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2" r:id="rId2"/>
    <p:sldId id="333" r:id="rId3"/>
    <p:sldId id="331" r:id="rId4"/>
    <p:sldId id="332" r:id="rId5"/>
    <p:sldId id="334" r:id="rId6"/>
    <p:sldId id="29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24A34-7D58-4D71-88BA-FCD59C0F4215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A5DE3-251F-4AB0-926A-9339A07F7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1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Details on the distribution of populations  GDP and GDP per capita that will</a:t>
            </a:r>
            <a:r>
              <a:rPr lang="en-US" baseline="0" dirty="0"/>
              <a:t> likely follow from Putin’s action. Affluent move away from the poor generating potential dissatisfaction and creating pre-conditions for confrontation. Dissatisfied seek to expand thus Russia as the junior partner to China at risk of absorbtion.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A1CB9-73C6-4588-B60B-B9CF1E73E22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7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A41AD-CE7F-4C13-9077-9FA5089A6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F5CD20-C680-4A6F-A20E-09B929396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1128E-43EB-42C4-893B-CF94D15C4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A518-7DC9-4F6E-BD86-B789FD9A5879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FD5CC-4BBA-40EE-BEE9-9B2C9D643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6D674-BA09-473E-AE02-9F62572D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E3F7-D9F6-49E2-B5A3-EF25F61C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0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2BEB9-2B82-4EAB-88C5-EDE0FE2D3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95DDF-E106-4066-9F0D-B2425E0E8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30037-73A9-41A4-97C3-D7B8255C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A518-7DC9-4F6E-BD86-B789FD9A5879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AB65F-CAB7-4E43-B352-8AF445E50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B9626-54D4-40F6-9A53-9561BD734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E3F7-D9F6-49E2-B5A3-EF25F61C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2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79DF90-259C-4D96-A825-AE117B8095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34EAC-6D70-4421-A28B-FE7F26B92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F72EF-57FB-46CD-A1AB-FD84C5E35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A518-7DC9-4F6E-BD86-B789FD9A5879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28EC0-4E7A-42CC-BA08-4E816DDEF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D44E8-280F-43A0-B2E1-532D011D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E3F7-D9F6-49E2-B5A3-EF25F61C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1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F8C8E-75F2-45DA-8F8F-B6A6D912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392BA-CA14-4A79-9C7A-C79889C4D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2597E-DD10-4621-B082-D36E6CA69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A518-7DC9-4F6E-BD86-B789FD9A5879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AC84D-8042-4BF7-B61E-87279029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67157-867C-4478-B4BC-EF45ECCDD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E3F7-D9F6-49E2-B5A3-EF25F61C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2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30271-2D30-4A09-A1A8-9D1D7F8A5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52AAB-D889-4537-8704-8BCE06A8A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36D29-1D53-4E20-AE47-AF71FAEC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A518-7DC9-4F6E-BD86-B789FD9A5879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D8F35-8105-4C7F-8946-49178B2F3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EE521-19F7-4443-A3D0-E674DDA65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E3F7-D9F6-49E2-B5A3-EF25F61C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3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321E2-35CC-48E8-ABE9-6F1B9DD5E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27874-C70B-4200-88E0-8B5E8E2AE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E94AE-C598-400E-AF0F-B25A9F734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2D5A8-2A6A-4CA5-8283-310576280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A518-7DC9-4F6E-BD86-B789FD9A5879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F50E0-D205-4574-A529-87CA4BB8C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FEF70-04A1-4323-9F15-8E9CE54D5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E3F7-D9F6-49E2-B5A3-EF25F61C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1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CC861-8C0B-486E-B3F0-660CB01E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DD23E-0967-4C51-96BA-8F308EE13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653BE-C29B-4010-81C1-307DFB680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A6CD8F-C7A4-4C6E-8AD3-F71D66BB20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84B6CF-C77B-4BB4-BEBA-90FE57FD30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6F295E-B977-4067-B064-47433B23C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A518-7DC9-4F6E-BD86-B789FD9A5879}" type="datetimeFigureOut">
              <a:rPr lang="en-US" smtClean="0"/>
              <a:t>3/28/22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857BED-C4B4-4D99-9748-19631B9B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520B1-D603-422A-84C6-EB5F5113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E3F7-D9F6-49E2-B5A3-EF25F61C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9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3D1F6-DD23-472C-AEBF-EF0C1CC29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5A4AA1-A560-4E8A-A4CC-0CEF92AC4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A518-7DC9-4F6E-BD86-B789FD9A5879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A1F6F2-ACFC-4FA2-84B0-67BE054C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48A7C-09A3-4873-9737-20814A8D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E3F7-D9F6-49E2-B5A3-EF25F61C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1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281EB2-C247-4B9E-9DC2-A705CDA8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A518-7DC9-4F6E-BD86-B789FD9A5879}" type="datetimeFigureOut">
              <a:rPr lang="en-US" smtClean="0"/>
              <a:t>3/28/22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10BE8F-8E5A-4C39-AD23-977C4A5EA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42BB4-95D7-489A-BD84-0B904817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E3F7-D9F6-49E2-B5A3-EF25F61C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2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CB70D-EF7A-4A02-8CEE-DE32227FB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638D9-2604-4202-B066-E78D2B626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AA51D-1409-4188-B60B-120C37930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F95BF-8592-4DBB-8FB9-4A66C6787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A518-7DC9-4F6E-BD86-B789FD9A5879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E4887-160C-48C3-91C8-C2A86626D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11A9A-B3A1-4AF2-9F8F-63812AAD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E3F7-D9F6-49E2-B5A3-EF25F61C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1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29BE8-0ED8-48F9-BF69-1CD9A4556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61EF63-43F6-424A-B456-44CB0CD70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07668-6B09-4B1B-B61D-436FD267E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8AC73-291B-4852-A49A-2AB570369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A518-7DC9-4F6E-BD86-B789FD9A5879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FFBFC-1652-4A43-8421-E6571612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E7F56-AA71-4F3C-A57C-48F2D764D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E3F7-D9F6-49E2-B5A3-EF25F61C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2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EE9588-6F15-43A5-920B-8E9F73803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5DA75-9F32-433F-990A-BBA2470EA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2B42C-5EF2-427A-B331-41F1239BDE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1A518-7DC9-4F6E-BD86-B789FD9A5879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464F-F4CD-4ACA-9EAD-5A88E3C64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FD12D-308A-43BC-861A-F65DAD1EE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E3F7-D9F6-49E2-B5A3-EF25F61C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8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6012" y="152402"/>
            <a:ext cx="7257609" cy="710152"/>
          </a:xfrm>
        </p:spPr>
        <p:txBody>
          <a:bodyPr>
            <a:normAutofit/>
          </a:bodyPr>
          <a:lstStyle/>
          <a:p>
            <a:r>
              <a:rPr lang="en-US" sz="3200" dirty="0"/>
              <a:t>GLOBAL STRUCTURE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855" y="1322895"/>
            <a:ext cx="6477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23435E-334B-4396-B70C-A9FE7E46E38D}"/>
              </a:ext>
            </a:extLst>
          </p:cNvPr>
          <p:cNvSpPr/>
          <p:nvPr/>
        </p:nvSpPr>
        <p:spPr>
          <a:xfrm>
            <a:off x="6556342" y="4708689"/>
            <a:ext cx="546755" cy="1791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:\Users\kuglerj\AppData\Local\Microsoft\Windows\Temporary Internet Files\Content.Outlook\W0IRZ01F\Screen Shot 2015-04-07 at 2.28.08 PM.png">
            <a:extLst>
              <a:ext uri="{FF2B5EF4-FFF2-40B4-BE49-F238E27FC236}">
                <a16:creationId xmlns:a16="http://schemas.microsoft.com/office/drawing/2014/main" id="{A8F12988-A7E4-4643-8456-5AA1710CE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95" y="4826053"/>
            <a:ext cx="9144000" cy="141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14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89E8C-EDB3-4BD2-BC84-D03D354D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108" y="52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Relative Power of Global Contenders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39D8D7-7C45-4AEE-8D2C-9B12D53C0B11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38034" y="1223264"/>
            <a:ext cx="8894382" cy="495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7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118" y="1494130"/>
            <a:ext cx="502902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4862899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</a:rPr>
              <a:t>Federation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9322" y="444346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</a:rPr>
              <a:t>Integration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696200" y="3048000"/>
            <a:ext cx="0" cy="1905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05800" y="3800445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</a:rPr>
              <a:t>Power</a:t>
            </a:r>
          </a:p>
          <a:p>
            <a:r>
              <a:rPr lang="en-US" sz="1000" b="1" dirty="0">
                <a:solidFill>
                  <a:prstClr val="black"/>
                </a:solidFill>
              </a:rPr>
              <a:t>Parity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696200" y="4000501"/>
            <a:ext cx="609600" cy="2000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22694" y="3629903"/>
            <a:ext cx="834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</a:rPr>
              <a:t>Free Trade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25861" y="3550162"/>
            <a:ext cx="1175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</a:rPr>
              <a:t>Competitive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42401" y="2362201"/>
            <a:ext cx="1244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</a:rPr>
              <a:t>Confrontational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25861" y="4741956"/>
            <a:ext cx="1264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</a:rPr>
              <a:t>Cooperative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84802" y="2408367"/>
            <a:ext cx="692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</a:rPr>
              <a:t>Conflict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24401" y="2767452"/>
            <a:ext cx="710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</a:rPr>
              <a:t>Normal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77200" y="4866069"/>
            <a:ext cx="739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Power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6800" y="5562601"/>
            <a:ext cx="108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Satisfaction</a:t>
            </a:r>
            <a:endParaRPr lang="en-US" sz="1000" b="1" dirty="0">
              <a:solidFill>
                <a:prstClr val="black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876800" y="182880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53000" y="1600200"/>
            <a:ext cx="60960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114801" y="1981200"/>
            <a:ext cx="686445" cy="381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50825" y="1461702"/>
            <a:ext cx="686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Trust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9867332">
            <a:off x="3924924" y="1910487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</a:rPr>
              <a:t>Increasing</a:t>
            </a:r>
          </a:p>
        </p:txBody>
      </p:sp>
      <p:sp>
        <p:nvSpPr>
          <p:cNvPr id="31" name="TextBox 30"/>
          <p:cNvSpPr txBox="1"/>
          <p:nvPr/>
        </p:nvSpPr>
        <p:spPr>
          <a:xfrm rot="19867332">
            <a:off x="4879403" y="1397752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</a:rPr>
              <a:t>Decreasing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084522" y="81103"/>
            <a:ext cx="8229600" cy="827027"/>
          </a:xfrm>
        </p:spPr>
        <p:txBody>
          <a:bodyPr>
            <a:normAutofit/>
          </a:bodyPr>
          <a:lstStyle/>
          <a:p>
            <a:r>
              <a:rPr lang="en-US" sz="3600" dirty="0"/>
              <a:t>Power Transition Structure</a:t>
            </a:r>
          </a:p>
        </p:txBody>
      </p:sp>
    </p:spTree>
    <p:extLst>
      <p:ext uri="{BB962C8B-B14F-4D97-AF65-F5344CB8AC3E}">
        <p14:creationId xmlns:p14="http://schemas.microsoft.com/office/powerpoint/2010/main" val="185162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D3358-E56A-4A27-B041-2F7D2988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Russian –Ukrainian Population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C57802-36A0-442E-9ACE-D9702C54A050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14864" y="1365504"/>
            <a:ext cx="6149104" cy="47469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06991E-55B7-4D8B-8CF3-903242FBD95D}"/>
              </a:ext>
            </a:extLst>
          </p:cNvPr>
          <p:cNvSpPr/>
          <p:nvPr/>
        </p:nvSpPr>
        <p:spPr>
          <a:xfrm>
            <a:off x="1174496" y="5632704"/>
            <a:ext cx="5283200" cy="532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C0B44-D9E7-4131-A846-D54DF17E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Russia Regional Standing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06262-EBC2-45E6-87D8-60A26E8C6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Russia – Germany and UK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4BA45B-52A9-4BBE-B311-3FD295445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Russia – Japan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CEFAA1-6D6A-4B1C-8B56-8B6E76E4FB7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6612" y="3147956"/>
            <a:ext cx="5157787" cy="2409939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9A15763-8302-476D-B40C-82E46D6D53E0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846090"/>
            <a:ext cx="5183188" cy="300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79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25" y="881605"/>
            <a:ext cx="2713896" cy="5823995"/>
          </a:xfrm>
        </p:spPr>
      </p:pic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14400"/>
            <a:ext cx="2715768" cy="5784850"/>
          </a:xfrm>
        </p:spPr>
      </p:pic>
      <p:sp>
        <p:nvSpPr>
          <p:cNvPr id="2" name="TextBox 1"/>
          <p:cNvSpPr txBox="1"/>
          <p:nvPr/>
        </p:nvSpPr>
        <p:spPr>
          <a:xfrm>
            <a:off x="2676525" y="102637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</a:rPr>
              <a:t>	Static Comparison </a:t>
            </a:r>
          </a:p>
        </p:txBody>
      </p:sp>
    </p:spTree>
    <p:extLst>
      <p:ext uri="{BB962C8B-B14F-4D97-AF65-F5344CB8AC3E}">
        <p14:creationId xmlns:p14="http://schemas.microsoft.com/office/powerpoint/2010/main" val="1426431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96</Words>
  <Application>Microsoft Macintosh PowerPoint</Application>
  <PresentationFormat>Widescreen</PresentationFormat>
  <Paragraphs>25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GLOBAL STRUCTURE</vt:lpstr>
      <vt:lpstr>Relative Power of Global Contenders</vt:lpstr>
      <vt:lpstr>Power Transition Structure</vt:lpstr>
      <vt:lpstr>Russian –Ukrainian Population</vt:lpstr>
      <vt:lpstr>Russia Regional Standing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Jacek Kugler</dc:creator>
  <cp:lastModifiedBy>William Bull</cp:lastModifiedBy>
  <cp:revision>4</cp:revision>
  <dcterms:created xsi:type="dcterms:W3CDTF">2022-03-27T15:03:40Z</dcterms:created>
  <dcterms:modified xsi:type="dcterms:W3CDTF">2022-03-28T17:20:41Z</dcterms:modified>
</cp:coreProperties>
</file>