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7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3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E367A-75E9-4011-89DB-A56B0D19F634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BED13-EAAE-47CE-A6F9-7A900FE1D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C5FF5-73A0-4BC6-B087-718F4A273E6D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33574-CC51-4DC9-87E5-A90D9E339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32030-8013-421C-9EA5-5E968E3890CD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027A4-A628-4A0A-A9EE-A858CB7DE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indent="0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9FD40-C003-48AD-8447-8347F1BBFFFB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B1559-E084-45F5-A9A5-378FF93B81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993B8-3F47-4261-9AE2-C2CEE268A3E0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D3916-F7A3-4CF6-BC3D-E92A895489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1186E-A44F-44E2-BACE-C48EDEED6881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6B10-ABFA-464B-8FF8-0BDC4798C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F3DE8-A22B-445E-8FAF-385496A6F221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111AC-DD31-481A-969F-E1E0C1702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3CACA-2BD7-41B9-A8B7-B33CB5B4D535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B6D88-0DAA-4F50-896C-12915637C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13B2E-9780-4FFC-BDC2-FDCB284AC192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24E15-6C60-406D-9804-F282B22BBE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02094-D6CF-4DF4-B329-0628F1A39F80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44C93-FE04-4909-B165-AB2A8A37E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E2B75-1B87-463A-9F6D-C7EC9765ADDB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ADFB1-CE1D-4301-8FBE-61CF6ABD84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8E984E6-1FA2-4F92-9F30-87E46E6CE949}" type="datetimeFigureOut">
              <a:rPr lang="en-US"/>
              <a:pPr>
                <a:defRPr/>
              </a:pPr>
              <a:t>6/20/12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410AAA4-ED73-49BA-939E-41C28E524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72" charset="-128"/>
          <a:cs typeface="ＭＳ Ｐゴシック" pitchFamily="-72" charset="-128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-72" charset="0"/>
        <a:buChar char="•"/>
        <a:defRPr sz="3200" kern="1200">
          <a:solidFill>
            <a:schemeClr val="tx1"/>
          </a:solidFill>
          <a:latin typeface="+mn-lt"/>
          <a:ea typeface="ＭＳ Ｐゴシック" pitchFamily="-72" charset="-128"/>
          <a:cs typeface="ＭＳ Ｐゴシック" pitchFamily="-72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-72" charset="0"/>
        <a:buChar char="–"/>
        <a:defRPr sz="28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-72" charset="0"/>
        <a:buChar char="•"/>
        <a:defRPr sz="24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-72" charset="0"/>
        <a:buChar char="–"/>
        <a:defRPr sz="20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-72" charset="0"/>
        <a:buChar char="»"/>
        <a:defRPr sz="20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762000" y="1371600"/>
            <a:ext cx="7772400" cy="1470025"/>
          </a:xfrm>
        </p:spPr>
        <p:txBody>
          <a:bodyPr/>
          <a:lstStyle/>
          <a:p>
            <a:r>
              <a:rPr lang="en-US" smtClean="0"/>
              <a:t>UUCF Summer RE 2011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dirty="0" smtClean="0">
                <a:solidFill>
                  <a:srgbClr val="C00000"/>
                </a:solidFill>
                <a:ea typeface="+mn-ea"/>
                <a:cs typeface="+mn-cs"/>
              </a:rPr>
              <a:t>Brain Glitches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rgbClr val="C00000"/>
              </a:solidFill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0070C0"/>
                </a:solidFill>
                <a:ea typeface="+mn-ea"/>
                <a:cs typeface="+mn-cs"/>
              </a:rPr>
              <a:t>Session </a:t>
            </a:r>
            <a:r>
              <a:rPr lang="en-US" dirty="0">
                <a:solidFill>
                  <a:srgbClr val="0070C0"/>
                </a:solidFill>
                <a:ea typeface="+mn-ea"/>
                <a:cs typeface="+mn-cs"/>
              </a:rPr>
              <a:t>4</a:t>
            </a:r>
            <a:r>
              <a:rPr lang="en-US" dirty="0" smtClean="0">
                <a:solidFill>
                  <a:srgbClr val="0070C0"/>
                </a:solidFill>
                <a:ea typeface="+mn-ea"/>
                <a:cs typeface="+mn-cs"/>
              </a:rPr>
              <a:t>: Prisoner’s Dilemma</a:t>
            </a:r>
            <a:endParaRPr lang="en-US" dirty="0">
              <a:solidFill>
                <a:srgbClr val="0070C0"/>
              </a:solidFill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2133600"/>
          </a:xfrm>
        </p:spPr>
        <p:txBody>
          <a:bodyPr/>
          <a:lstStyle/>
          <a:p>
            <a:pPr algn="ctr"/>
            <a:r>
              <a:rPr lang="en-US" sz="6600" smtClean="0"/>
              <a:t>Now let’s play!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What’s going on?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What’s the best strategy for the benefit of the group as a whole?</a:t>
            </a:r>
          </a:p>
          <a:p>
            <a:r>
              <a:rPr lang="en-US" smtClean="0"/>
              <a:t>What’s the best strategy for any one individual?</a:t>
            </a:r>
          </a:p>
          <a:p>
            <a:r>
              <a:rPr lang="en-US" smtClean="0"/>
              <a:t>Is there a perfect strategy for playing repeated rounds? </a:t>
            </a:r>
          </a:p>
          <a:p>
            <a:r>
              <a:rPr lang="en-US" smtClean="0"/>
              <a:t>Would the results be different if the players could talk to each other?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Prisoner’s Dilemma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One of the classic examples of “game theory”</a:t>
            </a:r>
          </a:p>
          <a:p>
            <a:endParaRPr lang="en-US" smtClean="0"/>
          </a:p>
          <a:p>
            <a:r>
              <a:rPr lang="en-US" smtClean="0"/>
              <a:t>A simple game with strategies that are anything but simple, and which we can use to help understand the way human brains work.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229600" cy="3733800"/>
          </a:xfrm>
        </p:spPr>
        <p:txBody>
          <a:bodyPr rtlCol="0">
            <a:normAutofit fontScale="92500" lnSpcReduction="1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Two people rob a bank together.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They promise each other not to say anything to the police about their accomplice if captured.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The police catch and arrest them.  They think they have the right suspects but have no specific evidence against them.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The suspects are put in separate rooms for interrogation.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ontent Placeholder 4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62600"/>
          </a:xfrm>
        </p:spPr>
        <p:txBody>
          <a:bodyPr/>
          <a:lstStyle/>
          <a:p>
            <a:pPr algn="ctr"/>
            <a:endParaRPr lang="en-US" smtClean="0"/>
          </a:p>
          <a:p>
            <a:pPr algn="ctr"/>
            <a:r>
              <a:rPr lang="en-US" smtClean="0"/>
              <a:t>Each suspect is given a choice:</a:t>
            </a:r>
          </a:p>
          <a:p>
            <a:pPr algn="ctr"/>
            <a:r>
              <a:rPr lang="en-US" smtClean="0"/>
              <a:t>Squeal – Tell the police everything he knows about his accomplice. (Defect)</a:t>
            </a:r>
          </a:p>
          <a:p>
            <a:pPr algn="ctr"/>
            <a:endParaRPr lang="en-US" smtClean="0"/>
          </a:p>
          <a:p>
            <a:pPr algn="ctr"/>
            <a:r>
              <a:rPr lang="en-US" smtClean="0"/>
              <a:t>Or</a:t>
            </a:r>
          </a:p>
          <a:p>
            <a:pPr algn="ctr"/>
            <a:r>
              <a:rPr lang="en-US" smtClean="0"/>
              <a:t>Stay silent – Tell the police nothing and honor the promise made to the other thief. (Cooperate) </a:t>
            </a:r>
          </a:p>
          <a:p>
            <a:pPr algn="ctr"/>
            <a:endParaRPr lang="en-US" smtClean="0"/>
          </a:p>
          <a:p>
            <a:pPr algn="ctr"/>
            <a:endParaRPr lang="en-US" smtClean="0"/>
          </a:p>
          <a:p>
            <a:pPr algn="ctr"/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possible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Both suspects stay silent.  The police have no evidence and both suspects walk, but remain under suspicion.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Both suspects squeal.  They share the blame for the crime, and both serve moderate prison sentences.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One suspect squeals. He receives a full pardon, and the other suspect takes all the blame and receives a long prison sentence.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Game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Two players, each with a choice.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C: Cooperate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Or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D: Defect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Each player makes their choice in secret, without discussing it with the other player.  Then the choices are revealed simultaneously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Points will be awarded in M&amp;M’s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Possible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Both players Cooperate.  Each player receives 3 points.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Both Players Defect.  Each player receives 1 point.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ea typeface="+mn-ea"/>
              <a:cs typeface="+mn-cs"/>
            </a:endParaRP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  <a:cs typeface="+mn-cs"/>
              </a:rPr>
              <a:t>One player Defects and the other Cooperates.  The Defecting player receives 5 points, and the Cooperating player receives 0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838200" y="685800"/>
          <a:ext cx="701040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2438400"/>
                <a:gridCol w="2362200"/>
              </a:tblGrid>
              <a:tr h="18288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Opponent picks</a:t>
                      </a: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You Pick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Cooperate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Defect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Cooperate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8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8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2692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Defect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8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sz="8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Down Arrow 2"/>
          <p:cNvSpPr/>
          <p:nvPr/>
        </p:nvSpPr>
        <p:spPr>
          <a:xfrm>
            <a:off x="2133600" y="1905000"/>
            <a:ext cx="484188" cy="520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295400" y="838200"/>
            <a:ext cx="14351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01" name="TextBox 5"/>
          <p:cNvSpPr txBox="1">
            <a:spLocks noChangeArrowheads="1"/>
          </p:cNvSpPr>
          <p:nvPr/>
        </p:nvSpPr>
        <p:spPr bwMode="auto">
          <a:xfrm>
            <a:off x="914400" y="228600"/>
            <a:ext cx="693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>
                <a:latin typeface="Calibri" pitchFamily="-72" charset="0"/>
              </a:rPr>
              <a:t>Prisoner’s Dilemma - scoring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Possible variations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Play one round and stop.</a:t>
            </a:r>
          </a:p>
          <a:p>
            <a:endParaRPr lang="en-US" smtClean="0"/>
          </a:p>
          <a:p>
            <a:r>
              <a:rPr lang="en-US" smtClean="0"/>
              <a:t>Play a preset number of rounds.</a:t>
            </a:r>
          </a:p>
          <a:p>
            <a:endParaRPr lang="en-US" smtClean="0"/>
          </a:p>
          <a:p>
            <a:r>
              <a:rPr lang="en-US" smtClean="0"/>
              <a:t>Play a number of rounds, but the players will not know in advance how many rounds there will be.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365</Words>
  <Application>Microsoft Office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ＭＳ Ｐゴシック</vt:lpstr>
      <vt:lpstr>Arial</vt:lpstr>
      <vt:lpstr>Office Theme</vt:lpstr>
      <vt:lpstr>UUCF Summer RE 2011</vt:lpstr>
      <vt:lpstr>Prisoner’s Dilemma</vt:lpstr>
      <vt:lpstr>The Story</vt:lpstr>
      <vt:lpstr>PowerPoint Presentation</vt:lpstr>
      <vt:lpstr>The possible outcomes</vt:lpstr>
      <vt:lpstr>The Game rules</vt:lpstr>
      <vt:lpstr>Possible results</vt:lpstr>
      <vt:lpstr>PowerPoint Presentation</vt:lpstr>
      <vt:lpstr>Possible variations</vt:lpstr>
      <vt:lpstr>PowerPoint Presentation</vt:lpstr>
      <vt:lpstr>What’s going on?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UUCF Summer RE 2011</dc:title>
  <dc:creator>Diane Graft</dc:creator>
  <cp:lastModifiedBy>Anondah Saide</cp:lastModifiedBy>
  <cp:revision>15</cp:revision>
  <dcterms:created xsi:type="dcterms:W3CDTF">2011-06-24T20:45:05Z</dcterms:created>
  <dcterms:modified xsi:type="dcterms:W3CDTF">2012-06-20T22:32:02Z</dcterms:modified>
</cp:coreProperties>
</file>