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3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BB2B9-B101-4A3D-9A8E-F9766996AA97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26943-24B7-4503-997C-892D8BFB8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9042B-7087-4495-A33F-4F887D599CBE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33600-5F3A-4CCA-9FEA-1C313994A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0F9EC-4691-4BEF-BB52-8016DE5E0925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C98AA-23E2-4841-9917-952E5F166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DC2FA-CA92-4673-B67F-2E5AC8BBA90A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508DA-3469-4049-9070-CA5A62D20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CA347-0415-44DF-8615-48B8DAA0C383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EC420-D0A0-4E99-A2D4-974E95BA1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5BC26-71E0-4857-9D0C-8B636A135D2C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D5BF-3806-47E5-844E-875A4E46A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C6628-4281-4A09-B0FD-1938A1CD635A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82174-6C51-4499-AFA7-1AE10546F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81D00-FC0E-409B-8972-9967D7E9038E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9A9D7-8B1C-4F11-ABB6-70ECC09D4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43668-2379-4619-8190-E8367DF10928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44C3B-E11D-4DD1-A09A-ECF7F2338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33538-B98B-42EA-A228-3114352709AD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D9C3C-F79A-4803-B219-76D329BDD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3CB1C-7B84-4337-A507-FDFC7BEB047A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87B7F-4558-4D1F-AA74-8296A4DDE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69F6F5A-3BF8-4BA6-B7B6-3F0DB436F4A7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CFBE06D-4F2A-42EB-8EE7-F8AB308FA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3200" kern="1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8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24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/>
          <a:lstStyle/>
          <a:p>
            <a:r>
              <a:rPr lang="en-US" smtClean="0"/>
              <a:t>UUCF Summer RE 2011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solidFill>
                  <a:srgbClr val="C00000"/>
                </a:solidFill>
                <a:ea typeface="+mn-ea"/>
                <a:cs typeface="+mn-cs"/>
              </a:rPr>
              <a:t>Brain Glitches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70C0"/>
                </a:solidFill>
                <a:ea typeface="+mn-ea"/>
                <a:cs typeface="+mn-cs"/>
              </a:rPr>
              <a:t>Session 8: Ultimatum Game and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70C0"/>
                </a:solidFill>
                <a:ea typeface="+mn-ea"/>
                <a:cs typeface="+mn-cs"/>
              </a:rPr>
              <a:t>The Volunteer’s Dilemma</a:t>
            </a:r>
            <a:endParaRPr lang="en-US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smtClean="0"/>
              <a:t>Let’s Play!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going on here?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How are you deciding what to choose?</a:t>
            </a:r>
          </a:p>
          <a:p>
            <a:endParaRPr lang="en-US" smtClean="0"/>
          </a:p>
          <a:p>
            <a:r>
              <a:rPr lang="en-US" smtClean="0"/>
              <a:t>How does this game compare to the Prisoner’s Dilemma and the Ultimatum Game?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Ultimatum Game</a:t>
            </a:r>
          </a:p>
        </p:txBody>
      </p:sp>
      <p:sp>
        <p:nvSpPr>
          <p:cNvPr id="1433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our last game, Prisoner’s Dilemma, each player faced the same choice, with the same consequences.  </a:t>
            </a:r>
          </a:p>
          <a:p>
            <a:endParaRPr lang="en-US" smtClean="0"/>
          </a:p>
          <a:p>
            <a:r>
              <a:rPr lang="en-US" smtClean="0"/>
              <a:t>Today’s game, The Ultimatum Game, will also be a two-player game, but the players will have different roles.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Player 1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Player 1 will receive ten “points”.  Once again, points will be represented by M&amp;M’s</a:t>
            </a:r>
          </a:p>
          <a:p>
            <a:endParaRPr lang="en-US" smtClean="0"/>
          </a:p>
          <a:p>
            <a:r>
              <a:rPr lang="en-US" smtClean="0"/>
              <a:t>Player 1 will decide how many to keep, and how many to offer to Player 2.</a:t>
            </a:r>
          </a:p>
          <a:p>
            <a:endParaRPr lang="en-US" smtClean="0"/>
          </a:p>
          <a:p>
            <a:r>
              <a:rPr lang="en-US" smtClean="0"/>
              <a:t>As before, this is done without any discussion between the players.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Player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Player 2 does nothing until Player one has divided the points and shown the offer to Player 2.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Player two then makes one decision, without discussing it with Player 1.  Either: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Accept Player 1’s offer, and both players receive the points as divided.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Reject Player 1’s offer, in which case both players receive nothing.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Play one round and stop.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Play a preset number of rounds.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Play a number of rounds, but the players will not know in advance how many rounds there will be.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Allow the players to talk to each other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smtClean="0"/>
              <a:t>Let’s Play!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going on here?</a:t>
            </a:r>
          </a:p>
        </p:txBody>
      </p:sp>
      <p:sp>
        <p:nvSpPr>
          <p:cNvPr id="1945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a computer is playing as player 2, it will accept any non-zero offer, no matter how small, as being better than nothing.  People don’t usually do this.  Why not?</a:t>
            </a:r>
          </a:p>
          <a:p>
            <a:endParaRPr lang="en-US" smtClean="0"/>
          </a:p>
          <a:p>
            <a:r>
              <a:rPr lang="en-US" smtClean="0"/>
              <a:t>Are you using any kind of a strategy?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Volunteer’s Dilemma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is a group game.  Everybody plays at once.</a:t>
            </a:r>
          </a:p>
          <a:p>
            <a:r>
              <a:rPr lang="en-US" smtClean="0"/>
              <a:t>Each player starts with a cup with 20 M&amp;M’s each.</a:t>
            </a:r>
          </a:p>
          <a:p>
            <a:r>
              <a:rPr lang="en-US" smtClean="0"/>
              <a:t> Again your choices are either C or D.</a:t>
            </a:r>
          </a:p>
          <a:p>
            <a:endParaRPr lang="en-US" smtClean="0"/>
          </a:p>
          <a:p>
            <a:r>
              <a:rPr lang="en-US" smtClean="0"/>
              <a:t>As usual, no discussing your choices.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Scoring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you pick “C” you score zero.  Always.</a:t>
            </a:r>
          </a:p>
          <a:p>
            <a:endParaRPr lang="en-US" smtClean="0"/>
          </a:p>
          <a:p>
            <a:r>
              <a:rPr lang="en-US" smtClean="0"/>
              <a:t>If you pick “D” you score 1 point, AS LONG AS </a:t>
            </a:r>
            <a:r>
              <a:rPr lang="en-US" i="1" smtClean="0"/>
              <a:t>SOMEBODY</a:t>
            </a:r>
            <a:r>
              <a:rPr lang="en-US" smtClean="0"/>
              <a:t> PICKED “C”.</a:t>
            </a:r>
          </a:p>
          <a:p>
            <a:endParaRPr lang="en-US" smtClean="0"/>
          </a:p>
          <a:p>
            <a:r>
              <a:rPr lang="en-US" smtClean="0"/>
              <a:t>If </a:t>
            </a:r>
            <a:r>
              <a:rPr lang="en-US" i="1" smtClean="0"/>
              <a:t>nobody</a:t>
            </a:r>
            <a:r>
              <a:rPr lang="en-US" smtClean="0"/>
              <a:t> picked “C”, </a:t>
            </a:r>
            <a:r>
              <a:rPr lang="en-US" i="1" smtClean="0"/>
              <a:t>everybody</a:t>
            </a:r>
            <a:r>
              <a:rPr lang="en-US" b="1" u="sng" smtClean="0"/>
              <a:t> loses </a:t>
            </a:r>
            <a:r>
              <a:rPr lang="en-US" smtClean="0"/>
              <a:t>10 points.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328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ＭＳ Ｐゴシック</vt:lpstr>
      <vt:lpstr>Arial</vt:lpstr>
      <vt:lpstr>Office Theme</vt:lpstr>
      <vt:lpstr>UUCF Summer RE 2011</vt:lpstr>
      <vt:lpstr>The Ultimatum Game</vt:lpstr>
      <vt:lpstr>Player 1</vt:lpstr>
      <vt:lpstr>Player 2</vt:lpstr>
      <vt:lpstr>Possible variations</vt:lpstr>
      <vt:lpstr>Let’s Play!</vt:lpstr>
      <vt:lpstr>What’s going on here?</vt:lpstr>
      <vt:lpstr>Volunteer’s Dilemma</vt:lpstr>
      <vt:lpstr>Scoring</vt:lpstr>
      <vt:lpstr>Let’s Play!</vt:lpstr>
      <vt:lpstr>What’s going on here?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UUCF Summer RE 2011</dc:title>
  <dc:creator>Diane Graft</dc:creator>
  <cp:lastModifiedBy>Anondah Saide</cp:lastModifiedBy>
  <cp:revision>7</cp:revision>
  <dcterms:created xsi:type="dcterms:W3CDTF">2011-06-25T01:26:13Z</dcterms:created>
  <dcterms:modified xsi:type="dcterms:W3CDTF">2012-06-20T20:53:25Z</dcterms:modified>
</cp:coreProperties>
</file>