
<file path=[Content_Types].xml><?xml version="1.0" encoding="utf-8"?>
<Types xmlns="http://schemas.openxmlformats.org/package/2006/content-types">
  <Override PartName="/ppt/slides/slide41.xml" ContentType="application/vnd.openxmlformats-officedocument.presentationml.slide+xml"/>
  <Override PartName="/ppt/slideLayouts/slideLayout4.xml" ContentType="application/vnd.openxmlformats-officedocument.presentationml.slideLayout+xml"/>
  <Override PartName="/ppt/notesSlides/notesSlide16.xml" ContentType="application/vnd.openxmlformats-officedocument.presentationml.notesSlide+xml"/>
  <Override PartName="/ppt/slides/slide117.xml" ContentType="application/vnd.openxmlformats-officedocument.presentationml.slide+xml"/>
  <Override PartName="/ppt/slides/slide50.xml" ContentType="application/vnd.openxmlformats-officedocument.presentationml.slide+xml"/>
  <Override PartName="/ppt/slides/slide18.xml" ContentType="application/vnd.openxmlformats-officedocument.presentationml.slide+xml"/>
  <Override PartName="/ppt/slides/slide127.xml" ContentType="application/vnd.openxmlformats-officedocument.presentationml.slide+xml"/>
  <Override PartName="/ppt/slides/slide60.xml" ContentType="application/vnd.openxmlformats-officedocument.presentationml.slide+xml"/>
  <Override PartName="/ppt/slides/slide28.xml" ContentType="application/vnd.openxmlformats-officedocument.presentationml.slide+xml"/>
  <Override PartName="/ppt/slides/slide37.xml" ContentType="application/vnd.openxmlformats-officedocument.presentationml.slide+xml"/>
  <Override PartName="/ppt/slides/slide70.xml" ContentType="application/vnd.openxmlformats-officedocument.presentationml.slide+xml"/>
  <Override PartName="/ppt/slides/slide9.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slideLayouts/slideLayout15.xml" ContentType="application/vnd.openxmlformats-officedocument.presentationml.slideLayout+xml"/>
  <Override PartName="/ppt/slides/slide66.xml" ContentType="application/vnd.openxmlformats-officedocument.presentationml.slide+xml"/>
  <Override PartName="/ppt/theme/theme1.xml" ContentType="application/vnd.openxmlformats-officedocument.theme+xml"/>
  <Override PartName="/ppt/slideLayouts/slideLayout24.xml" ContentType="application/vnd.openxmlformats-officedocument.presentationml.slideLayout+xml"/>
  <Override PartName="/ppt/slides/slide75.xml" ContentType="application/vnd.openxmlformats-officedocument.presentationml.slide+xml"/>
  <Override PartName="/ppt/notesSlides/notesSlide2.xml" ContentType="application/vnd.openxmlformats-officedocument.presentationml.notesSlide+xml"/>
  <Override PartName="/ppt/slideLayouts/slideLayout34.xml" ContentType="application/vnd.openxmlformats-officedocument.presentationml.slideLayout+xml"/>
  <Override PartName="/ppt/slides/slide85.xml" ContentType="application/vnd.openxmlformats-officedocument.presentationml.slide+xml"/>
  <Override PartName="/ppt/slideLayouts/slideLayout43.xml" ContentType="application/vnd.openxmlformats-officedocument.presentationml.slideLayout+xml"/>
  <Override PartName="/ppt/slides/slide95.xml" ContentType="application/vnd.openxmlformats-officedocument.presentationml.slide+xml"/>
  <Override PartName="/ppt/slides/slide103.xml" ContentType="application/vnd.openxmlformats-officedocument.presentationml.slide+xml"/>
  <Default Extension="jpeg" ContentType="image/jpeg"/>
  <Override PartName="/ppt/notesSlides/notesSlide11.xml" ContentType="application/vnd.openxmlformats-officedocument.presentationml.notesSlide+xml"/>
  <Override PartName="/ppt/slides/slide112.xml" ContentType="application/vnd.openxmlformats-officedocument.presentationml.slide+xml"/>
  <Override PartName="/ppt/slides/slide13.xml" ContentType="application/vnd.openxmlformats-officedocument.presentationml.slide+xml"/>
  <Override PartName="/ppt/slides/slide122.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Layouts/slideLayout5.xml" ContentType="application/vnd.openxmlformats-officedocument.presentationml.slideLayout+xml"/>
  <Override PartName="/ppt/slides/slide108.xml" ContentType="application/vnd.openxmlformats-officedocument.presentationml.slide+xml"/>
  <Override PartName="/ppt/slides/slide42.xml" ContentType="application/vnd.openxmlformats-officedocument.presentationml.slide+xml"/>
  <Override PartName="/ppt/slideMasters/slideMaster2.xml" ContentType="application/vnd.openxmlformats-officedocument.presentationml.slideMaster+xml"/>
  <Override PartName="/ppt/notesSlides/notesSlide17.xml" ContentType="application/vnd.openxmlformats-officedocument.presentationml.notesSlide+xml"/>
  <Override PartName="/ppt/slides/slide118.xml" ContentType="application/vnd.openxmlformats-officedocument.presentationml.slide+xml"/>
  <Override PartName="/ppt/slides/slide51.xml" ContentType="application/vnd.openxmlformats-officedocument.presentationml.slide+xml"/>
  <Override PartName="/ppt/slides/slide19.xml" ContentType="application/vnd.openxmlformats-officedocument.presentationml.slide+xml"/>
  <Override PartName="/ppt/slideLayouts/slideLayout10.xml" ContentType="application/vnd.openxmlformats-officedocument.presentationml.slideLayout+xml"/>
  <Override PartName="/ppt/slides/slide61.xml" ContentType="application/vnd.openxmlformats-officedocument.presentationml.slide+xml"/>
  <Override PartName="/ppt/slides/slide128.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90.xml" ContentType="application/vnd.openxmlformats-officedocument.presentationml.slide+xml"/>
  <Override PartName="/ppt/slideLayouts/slideLayout16.xml" ContentType="application/vnd.openxmlformats-officedocument.presentationml.slideLayout+xml"/>
  <Override PartName="/ppt/slides/slide67.xml" ContentType="application/vnd.openxmlformats-officedocument.presentationml.slide+xml"/>
  <Override PartName="/ppt/theme/theme2.xml" ContentType="application/vnd.openxmlformats-officedocument.theme+xml"/>
  <Override PartName="/ppt/slideLayouts/slideLayout25.xml" ContentType="application/vnd.openxmlformats-officedocument.presentationml.slideLayout+xml"/>
  <Override PartName="/ppt/slides/slide76.xml" ContentType="application/vnd.openxmlformats-officedocument.presentationml.slide+xml"/>
  <Override PartName="/ppt/notesSlides/notesSlide3.xml" ContentType="application/vnd.openxmlformats-officedocument.presentationml.notesSlide+xml"/>
  <Override PartName="/ppt/slideLayouts/slideLayout35.xml" ContentType="application/vnd.openxmlformats-officedocument.presentationml.slideLayout+xml"/>
  <Override PartName="/ppt/slides/slide86.xml" ContentType="application/vnd.openxmlformats-officedocument.presentationml.slide+xml"/>
  <Override PartName="/ppt/slideLayouts/slideLayout44.xml" ContentType="application/vnd.openxmlformats-officedocument.presentationml.slideLayout+xml"/>
  <Override PartName="/ppt/notesSlides/notesSlide8.xml" ContentType="application/vnd.openxmlformats-officedocument.presentationml.notesSlide+xml"/>
  <Override PartName="/ppt/notesSlides/notesSlide12.xml" ContentType="application/vnd.openxmlformats-officedocument.presentationml.notesSlide+xml"/>
  <Override PartName="/ppt/slides/slide113.xml" ContentType="application/vnd.openxmlformats-officedocument.presentationml.slide+xml"/>
  <Override PartName="/ppt/slides/slide14.xml" ContentType="application/vnd.openxmlformats-officedocument.presentationml.slide+xml"/>
  <Override PartName="/ppt/slides/slide123.xml" ContentType="application/vnd.openxmlformats-officedocument.presentationml.slide+xml"/>
  <Override PartName="/ppt/slides/slide24.xml" ContentType="application/vnd.openxmlformats-officedocument.presentationml.slide+xml"/>
  <Default Extension="bin" ContentType="application/vnd.openxmlformats-officedocument.presentationml.printerSettings"/>
  <Override PartName="/ppt/slides/slide33.xml" ContentType="application/vnd.openxmlformats-officedocument.presentationml.slide+xml"/>
  <Override PartName="/ppt/slides/slide5.xml" ContentType="application/vnd.openxmlformats-officedocument.presentationml.slide+xml"/>
  <Default Extension="xml" ContentType="application/xml"/>
  <Override PartName="/ppt/slides/slide109.xml" ContentType="application/vnd.openxmlformats-officedocument.presentationml.slide+xml"/>
  <Override PartName="/ppt/slideMasters/slideMaster3.xml" ContentType="application/vnd.openxmlformats-officedocument.presentationml.slideMaster+xml"/>
  <Override PartName="/ppt/slides/slide43.xml" ContentType="application/vnd.openxmlformats-officedocument.presentationml.slide+xml"/>
  <Override PartName="/ppt/slideLayouts/slideLayout6.xml" ContentType="application/vnd.openxmlformats-officedocument.presentationml.slideLayout+xml"/>
  <Override PartName="/ppt/tableStyles.xml" ContentType="application/vnd.openxmlformats-officedocument.presentationml.tableStyles+xml"/>
  <Override PartName="/ppt/slides/slide119.xml" ContentType="application/vnd.openxmlformats-officedocument.presentationml.slide+xml"/>
  <Override PartName="/ppt/slides/slide52.xml" ContentType="application/vnd.openxmlformats-officedocument.presentationml.slide+xml"/>
  <Override PartName="/ppt/notesSlides/notesSlide18.xml" ContentType="application/vnd.openxmlformats-officedocument.presentationml.notesSlide+xml"/>
  <Override PartName="/ppt/slideLayouts/slideLayout11.xml" ContentType="application/vnd.openxmlformats-officedocument.presentationml.slideLayout+xml"/>
  <Override PartName="/ppt/slides/slide62.xml" ContentType="application/vnd.openxmlformats-officedocument.presentationml.slide+xml"/>
  <Override PartName="/ppt/slideLayouts/slideLayout20.xml" ContentType="application/vnd.openxmlformats-officedocument.presentationml.slideLayout+xml"/>
  <Override PartName="/docProps/app.xml" ContentType="application/vnd.openxmlformats-officedocument.extended-properties+xml"/>
  <Override PartName="/ppt/slides/slide39.xml" ContentType="application/vnd.openxmlformats-officedocument.presentationml.slide+xml"/>
  <Override PartName="/ppt/slideLayouts/slideLayout30.xml" ContentType="application/vnd.openxmlformats-officedocument.presentationml.slideLayout+xml"/>
  <Override PartName="/ppt/slides/slide81.xml" ContentType="application/vnd.openxmlformats-officedocument.presentationml.slide+xml"/>
  <Override PartName="/ppt/slides/slide49.xml" ContentType="application/vnd.openxmlformats-officedocument.presentationml.slide+xml"/>
  <Override PartName="/ppt/slides/slide58.xml" ContentType="application/vnd.openxmlformats-officedocument.presentationml.slide+xml"/>
  <Override PartName="/ppt/slides/slide91.xml" ContentType="application/vnd.openxmlformats-officedocument.presentationml.slide+xml"/>
  <Override PartName="/docProps/core.xml" ContentType="application/vnd.openxmlformats-package.core-properties+xml"/>
  <Override PartName="/ppt/slideLayouts/slideLayout17.xml" ContentType="application/vnd.openxmlformats-officedocument.presentationml.slideLayout+xml"/>
  <Override PartName="/ppt/slides/slide68.xml" ContentType="application/vnd.openxmlformats-officedocument.presentationml.slide+xml"/>
  <Override PartName="/ppt/theme/theme3.xml" ContentType="application/vnd.openxmlformats-officedocument.theme+xml"/>
  <Override PartName="/ppt/slideLayouts/slideLayout26.xml" ContentType="application/vnd.openxmlformats-officedocument.presentationml.slideLayout+xml"/>
  <Override PartName="/ppt/slides/slide77.xml" ContentType="application/vnd.openxmlformats-officedocument.presentationml.slide+xml"/>
  <Override PartName="/ppt/notesSlides/notesSlide4.xml" ContentType="application/vnd.openxmlformats-officedocument.presentationml.notesSlide+xml"/>
  <Override PartName="/ppt/slideLayouts/slideLayout36.xml" ContentType="application/vnd.openxmlformats-officedocument.presentationml.slideLayout+xml"/>
  <Override PartName="/ppt/slides/slide87.xml" ContentType="application/vnd.openxmlformats-officedocument.presentationml.slide+xml"/>
  <Override PartName="/ppt/slideLayouts/slideLayout45.xml" ContentType="application/vnd.openxmlformats-officedocument.presentationml.slideLayout+xml"/>
  <Override PartName="/ppt/slides/slide96.xml" ContentType="application/vnd.openxmlformats-officedocument.presentationml.slide+xml"/>
  <Override PartName="/ppt/slideLayouts/slideLayout1.xml" ContentType="application/vnd.openxmlformats-officedocument.presentationml.slideLayout+xml"/>
  <Override PartName="/ppt/slides/slide104.xml" ContentType="application/vnd.openxmlformats-officedocument.presentationml.slide+xml"/>
  <Override PartName="/ppt/notesSlides/notesSlide9.xml" ContentType="application/vnd.openxmlformats-officedocument.presentationml.notesSlide+xml"/>
  <Override PartName="/ppt/notesSlides/notesSlide13.xml" ContentType="application/vnd.openxmlformats-officedocument.presentationml.notesSlide+xml"/>
  <Override PartName="/ppt/slides/slide114.xml" ContentType="application/vnd.openxmlformats-officedocument.presentationml.slide+xml"/>
  <Override PartName="/ppt/slides/slide15.xml" ContentType="application/vnd.openxmlformats-officedocument.presentationml.slide+xml"/>
  <Override PartName="/ppt/slides/slide124.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6.xml" ContentType="application/vnd.openxmlformats-officedocument.presentationml.slide+xml"/>
  <Default Extension="png" ContentType="image/png"/>
  <Override PartName="/ppt/slideLayouts/slideLayout7.xml" ContentType="application/vnd.openxmlformats-officedocument.presentationml.slideLayout+xml"/>
  <Override PartName="/ppt/slideMasters/slideMaster4.xml" ContentType="application/vnd.openxmlformats-officedocument.presentationml.slideMaster+xml"/>
  <Override PartName="/ppt/slides/slide44.xml" ContentType="application/vnd.openxmlformats-officedocument.presentationml.slide+xml"/>
  <Override PartName="/ppt/slides/slide53.xml" ContentType="application/vnd.openxmlformats-officedocument.presentationml.slide+xml"/>
  <Override PartName="/ppt/slides/slide129.xml" ContentType="application/vnd.openxmlformats-officedocument.presentationml.slide+xml"/>
  <Override PartName="/ppt/slideLayouts/slideLayout12.xml" ContentType="application/vnd.openxmlformats-officedocument.presentationml.slideLayout+xml"/>
  <Override PartName="/ppt/slides/slide63.xml" ContentType="application/vnd.openxmlformats-officedocument.presentationml.slide+xml"/>
  <Override PartName="/ppt/slideLayouts/slideLayout21.xml" ContentType="application/vnd.openxmlformats-officedocument.presentationml.slideLayout+xml"/>
  <Override PartName="/ppt/slides/slide72.xml" ContentType="application/vnd.openxmlformats-officedocument.presentationml.slide+xml"/>
  <Override PartName="/ppt/slideLayouts/slideLayout31.xml" ContentType="application/vnd.openxmlformats-officedocument.presentationml.slideLayout+xml"/>
  <Override PartName="/ppt/slides/slide82.xml" ContentType="application/vnd.openxmlformats-officedocument.presentationml.slide+xml"/>
  <Override PartName="/ppt/slideLayouts/slideLayout40.xml" ContentType="application/vnd.openxmlformats-officedocument.presentationml.slideLayout+xml"/>
  <Override PartName="/ppt/slides/slide92.xml" ContentType="application/vnd.openxmlformats-officedocument.presentationml.slide+xml"/>
  <Override PartName="/ppt/slides/slide59.xml" ContentType="application/vnd.openxmlformats-officedocument.presentationml.slide+xml"/>
  <Override PartName="/ppt/slideLayouts/slideLayout18.xml" ContentType="application/vnd.openxmlformats-officedocument.presentationml.slideLayout+xml"/>
  <Override PartName="/ppt/slides/slide100.xml" ContentType="application/vnd.openxmlformats-officedocument.presentationml.slide+xml"/>
  <Override PartName="/ppt/slides/slide69.xml" ContentType="application/vnd.openxmlformats-officedocument.presentationml.slide+xml"/>
  <Override PartName="/ppt/theme/theme4.xml" ContentType="application/vnd.openxmlformats-officedocument.theme+xml"/>
  <Override PartName="/ppt/slideLayouts/slideLayout27.xml" ContentType="application/vnd.openxmlformats-officedocument.presentationml.slideLayout+xml"/>
  <Override PartName="/ppt/slides/slide78.xml" ContentType="application/vnd.openxmlformats-officedocument.presentationml.slide+xml"/>
  <Override PartName="/ppt/notesSlides/notesSlide5.xml" ContentType="application/vnd.openxmlformats-officedocument.presentationml.notesSlide+xml"/>
  <Override PartName="/ppt/slides/slide10.xml" ContentType="application/vnd.openxmlformats-officedocument.presentationml.slide+xml"/>
  <Override PartName="/ppt/slideLayouts/slideLayout37.xml" ContentType="application/vnd.openxmlformats-officedocument.presentationml.slideLayout+xml"/>
  <Override PartName="/ppt/slides/slide88.xml" ContentType="application/vnd.openxmlformats-officedocument.presentationml.slide+xml"/>
  <Override PartName="/ppt/slides/slide20.xml" ContentType="application/vnd.openxmlformats-officedocument.presentationml.slide+xml"/>
  <Override PartName="/ppt/slideLayouts/slideLayout46.xml" ContentType="application/vnd.openxmlformats-officedocument.presentationml.slideLayout+xml"/>
  <Override PartName="/ppt/slides/slide97.xml" ContentType="application/vnd.openxmlformats-officedocument.presentationml.slide+xml"/>
  <Override PartName="/ppt/slides/slide1.xml" ContentType="application/vnd.openxmlformats-officedocument.presentationml.slide+xml"/>
  <Override PartName="/ppt/slideLayouts/slideLayout2.xml" ContentType="application/vnd.openxmlformats-officedocument.presentationml.slideLayout+xml"/>
  <Override PartName="/ppt/slides/slide105.xml" ContentType="application/vnd.openxmlformats-officedocument.presentationml.slide+xml"/>
  <Override PartName="/ppt/notesSlides/notesSlide14.xml" ContentType="application/vnd.openxmlformats-officedocument.presentationml.notesSlide+xml"/>
  <Override PartName="/ppt/slides/slide115.xml" ContentType="application/vnd.openxmlformats-officedocument.presentationml.slide+xml"/>
  <Override PartName="/ppt/slides/slide16.xml" ContentType="application/vnd.openxmlformats-officedocument.presentationml.slide+xml"/>
  <Override PartName="/ppt/viewProps.xml" ContentType="application/vnd.openxmlformats-officedocument.presentationml.viewProps+xml"/>
  <Override PartName="/ppt/slides/slide125.xml" ContentType="application/vnd.openxmlformats-officedocument.presentationml.slide+xml"/>
  <Default Extension="rels" ContentType="application/vnd.openxmlformats-package.relationships+xml"/>
  <Override PartName="/ppt/slides/slide26.xml" ContentType="application/vnd.openxmlformats-officedocument.presentationml.slide+xml"/>
  <Override PartName="/ppt/slides/slide35.xml" ContentType="application/vnd.openxmlformats-officedocument.presentationml.slide+xml"/>
  <Override PartName="/ppt/slides/slide7.xml" ContentType="application/vnd.openxmlformats-officedocument.presentationml.slide+xml"/>
  <Override PartName="/ppt/slideLayouts/slideLayout8.xml" ContentType="application/vnd.openxmlformats-officedocument.presentationml.slideLayout+xml"/>
  <Override PartName="/ppt/slides/slide45.xml" ContentType="application/vnd.openxmlformats-officedocument.presentationml.slide+xml"/>
  <Override PartName="/ppt/slides/slide54.xml" ContentType="application/vnd.openxmlformats-officedocument.presentationml.slide+xml"/>
  <Override PartName="/ppt/slideLayouts/slideLayout13.xml" ContentType="application/vnd.openxmlformats-officedocument.presentationml.slideLayout+xml"/>
  <Override PartName="/ppt/slides/slide64.xml" ContentType="application/vnd.openxmlformats-officedocument.presentationml.slide+xml"/>
  <Override PartName="/ppt/presProps.xml" ContentType="application/vnd.openxmlformats-officedocument.presentationml.presProps+xml"/>
  <Override PartName="/ppt/slideLayouts/slideLayout22.xml" ContentType="application/vnd.openxmlformats-officedocument.presentationml.slideLayout+xml"/>
  <Override PartName="/ppt/slides/slide73.xml" ContentType="application/vnd.openxmlformats-officedocument.presentationml.slide+xml"/>
  <Override PartName="/ppt/presentation.xml" ContentType="application/vnd.openxmlformats-officedocument.presentationml.presentation.main+xml"/>
  <Override PartName="/ppt/slideLayouts/slideLayout32.xml" ContentType="application/vnd.openxmlformats-officedocument.presentationml.slideLayout+xml"/>
  <Override PartName="/ppt/slides/slide83.xml" ContentType="application/vnd.openxmlformats-officedocument.presentationml.slide+xml"/>
  <Override PartName="/ppt/slideLayouts/slideLayout41.xml" ContentType="application/vnd.openxmlformats-officedocument.presentationml.slideLayout+xml"/>
  <Override PartName="/ppt/slides/slide93.xml" ContentType="application/vnd.openxmlformats-officedocument.presentationml.slide+xml"/>
  <Override PartName="/ppt/slideLayouts/slideLayout19.xml" ContentType="application/vnd.openxmlformats-officedocument.presentationml.slideLayout+xml"/>
  <Override PartName="/ppt/slides/slide101.xml" ContentType="application/vnd.openxmlformats-officedocument.presentationml.slide+xml"/>
  <Override PartName="/ppt/theme/theme5.xml" ContentType="application/vnd.openxmlformats-officedocument.theme+xml"/>
  <Override PartName="/ppt/slideLayouts/slideLayout28.xml" ContentType="application/vnd.openxmlformats-officedocument.presentationml.slideLayout+xml"/>
  <Override PartName="/ppt/slides/slide79.xml" ContentType="application/vnd.openxmlformats-officedocument.presentationml.slide+xml"/>
  <Override PartName="/ppt/slides/slide110.xml" ContentType="application/vnd.openxmlformats-officedocument.presentationml.slide+xml"/>
  <Override PartName="/ppt/slides/slide11.xml" ContentType="application/vnd.openxmlformats-officedocument.presentationml.slide+xml"/>
  <Override PartName="/ppt/notesSlides/notesSlide6.xml" ContentType="application/vnd.openxmlformats-officedocument.presentationml.notesSlide+xml"/>
  <Override PartName="/ppt/slideLayouts/slideLayout38.xml" ContentType="application/vnd.openxmlformats-officedocument.presentationml.slideLayout+xml"/>
  <Override PartName="/ppt/slides/slide120.xml" ContentType="application/vnd.openxmlformats-officedocument.presentationml.slide+xml"/>
  <Override PartName="/ppt/slides/slide89.xml" ContentType="application/vnd.openxmlformats-officedocument.presentationml.slide+xml"/>
  <Override PartName="/ppt/slides/slide21.xml" ContentType="application/vnd.openxmlformats-officedocument.presentationml.slide+xml"/>
  <Override PartName="/ppt/slideLayouts/slideLayout47.xml" ContentType="application/vnd.openxmlformats-officedocument.presentationml.slideLayout+xml"/>
  <Override PartName="/ppt/slides/slide98.xml" ContentType="application/vnd.openxmlformats-officedocument.presentationml.slide+xml"/>
  <Override PartName="/ppt/notesSlides/notesSlide10.xml" ContentType="application/vnd.openxmlformats-officedocument.presentationml.notesSlide+xml"/>
  <Override PartName="/ppt/slides/slide30.xml" ContentType="application/vnd.openxmlformats-officedocument.presentationml.slide+xml"/>
  <Override PartName="/ppt/slides/slide2.xml" ContentType="application/vnd.openxmlformats-officedocument.presentationml.slide+xml"/>
  <Override PartName="/ppt/slides/slide106.xml" ContentType="application/vnd.openxmlformats-officedocument.presentationml.slide+xml"/>
  <Override PartName="/ppt/slideLayouts/slideLayout3.xml" ContentType="application/vnd.openxmlformats-officedocument.presentationml.slideLayout+xml"/>
  <Override PartName="/ppt/slides/slide40.xml" ContentType="application/vnd.openxmlformats-officedocument.presentationml.slide+xml"/>
  <Override PartName="/ppt/notesSlides/notesSlide15.xml" ContentType="application/vnd.openxmlformats-officedocument.presentationml.notesSlide+xml"/>
  <Override PartName="/ppt/slides/slide116.xml" ContentType="application/vnd.openxmlformats-officedocument.presentationml.slide+xml"/>
  <Override PartName="/ppt/slides/slide17.xml" ContentType="application/vnd.openxmlformats-officedocument.presentationml.slide+xml"/>
  <Override PartName="/ppt/slides/slide126.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8.xml" ContentType="application/vnd.openxmlformats-officedocument.presentationml.slide+xml"/>
  <Override PartName="/ppt/slideLayouts/slideLayout9.xml" ContentType="application/vnd.openxmlformats-officedocument.presentationml.slideLayout+xml"/>
  <Override PartName="/ppt/slides/slide46.xml" ContentType="application/vnd.openxmlformats-officedocument.presentationml.slide+xml"/>
  <Override PartName="/ppt/slides/slide55.xml" ContentType="application/vnd.openxmlformats-officedocument.presentationml.slide+xml"/>
  <Override PartName="/ppt/slideLayouts/slideLayout14.xml" ContentType="application/vnd.openxmlformats-officedocument.presentationml.slideLayout+xml"/>
  <Override PartName="/ppt/slides/slide65.xml" ContentType="application/vnd.openxmlformats-officedocument.presentationml.slide+xml"/>
  <Override PartName="/ppt/slideLayouts/slideLayout23.xml" ContentType="application/vnd.openxmlformats-officedocument.presentationml.slideLayout+xml"/>
  <Override PartName="/ppt/slides/slide74.xml" ContentType="application/vnd.openxmlformats-officedocument.presentationml.slide+xml"/>
  <Override PartName="/ppt/notesSlides/notesSlide1.xml" ContentType="application/vnd.openxmlformats-officedocument.presentationml.notesSlide+xml"/>
  <Override PartName="/ppt/slideLayouts/slideLayout33.xml" ContentType="application/vnd.openxmlformats-officedocument.presentationml.slideLayout+xml"/>
  <Override PartName="/ppt/slides/slide84.xml" ContentType="application/vnd.openxmlformats-officedocument.presentationml.slide+xml"/>
  <Override PartName="/ppt/slideLayouts/slideLayout42.xml" ContentType="application/vnd.openxmlformats-officedocument.presentationml.slideLayout+xml"/>
  <Override PartName="/ppt/slides/slide94.xml" ContentType="application/vnd.openxmlformats-officedocument.presentationml.slide+xml"/>
  <Override PartName="/ppt/slides/slide102.xml" ContentType="application/vnd.openxmlformats-officedocument.presentationml.slide+xml"/>
  <Override PartName="/ppt/slideLayouts/slideLayout29.xml" ContentType="application/vnd.openxmlformats-officedocument.presentationml.slideLayout+xml"/>
  <Override PartName="/ppt/slides/slide111.xml" ContentType="application/vnd.openxmlformats-officedocument.presentationml.slide+xml"/>
  <Override PartName="/ppt/notesSlides/notesSlide7.xml" ContentType="application/vnd.openxmlformats-officedocument.presentationml.notesSlide+xml"/>
  <Override PartName="/ppt/slides/slide12.xml" ContentType="application/vnd.openxmlformats-officedocument.presentationml.slide+xml"/>
  <Override PartName="/ppt/slideLayouts/slideLayout39.xml" ContentType="application/vnd.openxmlformats-officedocument.presentationml.slideLayout+xml"/>
  <Override PartName="/ppt/slides/slide121.xml" ContentType="application/vnd.openxmlformats-officedocument.presentationml.slide+xml"/>
  <Override PartName="/ppt/slides/slide22.xml" ContentType="application/vnd.openxmlformats-officedocument.presentationml.slide+xml"/>
  <Override PartName="/ppt/slideLayouts/slideLayout48.xml" ContentType="application/vnd.openxmlformats-officedocument.presentationml.slideLayout+xml"/>
  <Override PartName="/ppt/slides/slide130.xml" ContentType="application/vnd.openxmlformats-officedocument.presentationml.slide+xml"/>
  <Override PartName="/ppt/slides/slide99.xml" ContentType="application/vnd.openxmlformats-officedocument.presentationml.slide+xml"/>
  <Override PartName="/ppt/slides/slide31.xml" ContentType="application/vnd.openxmlformats-officedocument.presentationml.slide+xml"/>
  <Override PartName="/ppt/slides/slide3.xml" ContentType="application/vnd.openxmlformats-officedocument.presentationml.slide+xml"/>
  <Override PartName="/ppt/slides/slide107.xml" ContentType="application/vnd.openxmlformats-officedocument.presentationml.slide+xml"/>
  <Override PartName="/ppt/slideMasters/slideMaster1.xml" ContentType="application/vnd.openxmlformats-officedocument.presentationml.slideMaster+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48" r:id="rId1"/>
    <p:sldMasterId id="2147483660" r:id="rId2"/>
    <p:sldMasterId id="2147483675" r:id="rId3"/>
    <p:sldMasterId id="2147483688" r:id="rId4"/>
  </p:sldMasterIdLst>
  <p:notesMasterIdLst>
    <p:notesMasterId r:id="rId135"/>
  </p:notesMasterIdLst>
  <p:sldIdLst>
    <p:sldId id="319" r:id="rId5"/>
    <p:sldId id="320" r:id="rId6"/>
    <p:sldId id="323" r:id="rId7"/>
    <p:sldId id="321" r:id="rId8"/>
    <p:sldId id="322" r:id="rId9"/>
    <p:sldId id="272" r:id="rId10"/>
    <p:sldId id="273" r:id="rId11"/>
    <p:sldId id="274" r:id="rId12"/>
    <p:sldId id="275" r:id="rId13"/>
    <p:sldId id="276" r:id="rId14"/>
    <p:sldId id="277" r:id="rId15"/>
    <p:sldId id="279" r:id="rId16"/>
    <p:sldId id="278" r:id="rId17"/>
    <p:sldId id="280" r:id="rId18"/>
    <p:sldId id="315" r:id="rId19"/>
    <p:sldId id="324" r:id="rId20"/>
    <p:sldId id="316" r:id="rId21"/>
    <p:sldId id="317" r:id="rId22"/>
    <p:sldId id="314" r:id="rId23"/>
    <p:sldId id="294" r:id="rId24"/>
    <p:sldId id="325" r:id="rId25"/>
    <p:sldId id="420" r:id="rId26"/>
    <p:sldId id="318" r:id="rId27"/>
    <p:sldId id="332" r:id="rId28"/>
    <p:sldId id="417" r:id="rId29"/>
    <p:sldId id="418" r:id="rId30"/>
    <p:sldId id="419" r:id="rId31"/>
    <p:sldId id="326" r:id="rId32"/>
    <p:sldId id="327" r:id="rId33"/>
    <p:sldId id="328" r:id="rId34"/>
    <p:sldId id="329" r:id="rId35"/>
    <p:sldId id="330" r:id="rId36"/>
    <p:sldId id="340" r:id="rId37"/>
    <p:sldId id="341" r:id="rId38"/>
    <p:sldId id="342" r:id="rId39"/>
    <p:sldId id="271" r:id="rId40"/>
    <p:sldId id="344" r:id="rId41"/>
    <p:sldId id="345" r:id="rId42"/>
    <p:sldId id="296" r:id="rId43"/>
    <p:sldId id="299" r:id="rId44"/>
    <p:sldId id="297" r:id="rId45"/>
    <p:sldId id="300" r:id="rId46"/>
    <p:sldId id="298" r:id="rId47"/>
    <p:sldId id="346" r:id="rId48"/>
    <p:sldId id="355" r:id="rId49"/>
    <p:sldId id="349" r:id="rId50"/>
    <p:sldId id="268" r:id="rId51"/>
    <p:sldId id="257" r:id="rId52"/>
    <p:sldId id="259" r:id="rId53"/>
    <p:sldId id="261" r:id="rId54"/>
    <p:sldId id="263" r:id="rId55"/>
    <p:sldId id="265" r:id="rId56"/>
    <p:sldId id="352" r:id="rId57"/>
    <p:sldId id="301" r:id="rId58"/>
    <p:sldId id="350" r:id="rId59"/>
    <p:sldId id="359" r:id="rId60"/>
    <p:sldId id="351" r:id="rId61"/>
    <p:sldId id="363" r:id="rId62"/>
    <p:sldId id="304" r:id="rId63"/>
    <p:sldId id="393" r:id="rId64"/>
    <p:sldId id="364" r:id="rId65"/>
    <p:sldId id="287" r:id="rId66"/>
    <p:sldId id="365" r:id="rId67"/>
    <p:sldId id="374" r:id="rId68"/>
    <p:sldId id="290" r:id="rId69"/>
    <p:sldId id="367" r:id="rId70"/>
    <p:sldId id="368" r:id="rId71"/>
    <p:sldId id="369" r:id="rId72"/>
    <p:sldId id="371" r:id="rId73"/>
    <p:sldId id="366" r:id="rId74"/>
    <p:sldId id="370" r:id="rId75"/>
    <p:sldId id="288" r:id="rId76"/>
    <p:sldId id="413" r:id="rId77"/>
    <p:sldId id="373" r:id="rId78"/>
    <p:sldId id="372" r:id="rId79"/>
    <p:sldId id="375" r:id="rId80"/>
    <p:sldId id="376" r:id="rId81"/>
    <p:sldId id="377" r:id="rId82"/>
    <p:sldId id="362" r:id="rId83"/>
    <p:sldId id="379" r:id="rId84"/>
    <p:sldId id="378" r:id="rId85"/>
    <p:sldId id="305" r:id="rId86"/>
    <p:sldId id="380" r:id="rId87"/>
    <p:sldId id="381" r:id="rId88"/>
    <p:sldId id="399" r:id="rId89"/>
    <p:sldId id="382" r:id="rId90"/>
    <p:sldId id="302" r:id="rId91"/>
    <p:sldId id="424" r:id="rId92"/>
    <p:sldId id="416" r:id="rId93"/>
    <p:sldId id="383" r:id="rId94"/>
    <p:sldId id="384" r:id="rId95"/>
    <p:sldId id="385" r:id="rId96"/>
    <p:sldId id="386" r:id="rId97"/>
    <p:sldId id="387" r:id="rId98"/>
    <p:sldId id="388" r:id="rId99"/>
    <p:sldId id="389" r:id="rId100"/>
    <p:sldId id="390" r:id="rId101"/>
    <p:sldId id="391" r:id="rId102"/>
    <p:sldId id="392" r:id="rId103"/>
    <p:sldId id="425" r:id="rId104"/>
    <p:sldId id="394" r:id="rId105"/>
    <p:sldId id="395" r:id="rId106"/>
    <p:sldId id="396" r:id="rId107"/>
    <p:sldId id="397" r:id="rId108"/>
    <p:sldId id="282" r:id="rId109"/>
    <p:sldId id="310" r:id="rId110"/>
    <p:sldId id="312" r:id="rId111"/>
    <p:sldId id="313" r:id="rId112"/>
    <p:sldId id="414" r:id="rId113"/>
    <p:sldId id="400" r:id="rId114"/>
    <p:sldId id="289" r:id="rId115"/>
    <p:sldId id="415" r:id="rId116"/>
    <p:sldId id="398" r:id="rId117"/>
    <p:sldId id="402" r:id="rId118"/>
    <p:sldId id="403" r:id="rId119"/>
    <p:sldId id="401" r:id="rId120"/>
    <p:sldId id="357" r:id="rId121"/>
    <p:sldId id="358" r:id="rId122"/>
    <p:sldId id="404" r:id="rId123"/>
    <p:sldId id="406" r:id="rId124"/>
    <p:sldId id="405" r:id="rId125"/>
    <p:sldId id="409" r:id="rId126"/>
    <p:sldId id="410" r:id="rId127"/>
    <p:sldId id="408" r:id="rId128"/>
    <p:sldId id="411" r:id="rId129"/>
    <p:sldId id="421" r:id="rId130"/>
    <p:sldId id="412" r:id="rId131"/>
    <p:sldId id="423" r:id="rId132"/>
    <p:sldId id="422" r:id="rId133"/>
    <p:sldId id="407" r:id="rId13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SorterView">
  <p:normalViewPr>
    <p:restoredLeft sz="15620"/>
    <p:restoredTop sz="94660"/>
  </p:normalViewPr>
  <p:slideViewPr>
    <p:cSldViewPr>
      <p:cViewPr varScale="1">
        <p:scale>
          <a:sx n="110" d="100"/>
          <a:sy n="110" d="100"/>
        </p:scale>
        <p:origin x="-272"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5" d="100"/>
        <a:sy n="65" d="100"/>
      </p:scale>
      <p:origin x="0" y="13816"/>
    </p:cViewPr>
  </p:sorterViewPr>
  <p:gridSpacing cx="73736200" cy="73736200"/>
</p:viewPr>
</file>

<file path=ppt/_rels/presentation.xml.rels><?xml version="1.0" encoding="UTF-8" standalone="yes"?>
<Relationships xmlns="http://schemas.openxmlformats.org/package/2006/relationships"><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0" Type="http://schemas.openxmlformats.org/officeDocument/2006/relationships/slide" Target="slides/slide56.xml"/><Relationship Id="rId61" Type="http://schemas.openxmlformats.org/officeDocument/2006/relationships/slide" Target="slides/slide57.xml"/><Relationship Id="rId62" Type="http://schemas.openxmlformats.org/officeDocument/2006/relationships/slide" Target="slides/slide58.xml"/><Relationship Id="rId63" Type="http://schemas.openxmlformats.org/officeDocument/2006/relationships/slide" Target="slides/slide59.xml"/><Relationship Id="rId64" Type="http://schemas.openxmlformats.org/officeDocument/2006/relationships/slide" Target="slides/slide60.xml"/><Relationship Id="rId65" Type="http://schemas.openxmlformats.org/officeDocument/2006/relationships/slide" Target="slides/slide61.xml"/><Relationship Id="rId66" Type="http://schemas.openxmlformats.org/officeDocument/2006/relationships/slide" Target="slides/slide62.xml"/><Relationship Id="rId67" Type="http://schemas.openxmlformats.org/officeDocument/2006/relationships/slide" Target="slides/slide63.xml"/><Relationship Id="rId68" Type="http://schemas.openxmlformats.org/officeDocument/2006/relationships/slide" Target="slides/slide64.xml"/><Relationship Id="rId69" Type="http://schemas.openxmlformats.org/officeDocument/2006/relationships/slide" Target="slides/slide65.xml"/><Relationship Id="rId120" Type="http://schemas.openxmlformats.org/officeDocument/2006/relationships/slide" Target="slides/slide116.xml"/><Relationship Id="rId121" Type="http://schemas.openxmlformats.org/officeDocument/2006/relationships/slide" Target="slides/slide117.xml"/><Relationship Id="rId122" Type="http://schemas.openxmlformats.org/officeDocument/2006/relationships/slide" Target="slides/slide118.xml"/><Relationship Id="rId123" Type="http://schemas.openxmlformats.org/officeDocument/2006/relationships/slide" Target="slides/slide119.xml"/><Relationship Id="rId124" Type="http://schemas.openxmlformats.org/officeDocument/2006/relationships/slide" Target="slides/slide120.xml"/><Relationship Id="rId125" Type="http://schemas.openxmlformats.org/officeDocument/2006/relationships/slide" Target="slides/slide121.xml"/><Relationship Id="rId126" Type="http://schemas.openxmlformats.org/officeDocument/2006/relationships/slide" Target="slides/slide122.xml"/><Relationship Id="rId127" Type="http://schemas.openxmlformats.org/officeDocument/2006/relationships/slide" Target="slides/slide123.xml"/><Relationship Id="rId128" Type="http://schemas.openxmlformats.org/officeDocument/2006/relationships/slide" Target="slides/slide124.xml"/><Relationship Id="rId129" Type="http://schemas.openxmlformats.org/officeDocument/2006/relationships/slide" Target="slides/slide12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90" Type="http://schemas.openxmlformats.org/officeDocument/2006/relationships/slide" Target="slides/slide86.xml"/><Relationship Id="rId91" Type="http://schemas.openxmlformats.org/officeDocument/2006/relationships/slide" Target="slides/slide87.xml"/><Relationship Id="rId92" Type="http://schemas.openxmlformats.org/officeDocument/2006/relationships/slide" Target="slides/slide88.xml"/><Relationship Id="rId93" Type="http://schemas.openxmlformats.org/officeDocument/2006/relationships/slide" Target="slides/slide89.xml"/><Relationship Id="rId94" Type="http://schemas.openxmlformats.org/officeDocument/2006/relationships/slide" Target="slides/slide90.xml"/><Relationship Id="rId95" Type="http://schemas.openxmlformats.org/officeDocument/2006/relationships/slide" Target="slides/slide91.xml"/><Relationship Id="rId96" Type="http://schemas.openxmlformats.org/officeDocument/2006/relationships/slide" Target="slides/slide92.xml"/><Relationship Id="rId101" Type="http://schemas.openxmlformats.org/officeDocument/2006/relationships/slide" Target="slides/slide97.xml"/><Relationship Id="rId102" Type="http://schemas.openxmlformats.org/officeDocument/2006/relationships/slide" Target="slides/slide98.xml"/><Relationship Id="rId103" Type="http://schemas.openxmlformats.org/officeDocument/2006/relationships/slide" Target="slides/slide99.xml"/><Relationship Id="rId104" Type="http://schemas.openxmlformats.org/officeDocument/2006/relationships/slide" Target="slides/slide100.xml"/><Relationship Id="rId105" Type="http://schemas.openxmlformats.org/officeDocument/2006/relationships/slide" Target="slides/slide101.xml"/><Relationship Id="rId106" Type="http://schemas.openxmlformats.org/officeDocument/2006/relationships/slide" Target="slides/slide102.xml"/><Relationship Id="rId107" Type="http://schemas.openxmlformats.org/officeDocument/2006/relationships/slide" Target="slides/slide103.xml"/><Relationship Id="rId108" Type="http://schemas.openxmlformats.org/officeDocument/2006/relationships/slide" Target="slides/slide104.xml"/><Relationship Id="rId109" Type="http://schemas.openxmlformats.org/officeDocument/2006/relationships/slide" Target="slides/slide105.xml"/><Relationship Id="rId97" Type="http://schemas.openxmlformats.org/officeDocument/2006/relationships/slide" Target="slides/slide93.xml"/><Relationship Id="rId98" Type="http://schemas.openxmlformats.org/officeDocument/2006/relationships/slide" Target="slides/slide94.xml"/><Relationship Id="rId99" Type="http://schemas.openxmlformats.org/officeDocument/2006/relationships/slide" Target="slides/slide95.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00" Type="http://schemas.openxmlformats.org/officeDocument/2006/relationships/slide" Target="slides/slide96.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70" Type="http://schemas.openxmlformats.org/officeDocument/2006/relationships/slide" Target="slides/slide66.xml"/><Relationship Id="rId71" Type="http://schemas.openxmlformats.org/officeDocument/2006/relationships/slide" Target="slides/slide67.xml"/><Relationship Id="rId72" Type="http://schemas.openxmlformats.org/officeDocument/2006/relationships/slide" Target="slides/slide68.xml"/><Relationship Id="rId73" Type="http://schemas.openxmlformats.org/officeDocument/2006/relationships/slide" Target="slides/slide69.xml"/><Relationship Id="rId74" Type="http://schemas.openxmlformats.org/officeDocument/2006/relationships/slide" Target="slides/slide70.xml"/><Relationship Id="rId75" Type="http://schemas.openxmlformats.org/officeDocument/2006/relationships/slide" Target="slides/slide71.xml"/><Relationship Id="rId76" Type="http://schemas.openxmlformats.org/officeDocument/2006/relationships/slide" Target="slides/slide72.xml"/><Relationship Id="rId77" Type="http://schemas.openxmlformats.org/officeDocument/2006/relationships/slide" Target="slides/slide73.xml"/><Relationship Id="rId78" Type="http://schemas.openxmlformats.org/officeDocument/2006/relationships/slide" Target="slides/slide74.xml"/><Relationship Id="rId79" Type="http://schemas.openxmlformats.org/officeDocument/2006/relationships/slide" Target="slides/slide75.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30" Type="http://schemas.openxmlformats.org/officeDocument/2006/relationships/slide" Target="slides/slide126.xml"/><Relationship Id="rId131" Type="http://schemas.openxmlformats.org/officeDocument/2006/relationships/slide" Target="slides/slide127.xml"/><Relationship Id="rId132" Type="http://schemas.openxmlformats.org/officeDocument/2006/relationships/slide" Target="slides/slide128.xml"/><Relationship Id="rId133" Type="http://schemas.openxmlformats.org/officeDocument/2006/relationships/slide" Target="slides/slide129.xml"/><Relationship Id="rId134" Type="http://schemas.openxmlformats.org/officeDocument/2006/relationships/slide" Target="slides/slide130.xml"/><Relationship Id="rId135" Type="http://schemas.openxmlformats.org/officeDocument/2006/relationships/notesMaster" Target="notesMasters/notesMaster1.xml"/><Relationship Id="rId136" Type="http://schemas.openxmlformats.org/officeDocument/2006/relationships/printerSettings" Target="printerSettings/printerSettings1.bin"/><Relationship Id="rId137" Type="http://schemas.openxmlformats.org/officeDocument/2006/relationships/presProps" Target="presProps.xml"/><Relationship Id="rId138" Type="http://schemas.openxmlformats.org/officeDocument/2006/relationships/viewProps" Target="viewProps.xml"/><Relationship Id="rId13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slide" Target="slides/slide53.xml"/><Relationship Id="rId58" Type="http://schemas.openxmlformats.org/officeDocument/2006/relationships/slide" Target="slides/slide54.xml"/><Relationship Id="rId59" Type="http://schemas.openxmlformats.org/officeDocument/2006/relationships/slide" Target="slides/slide55.xml"/><Relationship Id="rId110" Type="http://schemas.openxmlformats.org/officeDocument/2006/relationships/slide" Target="slides/slide106.xml"/><Relationship Id="rId111" Type="http://schemas.openxmlformats.org/officeDocument/2006/relationships/slide" Target="slides/slide107.xml"/><Relationship Id="rId112" Type="http://schemas.openxmlformats.org/officeDocument/2006/relationships/slide" Target="slides/slide108.xml"/><Relationship Id="rId113" Type="http://schemas.openxmlformats.org/officeDocument/2006/relationships/slide" Target="slides/slide109.xml"/><Relationship Id="rId114" Type="http://schemas.openxmlformats.org/officeDocument/2006/relationships/slide" Target="slides/slide110.xml"/><Relationship Id="rId115" Type="http://schemas.openxmlformats.org/officeDocument/2006/relationships/slide" Target="slides/slide111.xml"/><Relationship Id="rId116" Type="http://schemas.openxmlformats.org/officeDocument/2006/relationships/slide" Target="slides/slide112.xml"/><Relationship Id="rId117" Type="http://schemas.openxmlformats.org/officeDocument/2006/relationships/slide" Target="slides/slide113.xml"/><Relationship Id="rId118" Type="http://schemas.openxmlformats.org/officeDocument/2006/relationships/slide" Target="slides/slide114.xml"/><Relationship Id="rId119" Type="http://schemas.openxmlformats.org/officeDocument/2006/relationships/slide" Target="slides/slide11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80" Type="http://schemas.openxmlformats.org/officeDocument/2006/relationships/slide" Target="slides/slide76.xml"/><Relationship Id="rId81" Type="http://schemas.openxmlformats.org/officeDocument/2006/relationships/slide" Target="slides/slide77.xml"/><Relationship Id="rId82" Type="http://schemas.openxmlformats.org/officeDocument/2006/relationships/slide" Target="slides/slide78.xml"/><Relationship Id="rId83" Type="http://schemas.openxmlformats.org/officeDocument/2006/relationships/slide" Target="slides/slide79.xml"/><Relationship Id="rId84" Type="http://schemas.openxmlformats.org/officeDocument/2006/relationships/slide" Target="slides/slide80.xml"/><Relationship Id="rId85" Type="http://schemas.openxmlformats.org/officeDocument/2006/relationships/slide" Target="slides/slide81.xml"/><Relationship Id="rId86" Type="http://schemas.openxmlformats.org/officeDocument/2006/relationships/slide" Target="slides/slide82.xml"/><Relationship Id="rId87" Type="http://schemas.openxmlformats.org/officeDocument/2006/relationships/slide" Target="slides/slide83.xml"/><Relationship Id="rId88" Type="http://schemas.openxmlformats.org/officeDocument/2006/relationships/slide" Target="slides/slide84.xml"/><Relationship Id="rId89" Type="http://schemas.openxmlformats.org/officeDocument/2006/relationships/slide" Target="slides/slide85.xml"/><Relationship Id="rId14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ea typeface="+mn-ea"/>
                <a:cs typeface="+mn-cs"/>
              </a:defRPr>
            </a:lvl1pPr>
          </a:lstStyle>
          <a:p>
            <a:pPr>
              <a:defRPr/>
            </a:pPr>
            <a:fld id="{9BD5457E-8822-4D88-A3F3-E1A722B9CFFC}" type="datetimeFigureOut">
              <a:rPr lang="en-US"/>
              <a:pPr>
                <a:defRPr/>
              </a:pPr>
              <a:t>6/7/12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ea typeface="+mn-ea"/>
                <a:cs typeface="+mn-cs"/>
              </a:defRPr>
            </a:lvl1pPr>
          </a:lstStyle>
          <a:p>
            <a:pPr>
              <a:defRPr/>
            </a:pPr>
            <a:fld id="{F20E3DE7-BED9-480B-AA09-626A11275687}"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fontAlgn="base">
      <a:spcBef>
        <a:spcPct val="30000"/>
      </a:spcBef>
      <a:spcAft>
        <a:spcPct val="0"/>
      </a:spcAft>
      <a:defRPr sz="1200" kern="1200">
        <a:solidFill>
          <a:schemeClr val="tx1"/>
        </a:solidFill>
        <a:latin typeface="+mn-lt"/>
        <a:ea typeface="ＭＳ Ｐゴシック" pitchFamily="-72" charset="-128"/>
        <a:cs typeface="+mn-cs"/>
      </a:defRPr>
    </a:lvl2pPr>
    <a:lvl3pPr marL="914400" algn="l" rtl="0" fontAlgn="base">
      <a:spcBef>
        <a:spcPct val="30000"/>
      </a:spcBef>
      <a:spcAft>
        <a:spcPct val="0"/>
      </a:spcAft>
      <a:defRPr sz="1200" kern="1200">
        <a:solidFill>
          <a:schemeClr val="tx1"/>
        </a:solidFill>
        <a:latin typeface="+mn-lt"/>
        <a:ea typeface="ＭＳ Ｐゴシック" pitchFamily="-72" charset="-128"/>
        <a:cs typeface="+mn-cs"/>
      </a:defRPr>
    </a:lvl3pPr>
    <a:lvl4pPr marL="1371600" algn="l" rtl="0" fontAlgn="base">
      <a:spcBef>
        <a:spcPct val="30000"/>
      </a:spcBef>
      <a:spcAft>
        <a:spcPct val="0"/>
      </a:spcAft>
      <a:defRPr sz="1200" kern="1200">
        <a:solidFill>
          <a:schemeClr val="tx1"/>
        </a:solidFill>
        <a:latin typeface="+mn-lt"/>
        <a:ea typeface="ＭＳ Ｐゴシック" pitchFamily="-72" charset="-128"/>
        <a:cs typeface="+mn-cs"/>
      </a:defRPr>
    </a:lvl4pPr>
    <a:lvl5pPr marL="1828800" algn="l" rtl="0" fontAlgn="base">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8.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F3F6FD-022F-4E7B-9737-733E6565663C}" type="slidenum">
              <a:rPr lang="en-US">
                <a:ea typeface="ＭＳ Ｐゴシック" pitchFamily="-72" charset="-128"/>
                <a:cs typeface="ＭＳ Ｐゴシック" pitchFamily="-72" charset="-128"/>
              </a:rPr>
              <a:pPr fontAlgn="base">
                <a:spcBef>
                  <a:spcPct val="0"/>
                </a:spcBef>
                <a:spcAft>
                  <a:spcPct val="0"/>
                </a:spcAft>
              </a:pPr>
              <a:t>1</a:t>
            </a:fld>
            <a:endParaRPr lang="en-US">
              <a:ea typeface="ＭＳ Ｐゴシック" pitchFamily="-72" charset="-128"/>
              <a:cs typeface="ＭＳ Ｐゴシック" pitchFamily="-72" charset="-128"/>
            </a:endParaRPr>
          </a:p>
        </p:txBody>
      </p:sp>
      <p:sp>
        <p:nvSpPr>
          <p:cNvPr id="563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680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0E5FB37-C656-4DBE-A29C-23C2BFE1109D}" type="slidenum">
              <a:rPr lang="en-US">
                <a:ea typeface="ＭＳ Ｐゴシック" pitchFamily="-72" charset="-128"/>
                <a:cs typeface="ＭＳ Ｐゴシック" pitchFamily="-72" charset="-128"/>
              </a:rPr>
              <a:pPr fontAlgn="base">
                <a:spcBef>
                  <a:spcPct val="0"/>
                </a:spcBef>
                <a:spcAft>
                  <a:spcPct val="0"/>
                </a:spcAft>
              </a:pPr>
              <a:t>20</a:t>
            </a:fld>
            <a:endParaRPr lang="en-US">
              <a:ea typeface="ＭＳ Ｐゴシック" pitchFamily="-72" charset="-128"/>
              <a:cs typeface="ＭＳ Ｐゴシック" pitchFamily="-72" charset="-128"/>
            </a:endParaRPr>
          </a:p>
        </p:txBody>
      </p:sp>
      <p:sp>
        <p:nvSpPr>
          <p:cNvPr id="768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680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4A10F19-1B73-4E80-90DC-99D7D693652B}" type="slidenum">
              <a:rPr lang="en-US">
                <a:latin typeface="Arial" pitchFamily="-72" charset="0"/>
                <a:ea typeface="Arial" pitchFamily="-72" charset="0"/>
                <a:cs typeface="Arial" pitchFamily="-72" charset="0"/>
              </a:rPr>
              <a:pPr fontAlgn="base">
                <a:spcBef>
                  <a:spcPct val="0"/>
                </a:spcBef>
                <a:spcAft>
                  <a:spcPct val="0"/>
                </a:spcAft>
              </a:pPr>
              <a:t>28</a:t>
            </a:fld>
            <a:endParaRPr lang="en-US">
              <a:latin typeface="Arial" pitchFamily="-72" charset="0"/>
              <a:ea typeface="Arial" pitchFamily="-72" charset="0"/>
              <a:cs typeface="Arial" pitchFamily="-72" charset="0"/>
            </a:endParaRPr>
          </a:p>
        </p:txBody>
      </p:sp>
      <p:sp>
        <p:nvSpPr>
          <p:cNvPr id="8601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601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83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78D93C2-4F9E-4D16-AD41-9F3D688F29EB}" type="slidenum">
              <a:rPr lang="en-US">
                <a:ea typeface="ＭＳ Ｐゴシック" pitchFamily="-72" charset="-128"/>
                <a:cs typeface="ＭＳ Ｐゴシック" pitchFamily="-72" charset="-128"/>
              </a:rPr>
              <a:pPr fontAlgn="base">
                <a:spcBef>
                  <a:spcPct val="0"/>
                </a:spcBef>
                <a:spcAft>
                  <a:spcPct val="0"/>
                </a:spcAft>
              </a:pPr>
              <a:t>39</a:t>
            </a:fld>
            <a:endParaRPr lang="en-US">
              <a:ea typeface="ＭＳ Ｐゴシック" pitchFamily="-72" charset="-128"/>
              <a:cs typeface="ＭＳ Ｐゴシック" pitchFamily="-72" charset="-128"/>
            </a:endParaRPr>
          </a:p>
        </p:txBody>
      </p:sp>
      <p:sp>
        <p:nvSpPr>
          <p:cNvPr id="983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03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47EA9FB-0A0B-42D9-8304-9F6AAE6A38A7}" type="slidenum">
              <a:rPr lang="en-US">
                <a:ea typeface="ＭＳ Ｐゴシック" pitchFamily="-72" charset="-128"/>
                <a:cs typeface="ＭＳ Ｐゴシック" pitchFamily="-72" charset="-128"/>
              </a:rPr>
              <a:pPr fontAlgn="base">
                <a:spcBef>
                  <a:spcPct val="0"/>
                </a:spcBef>
                <a:spcAft>
                  <a:spcPct val="0"/>
                </a:spcAft>
              </a:pPr>
              <a:t>40</a:t>
            </a:fld>
            <a:endParaRPr lang="en-US">
              <a:ea typeface="ＭＳ Ｐゴシック" pitchFamily="-72" charset="-128"/>
              <a:cs typeface="ＭＳ Ｐゴシック" pitchFamily="-72" charset="-128"/>
            </a:endParaRPr>
          </a:p>
        </p:txBody>
      </p:sp>
      <p:sp>
        <p:nvSpPr>
          <p:cNvPr id="1003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03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A6E963D-5AF5-46AF-A6A8-C83CEB2355FC}" type="slidenum">
              <a:rPr lang="en-US">
                <a:ea typeface="ＭＳ Ｐゴシック" pitchFamily="-72" charset="-128"/>
                <a:cs typeface="ＭＳ Ｐゴシック" pitchFamily="-72" charset="-128"/>
              </a:rPr>
              <a:pPr fontAlgn="base">
                <a:spcBef>
                  <a:spcPct val="0"/>
                </a:spcBef>
                <a:spcAft>
                  <a:spcPct val="0"/>
                </a:spcAft>
              </a:pPr>
              <a:t>41</a:t>
            </a:fld>
            <a:endParaRPr lang="en-US">
              <a:ea typeface="ＭＳ Ｐゴシック" pitchFamily="-72" charset="-128"/>
              <a:cs typeface="ＭＳ Ｐゴシック" pitchFamily="-72" charset="-128"/>
            </a:endParaRPr>
          </a:p>
        </p:txBody>
      </p:sp>
      <p:sp>
        <p:nvSpPr>
          <p:cNvPr id="1024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240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444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CFA9872-3833-484D-918A-67697ECA89ED}" type="slidenum">
              <a:rPr lang="en-US">
                <a:ea typeface="ＭＳ Ｐゴシック" pitchFamily="-72" charset="-128"/>
                <a:cs typeface="ＭＳ Ｐゴシック" pitchFamily="-72" charset="-128"/>
              </a:rPr>
              <a:pPr fontAlgn="base">
                <a:spcBef>
                  <a:spcPct val="0"/>
                </a:spcBef>
                <a:spcAft>
                  <a:spcPct val="0"/>
                </a:spcAft>
              </a:pPr>
              <a:t>42</a:t>
            </a:fld>
            <a:endParaRPr lang="en-US">
              <a:ea typeface="ＭＳ Ｐゴシック" pitchFamily="-72" charset="-128"/>
              <a:cs typeface="ＭＳ Ｐゴシック" pitchFamily="-72" charset="-128"/>
            </a:endParaRPr>
          </a:p>
        </p:txBody>
      </p:sp>
      <p:sp>
        <p:nvSpPr>
          <p:cNvPr id="10445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445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649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CAE62C9-E915-4D22-A343-A6B363619241}" type="slidenum">
              <a:rPr lang="en-US">
                <a:ea typeface="ＭＳ Ｐゴシック" pitchFamily="-72" charset="-128"/>
                <a:cs typeface="ＭＳ Ｐゴシック" pitchFamily="-72" charset="-128"/>
              </a:rPr>
              <a:pPr fontAlgn="base">
                <a:spcBef>
                  <a:spcPct val="0"/>
                </a:spcBef>
                <a:spcAft>
                  <a:spcPct val="0"/>
                </a:spcAft>
              </a:pPr>
              <a:t>43</a:t>
            </a:fld>
            <a:endParaRPr lang="en-US">
              <a:ea typeface="ＭＳ Ｐゴシック" pitchFamily="-72" charset="-128"/>
              <a:cs typeface="ＭＳ Ｐゴシック" pitchFamily="-72" charset="-128"/>
            </a:endParaRPr>
          </a:p>
        </p:txBody>
      </p:sp>
      <p:sp>
        <p:nvSpPr>
          <p:cNvPr id="10649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649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39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A8726D0-DA3C-4895-97CF-096850DE8706}" type="slidenum">
              <a:rPr lang="en-US">
                <a:ea typeface="ＭＳ Ｐゴシック" pitchFamily="-72" charset="-128"/>
                <a:cs typeface="ＭＳ Ｐゴシック" pitchFamily="-72" charset="-128"/>
              </a:rPr>
              <a:pPr fontAlgn="base">
                <a:spcBef>
                  <a:spcPct val="0"/>
                </a:spcBef>
                <a:spcAft>
                  <a:spcPct val="0"/>
                </a:spcAft>
              </a:pPr>
              <a:t>59</a:t>
            </a:fld>
            <a:endParaRPr lang="en-US">
              <a:ea typeface="ＭＳ Ｐゴシック" pitchFamily="-72" charset="-128"/>
              <a:cs typeface="ＭＳ Ｐゴシック" pitchFamily="-72" charset="-128"/>
            </a:endParaRPr>
          </a:p>
        </p:txBody>
      </p:sp>
      <p:sp>
        <p:nvSpPr>
          <p:cNvPr id="1239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390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59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21337-0234-4572-8B11-227642D2AB81}" type="slidenum">
              <a:rPr lang="en-US">
                <a:ea typeface="ＭＳ Ｐゴシック" pitchFamily="-72" charset="-128"/>
                <a:cs typeface="ＭＳ Ｐゴシック" pitchFamily="-72" charset="-128"/>
              </a:rPr>
              <a:pPr fontAlgn="base">
                <a:spcBef>
                  <a:spcPct val="0"/>
                </a:spcBef>
                <a:spcAft>
                  <a:spcPct val="0"/>
                </a:spcAft>
              </a:pPr>
              <a:t>60</a:t>
            </a:fld>
            <a:endParaRPr lang="en-US">
              <a:ea typeface="ＭＳ Ｐゴシック" pitchFamily="-72" charset="-128"/>
              <a:cs typeface="ＭＳ Ｐゴシック" pitchFamily="-72" charset="-128"/>
            </a:endParaRPr>
          </a:p>
        </p:txBody>
      </p:sp>
      <p:sp>
        <p:nvSpPr>
          <p:cNvPr id="1259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59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800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C5822FA-F0CB-4308-906F-663CA2700CA1}" type="slidenum">
              <a:rPr lang="en-US">
                <a:ea typeface="ＭＳ Ｐゴシック" pitchFamily="-72" charset="-128"/>
                <a:cs typeface="ＭＳ Ｐゴシック" pitchFamily="-72" charset="-128"/>
              </a:rPr>
              <a:pPr fontAlgn="base">
                <a:spcBef>
                  <a:spcPct val="0"/>
                </a:spcBef>
                <a:spcAft>
                  <a:spcPct val="0"/>
                </a:spcAft>
              </a:pPr>
              <a:t>61</a:t>
            </a:fld>
            <a:endParaRPr lang="en-US">
              <a:ea typeface="ＭＳ Ｐゴシック" pitchFamily="-72" charset="-128"/>
              <a:cs typeface="ＭＳ Ｐゴシック" pitchFamily="-72" charset="-128"/>
            </a:endParaRPr>
          </a:p>
        </p:txBody>
      </p:sp>
      <p:sp>
        <p:nvSpPr>
          <p:cNvPr id="1280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800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052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6974F45-0F9A-4FEF-B9AC-3E6C89EFC1B2}" type="slidenum">
              <a:rPr lang="en-US">
                <a:ea typeface="ＭＳ Ｐゴシック" pitchFamily="-72" charset="-128"/>
                <a:cs typeface="ＭＳ Ｐゴシック" pitchFamily="-72" charset="-128"/>
              </a:rPr>
              <a:pPr fontAlgn="base">
                <a:spcBef>
                  <a:spcPct val="0"/>
                </a:spcBef>
                <a:spcAft>
                  <a:spcPct val="0"/>
                </a:spcAft>
              </a:pPr>
              <a:t>82</a:t>
            </a:fld>
            <a:endParaRPr lang="en-US">
              <a:ea typeface="ＭＳ Ｐゴシック" pitchFamily="-72" charset="-128"/>
              <a:cs typeface="ＭＳ Ｐゴシック" pitchFamily="-72" charset="-128"/>
            </a:endParaRPr>
          </a:p>
        </p:txBody>
      </p:sp>
      <p:sp>
        <p:nvSpPr>
          <p:cNvPr id="15053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053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25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808EC2C-B43D-4ED5-8BDA-BF6FCFF45707}" type="slidenum">
              <a:rPr lang="en-US">
                <a:solidFill>
                  <a:srgbClr val="000000"/>
                </a:solidFill>
                <a:ea typeface="ＭＳ Ｐゴシック" pitchFamily="-72" charset="-128"/>
                <a:cs typeface="ＭＳ Ｐゴシック" pitchFamily="-72" charset="-128"/>
              </a:rPr>
              <a:pPr fontAlgn="base">
                <a:spcBef>
                  <a:spcPct val="0"/>
                </a:spcBef>
                <a:spcAft>
                  <a:spcPct val="0"/>
                </a:spcAft>
              </a:pPr>
              <a:t>83</a:t>
            </a:fld>
            <a:endParaRPr lang="en-US">
              <a:solidFill>
                <a:srgbClr val="000000"/>
              </a:solidFill>
              <a:ea typeface="ＭＳ Ｐゴシック" pitchFamily="-72" charset="-128"/>
              <a:cs typeface="ＭＳ Ｐゴシック" pitchFamily="-72" charset="-128"/>
            </a:endParaRPr>
          </a:p>
        </p:txBody>
      </p:sp>
      <p:sp>
        <p:nvSpPr>
          <p:cNvPr id="15257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257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974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07E5904-C511-4249-87C8-1B99F463A0C6}" type="slidenum">
              <a:rPr lang="en-US">
                <a:solidFill>
                  <a:srgbClr val="000000"/>
                </a:solidFill>
                <a:ea typeface="ＭＳ Ｐゴシック" pitchFamily="-72" charset="-128"/>
                <a:cs typeface="ＭＳ Ｐゴシック" pitchFamily="-72" charset="-128"/>
              </a:rPr>
              <a:pPr fontAlgn="base">
                <a:spcBef>
                  <a:spcPct val="0"/>
                </a:spcBef>
                <a:spcAft>
                  <a:spcPct val="0"/>
                </a:spcAft>
              </a:pPr>
              <a:t>89</a:t>
            </a:fld>
            <a:endParaRPr lang="en-US">
              <a:solidFill>
                <a:srgbClr val="000000"/>
              </a:solidFill>
              <a:ea typeface="ＭＳ Ｐゴシック" pitchFamily="-72" charset="-128"/>
              <a:cs typeface="ＭＳ Ｐゴシック" pitchFamily="-72" charset="-128"/>
            </a:endParaRPr>
          </a:p>
        </p:txBody>
      </p:sp>
      <p:sp>
        <p:nvSpPr>
          <p:cNvPr id="15974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974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179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1D2C402-E24B-4D89-8ABD-4FEAB158E4F2}" type="slidenum">
              <a:rPr lang="en-US">
                <a:ea typeface="ＭＳ Ｐゴシック" pitchFamily="-72" charset="-128"/>
                <a:cs typeface="ＭＳ Ｐゴシック" pitchFamily="-72" charset="-128"/>
              </a:rPr>
              <a:pPr fontAlgn="base">
                <a:spcBef>
                  <a:spcPct val="0"/>
                </a:spcBef>
                <a:spcAft>
                  <a:spcPct val="0"/>
                </a:spcAft>
              </a:pPr>
              <a:t>90</a:t>
            </a:fld>
            <a:endParaRPr lang="en-US">
              <a:ea typeface="ＭＳ Ｐゴシック" pitchFamily="-72" charset="-128"/>
              <a:cs typeface="ＭＳ Ｐゴシック" pitchFamily="-72" charset="-128"/>
            </a:endParaRPr>
          </a:p>
        </p:txBody>
      </p:sp>
      <p:sp>
        <p:nvSpPr>
          <p:cNvPr id="16179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179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920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AB602A7-5047-478E-9A44-6DE02BEF6316}" type="slidenum">
              <a:rPr lang="en-US">
                <a:ea typeface="ＭＳ Ｐゴシック" pitchFamily="-72" charset="-128"/>
                <a:cs typeface="ＭＳ Ｐゴシック" pitchFamily="-72" charset="-128"/>
              </a:rPr>
              <a:pPr fontAlgn="base">
                <a:spcBef>
                  <a:spcPct val="0"/>
                </a:spcBef>
                <a:spcAft>
                  <a:spcPct val="0"/>
                </a:spcAft>
              </a:pPr>
              <a:t>106</a:t>
            </a:fld>
            <a:endParaRPr lang="en-US">
              <a:ea typeface="ＭＳ Ｐゴシック" pitchFamily="-72" charset="-128"/>
              <a:cs typeface="ＭＳ Ｐゴシック" pitchFamily="-72" charset="-128"/>
            </a:endParaRPr>
          </a:p>
        </p:txBody>
      </p:sp>
      <p:sp>
        <p:nvSpPr>
          <p:cNvPr id="1792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920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124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93D47F7-7526-4A1F-A362-7E16A5C826E0}" type="slidenum">
              <a:rPr lang="en-US">
                <a:ea typeface="ＭＳ Ｐゴシック" pitchFamily="-72" charset="-128"/>
                <a:cs typeface="ＭＳ Ｐゴシック" pitchFamily="-72" charset="-128"/>
              </a:rPr>
              <a:pPr fontAlgn="base">
                <a:spcBef>
                  <a:spcPct val="0"/>
                </a:spcBef>
                <a:spcAft>
                  <a:spcPct val="0"/>
                </a:spcAft>
              </a:pPr>
              <a:t>107</a:t>
            </a:fld>
            <a:endParaRPr lang="en-US">
              <a:ea typeface="ＭＳ Ｐゴシック" pitchFamily="-72" charset="-128"/>
              <a:cs typeface="ＭＳ Ｐゴシック" pitchFamily="-72" charset="-128"/>
            </a:endParaRPr>
          </a:p>
        </p:txBody>
      </p:sp>
      <p:sp>
        <p:nvSpPr>
          <p:cNvPr id="18125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125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329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82E4A84-07D5-4B03-BDFE-86D01DF358E1}" type="slidenum">
              <a:rPr lang="en-US">
                <a:ea typeface="ＭＳ Ｐゴシック" pitchFamily="-72" charset="-128"/>
                <a:cs typeface="ＭＳ Ｐゴシック" pitchFamily="-72" charset="-128"/>
              </a:rPr>
              <a:pPr fontAlgn="base">
                <a:spcBef>
                  <a:spcPct val="0"/>
                </a:spcBef>
                <a:spcAft>
                  <a:spcPct val="0"/>
                </a:spcAft>
              </a:pPr>
              <a:t>108</a:t>
            </a:fld>
            <a:endParaRPr lang="en-US">
              <a:ea typeface="ＭＳ Ｐゴシック" pitchFamily="-72" charset="-128"/>
              <a:cs typeface="ＭＳ Ｐゴシック" pitchFamily="-72" charset="-128"/>
            </a:endParaRPr>
          </a:p>
        </p:txBody>
      </p:sp>
      <p:sp>
        <p:nvSpPr>
          <p:cNvPr id="18329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329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4DBB8B36-3D39-49F9-80DE-A7941D1729BD}"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38E2501-B39F-48C6-B553-2CBB32E57269}"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B8B800F-EF25-4DBB-BFB1-6B1A2E669199}"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14CB600-CCF8-4AB1-9FC6-82BD154DA795}"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CF4752F-882F-42AA-B185-4E5AAE3347DD}"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773C353-6922-4874-8A9B-18F1F8BB5393}"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8F3B5C3D-B2A5-4B54-BFB9-197EC78DACAE}"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97A8982-1751-4E05-80B8-6B58233CF4AB}"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91EA5E10-EED3-4AC8-95DA-C0DFD5DA27CD}" type="datetimeFigureOut">
              <a:rPr lang="en-US"/>
              <a:pPr>
                <a:defRPr/>
              </a:pPr>
              <a:t>6/7/12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A5878404-B0F5-4B3C-8B0D-0B4EBD8DB8FA}"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1ED19CDB-760B-4058-A44C-DEE979C2B8B0}" type="datetimeFigureOut">
              <a:rPr lang="en-US"/>
              <a:pPr>
                <a:defRPr/>
              </a:pPr>
              <a:t>6/7/12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B4C82373-8060-4971-A1E5-B15FEA3BF8F2}"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E5B0079-1E18-430D-A802-7110FCF45C51}" type="datetimeFigureOut">
              <a:rPr lang="en-US"/>
              <a:pPr>
                <a:defRPr/>
              </a:pPr>
              <a:t>6/7/12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A670E895-A603-4549-9665-F5961EFA7461}"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BF29698-EF75-470C-90DE-CDB413443A3F}"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08671B2-5831-4112-82CF-01127C5B218E}"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C065A5EB-1636-4460-AEE5-E5C867BEFE00}"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B5765E3F-AEE1-44B6-AAAB-2123468E1F2D}"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69C712C-41DA-4D63-978A-7237A272F9B5}"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40D1D45-78D0-42B1-AD90-5160E4ECAAD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8C2138D-787D-44DE-B0D3-1143D33DB284}"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077D766-AD0B-48A8-9E2F-1703E1FA54AC}"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1981200"/>
            <a:ext cx="3810000" cy="4114800"/>
          </a:xfrm>
        </p:spPr>
        <p:txBody>
          <a:bodyPr rtlCol="0">
            <a:normAutofit/>
          </a:bodyPr>
          <a:lstStyle/>
          <a:p>
            <a:pPr lvl="0"/>
            <a:endParaRPr lang="en-US" noProof="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62F2B37E-F5BE-4FE1-AA2A-6C413C55B755}"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77EE18D9-4451-4D4A-9F38-DB44E8153F78}"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C92E10A5-89AA-4727-A0D5-B18978BEFB1B}"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87B27445-5900-4F62-B6F4-C7D4374C8DC1}"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B4EB2679-3A5A-48C0-A78C-4FFCE00280D4}"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7"/>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8"/>
          <p:cNvSpPr>
            <a:spLocks noGrp="1"/>
          </p:cNvSpPr>
          <p:nvPr>
            <p:ph type="sldNum" sz="quarter" idx="12"/>
          </p:nvPr>
        </p:nvSpPr>
        <p:spPr/>
        <p:txBody>
          <a:bodyPr/>
          <a:lstStyle>
            <a:lvl1pPr fontAlgn="auto">
              <a:spcBef>
                <a:spcPts val="0"/>
              </a:spcBef>
              <a:spcAft>
                <a:spcPts val="0"/>
              </a:spcAft>
              <a:defRPr/>
            </a:lvl1pPr>
          </a:lstStyle>
          <a:p>
            <a:pPr>
              <a:defRPr/>
            </a:pPr>
            <a:fld id="{CF5684B2-F504-4E37-8986-03B93AC60F5C}"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fontAlgn="auto">
              <a:spcBef>
                <a:spcPts val="0"/>
              </a:spcBef>
              <a:spcAft>
                <a:spcPts val="0"/>
              </a:spcAft>
              <a:defRPr/>
            </a:lvl1pPr>
          </a:lstStyle>
          <a:p>
            <a:pPr>
              <a:defRPr/>
            </a:pPr>
            <a:fld id="{C5BBD499-54B1-420E-A9C2-AE34813807A3}"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2"/>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3"/>
          <p:cNvSpPr>
            <a:spLocks noGrp="1"/>
          </p:cNvSpPr>
          <p:nvPr>
            <p:ph type="sldNum" sz="quarter" idx="12"/>
          </p:nvPr>
        </p:nvSpPr>
        <p:spPr/>
        <p:txBody>
          <a:bodyPr/>
          <a:lstStyle>
            <a:lvl1pPr fontAlgn="auto">
              <a:spcBef>
                <a:spcPts val="0"/>
              </a:spcBef>
              <a:spcAft>
                <a:spcPts val="0"/>
              </a:spcAft>
              <a:defRPr/>
            </a:lvl1pPr>
          </a:lstStyle>
          <a:p>
            <a:pPr>
              <a:defRPr/>
            </a:pPr>
            <a:fld id="{599E1EF2-0122-4FB9-A90E-3D767034A88B}"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06E73D8B-BA5B-49A5-AAAB-18AAA0B77FE1}"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2DA5860B-757D-406D-A3BD-DCE2282C21A9}"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8479906C-EA8F-4395-AE4E-419322FC88A5}"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fontAlgn="auto">
              <a:spcBef>
                <a:spcPts val="0"/>
              </a:spcBef>
              <a:spcAft>
                <a:spcPts val="0"/>
              </a:spcAft>
              <a:defRPr/>
            </a:lvl1pPr>
          </a:lstStyle>
          <a:p>
            <a:pPr>
              <a:defRPr/>
            </a:pPr>
            <a:fld id="{4DF55BB9-ADE3-449B-B756-8BDA673ACB08}"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fontAlgn="auto">
              <a:spcBef>
                <a:spcPts val="0"/>
              </a:spcBef>
              <a:spcAft>
                <a:spcPts val="0"/>
              </a:spcAft>
              <a:defRPr/>
            </a:lvl1pPr>
          </a:lstStyle>
          <a:p>
            <a:pPr>
              <a:defRPr/>
            </a:pPr>
            <a:fld id="{58D3E1B9-3765-46C8-91A6-1A17C6C3F8F3}"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DE5BC2D4-C60B-4A2E-8713-244E29158AF0}"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5A7087E-C2A0-4C8E-8D24-3C78EA857A6F}"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0B8EBF7-8594-4B45-81EF-CA351CEE0381}"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93A4A81-9E74-42A0-951C-5179F8F7F013}"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B2F3E8F9-541E-4FAE-92C0-BA29F7C49022}"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91C5419-0067-400A-897B-7B8821C42932}"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A7232631-7D88-4A02-A700-F6612E2E4502}"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45D8276-624C-4C7A-849A-7253D17293B7}"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F822C998-756F-4A69-AB7F-D6CE9F0EE91D}" type="datetimeFigureOut">
              <a:rPr lang="en-US"/>
              <a:pPr>
                <a:defRPr/>
              </a:pPr>
              <a:t>6/7/12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860024C1-CC30-4A36-9545-649DAC579C1D}"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53047E9C-905B-4DD4-A4FD-5C57566C4BC0}" type="datetimeFigureOut">
              <a:rPr lang="en-US"/>
              <a:pPr>
                <a:defRPr/>
              </a:pPr>
              <a:t>6/7/12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33914688-F329-4E5A-82D1-682FBA8660A8}"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E56A76E-093E-492F-8563-038726C3C536}" type="datetimeFigureOut">
              <a:rPr lang="en-US"/>
              <a:pPr>
                <a:defRPr/>
              </a:pPr>
              <a:t>6/7/12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91DB848D-C71C-43B3-B104-94C128466805}"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AA6C925-3ED6-4874-801C-C3880CE297EB}"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8EAEE5A-7A43-4F35-91C6-40F5B483E195}"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F327299-7518-48BF-8F37-7D41C0ED071A}"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44A08F5-4346-41DB-BFCE-073902B212E4}"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1F7B01E-CFFB-4B13-8090-488E45AF943F}"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F99EF77-A2B8-4DD9-9928-64993E129C77}" type="slidenum">
              <a:rPr lang="en-US"/>
              <a:pPr>
                <a:defRPr/>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B45184FA-20F6-4EAB-AC13-7A3E0EF27BD2}"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601B429-3272-460B-A97B-8192D730F0FE}" type="slidenum">
              <a:rPr lang="en-US"/>
              <a:pPr>
                <a:defRPr/>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1981200"/>
            <a:ext cx="3810000" cy="4114800"/>
          </a:xfrm>
        </p:spPr>
        <p:txBody>
          <a:bodyPr rtlCol="0">
            <a:normAutofit/>
          </a:bodyPr>
          <a:lstStyle/>
          <a:p>
            <a:pPr lvl="0"/>
            <a:endParaRPr lang="en-US" noProof="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9090FDE7-F5A4-4CCF-A8A8-837ABFCF63E2}" type="slidenum">
              <a:rPr lang="en-US"/>
              <a:pPr>
                <a:defRPr/>
              </a:pPr>
              <a:t>‹#›</a:t>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61BD189B-1098-4FA5-B31A-6D4195335E63}"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AA24D98-4C52-4ED0-AE13-E10FA1C8D870}" type="slidenum">
              <a:rPr lang="en-US"/>
              <a:pPr>
                <a:defRPr/>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8967740-CDEA-4DA4-9478-1F6D89B969BF}"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5CC6DD5-D84D-4169-8CD4-509E824CEE21}" type="slidenum">
              <a:rPr lang="en-US"/>
              <a:pPr>
                <a:defRPr/>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44A91333-C977-459C-A44E-B5974A435C0F}"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8F2ACCC-B556-4D34-B0F5-A015A80D500E}" type="slidenum">
              <a:rPr lang="en-US"/>
              <a:pPr>
                <a:defRPr/>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72A209F7-6555-4B00-89C4-DF81103B2CB4}"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B96243F1-BA40-4AA3-9E59-4839BE968172}" type="slidenum">
              <a:rPr lang="en-US"/>
              <a:pPr>
                <a:defRPr/>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70128D36-4B92-4B32-9470-295CC8089691}" type="datetimeFigureOut">
              <a:rPr lang="en-US"/>
              <a:pPr>
                <a:defRPr/>
              </a:pPr>
              <a:t>6/7/12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3FCBC50C-EF60-4312-846A-2101684D3785}" type="slidenum">
              <a:rPr lang="en-US"/>
              <a:pPr>
                <a:defRPr/>
              </a:pPr>
              <a:t>‹#›</a:t>
            </a:fld>
            <a:endParaRPr 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13A17CC9-DCC8-4664-8BF8-0FC0B858C487}" type="datetimeFigureOut">
              <a:rPr lang="en-US"/>
              <a:pPr>
                <a:defRPr/>
              </a:pPr>
              <a:t>6/7/12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57E2D068-A499-476E-89AD-5AF2C0AC52A6}" type="slidenum">
              <a:rPr lang="en-US"/>
              <a:pPr>
                <a:defRPr/>
              </a:pPr>
              <a:t>‹#›</a:t>
            </a:fld>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E7F16D27-EC07-47E1-9E75-E7222EFD6C3F}" type="datetimeFigureOut">
              <a:rPr lang="en-US"/>
              <a:pPr>
                <a:defRPr/>
              </a:pPr>
              <a:t>6/7/12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FAD710AA-9D50-436E-9EA3-0933ADAEFF97}" type="slidenum">
              <a:rPr lang="en-US"/>
              <a:pPr>
                <a:defRPr/>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E771D46-E2A3-4A45-84AF-2E387A81B8A9}"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CBA120BF-9302-4573-939E-C139BABAF1DB}" type="slidenum">
              <a:rPr lang="en-US"/>
              <a:pPr>
                <a:defRPr/>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1A65E6C-48CF-443C-8292-A4703A36A851}" type="datetimeFigureOut">
              <a:rPr lang="en-US"/>
              <a:pPr>
                <a:defRPr/>
              </a:pPr>
              <a:t>6/7/12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C025D09E-A665-44AF-8088-AC7A32AF588B}" type="slidenum">
              <a:rPr lang="en-US"/>
              <a:pPr>
                <a:defRPr/>
              </a:pPr>
              <a:t>‹#›</a:t>
            </a:fld>
            <a:endParaRPr lang="en-US"/>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73A44D9E-5F4A-4A1B-A3CF-529AA074FE40}"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BD3FF8A-E442-45B6-B9A4-8787992AA8C4}" type="slidenum">
              <a:rPr lang="en-US"/>
              <a:pPr>
                <a:defRPr/>
              </a:pPr>
              <a:t>‹#›</a:t>
            </a:fld>
            <a:endParaRPr 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E2A7F51-F316-47E1-8675-168A7255266A}" type="datetimeFigureOut">
              <a:rPr lang="en-US"/>
              <a:pPr>
                <a:defRPr/>
              </a:pPr>
              <a:t>6/7/12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524EE82-E135-4369-A8C7-3EF1F7078193}" type="slidenum">
              <a:rPr lang="en-US"/>
              <a:pPr>
                <a:defRPr/>
              </a:pPr>
              <a:t>‹#›</a:t>
            </a:fld>
            <a:endParaRPr lang="en-US"/>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1981200"/>
            <a:ext cx="3810000" cy="4114800"/>
          </a:xfrm>
        </p:spPr>
        <p:txBody>
          <a:bodyPr rtlCol="0">
            <a:normAutofit/>
          </a:bodyPr>
          <a:lstStyle/>
          <a:p>
            <a:pPr lvl="0"/>
            <a:endParaRPr lang="en-US" noProof="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655CA4CA-CD8F-4805-864A-9F4CAA447162}"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slideLayout" Target="../slideLayouts/slideLayout24.xml"/><Relationship Id="rId13" Type="http://schemas.openxmlformats.org/officeDocument/2006/relationships/theme" Target="../theme/theme2.xml"/><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5.xml"/><Relationship Id="rId12" Type="http://schemas.openxmlformats.org/officeDocument/2006/relationships/slideLayout" Target="../slideLayouts/slideLayout36.xml"/><Relationship Id="rId13" Type="http://schemas.openxmlformats.org/officeDocument/2006/relationships/theme" Target="../theme/theme3.xml"/><Relationship Id="rId1" Type="http://schemas.openxmlformats.org/officeDocument/2006/relationships/slideLayout" Target="../slideLayouts/slideLayout25.xml"/><Relationship Id="rId2" Type="http://schemas.openxmlformats.org/officeDocument/2006/relationships/slideLayout" Target="../slideLayouts/slideLayout26.xml"/><Relationship Id="rId3" Type="http://schemas.openxmlformats.org/officeDocument/2006/relationships/slideLayout" Target="../slideLayouts/slideLayout27.xml"/><Relationship Id="rId4" Type="http://schemas.openxmlformats.org/officeDocument/2006/relationships/slideLayout" Target="../slideLayouts/slideLayout28.xml"/><Relationship Id="rId5" Type="http://schemas.openxmlformats.org/officeDocument/2006/relationships/slideLayout" Target="../slideLayouts/slideLayout29.xml"/><Relationship Id="rId6" Type="http://schemas.openxmlformats.org/officeDocument/2006/relationships/slideLayout" Target="../slideLayouts/slideLayout30.xml"/><Relationship Id="rId7" Type="http://schemas.openxmlformats.org/officeDocument/2006/relationships/slideLayout" Target="../slideLayouts/slideLayout31.xml"/><Relationship Id="rId8" Type="http://schemas.openxmlformats.org/officeDocument/2006/relationships/slideLayout" Target="../slideLayouts/slideLayout32.xml"/><Relationship Id="rId9" Type="http://schemas.openxmlformats.org/officeDocument/2006/relationships/slideLayout" Target="../slideLayouts/slideLayout33.xml"/><Relationship Id="rId10"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7.xml"/><Relationship Id="rId12" Type="http://schemas.openxmlformats.org/officeDocument/2006/relationships/slideLayout" Target="../slideLayouts/slideLayout48.xml"/><Relationship Id="rId13" Type="http://schemas.openxmlformats.org/officeDocument/2006/relationships/theme" Target="../theme/theme4.xml"/><Relationship Id="rId1" Type="http://schemas.openxmlformats.org/officeDocument/2006/relationships/slideLayout" Target="../slideLayouts/slideLayout37.xml"/><Relationship Id="rId2" Type="http://schemas.openxmlformats.org/officeDocument/2006/relationships/slideLayout" Target="../slideLayouts/slideLayout38.xml"/><Relationship Id="rId3" Type="http://schemas.openxmlformats.org/officeDocument/2006/relationships/slideLayout" Target="../slideLayouts/slideLayout39.xml"/><Relationship Id="rId4" Type="http://schemas.openxmlformats.org/officeDocument/2006/relationships/slideLayout" Target="../slideLayouts/slideLayout40.xml"/><Relationship Id="rId5" Type="http://schemas.openxmlformats.org/officeDocument/2006/relationships/slideLayout" Target="../slideLayouts/slideLayout41.xml"/><Relationship Id="rId6" Type="http://schemas.openxmlformats.org/officeDocument/2006/relationships/slideLayout" Target="../slideLayouts/slideLayout42.xml"/><Relationship Id="rId7" Type="http://schemas.openxmlformats.org/officeDocument/2006/relationships/slideLayout" Target="../slideLayouts/slideLayout43.xml"/><Relationship Id="rId8" Type="http://schemas.openxmlformats.org/officeDocument/2006/relationships/slideLayout" Target="../slideLayouts/slideLayout44.xml"/><Relationship Id="rId9" Type="http://schemas.openxmlformats.org/officeDocument/2006/relationships/slideLayout" Target="../slideLayouts/slideLayout45.xml"/><Relationship Id="rId10"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ea typeface="+mn-ea"/>
                <a:cs typeface="+mn-cs"/>
              </a:defRPr>
            </a:lvl1pPr>
          </a:lstStyle>
          <a:p>
            <a:pPr>
              <a:defRPr/>
            </a:pPr>
            <a:fld id="{EC925C43-1FC7-45D3-BB11-E1A073FCDCEF}" type="datetimeFigureOut">
              <a:rPr lang="en-US"/>
              <a:pPr>
                <a:defRPr/>
              </a:pPr>
              <a:t>6/7/12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ea typeface="+mn-ea"/>
                <a:cs typeface="+mn-cs"/>
              </a:defRPr>
            </a:lvl1pPr>
          </a:lstStyle>
          <a:p>
            <a:pPr>
              <a:defRPr/>
            </a:pPr>
            <a:fld id="{CBF130B3-206E-4AC3-91B4-3904F271D1F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3" r:id="rId2"/>
    <p:sldLayoutId id="2147483712" r:id="rId3"/>
    <p:sldLayoutId id="2147483711" r:id="rId4"/>
    <p:sldLayoutId id="2147483710" r:id="rId5"/>
    <p:sldLayoutId id="2147483709" r:id="rId6"/>
    <p:sldLayoutId id="2147483708" r:id="rId7"/>
    <p:sldLayoutId id="2147483707" r:id="rId8"/>
    <p:sldLayoutId id="2147483706" r:id="rId9"/>
    <p:sldLayoutId id="2147483705" r:id="rId10"/>
    <p:sldLayoutId id="2147483704" r:id="rId11"/>
    <p:sldLayoutId id="2147483737" r:id="rId12"/>
  </p:sldLayoutIdLst>
  <p:txStyles>
    <p:titleStyle>
      <a:lvl1pPr algn="ctr" rtl="0" fontAlgn="base">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fontAlgn="base">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fontAlgn="base">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fontAlgn="base">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4339"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mn-ea"/>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mn-ea"/>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r">
              <a:defRPr sz="1400">
                <a:solidFill>
                  <a:srgbClr val="000000"/>
                </a:solidFill>
                <a:latin typeface="+mn-lt"/>
                <a:ea typeface="+mn-ea"/>
                <a:cs typeface="+mn-cs"/>
              </a:defRPr>
            </a:lvl1pPr>
          </a:lstStyle>
          <a:p>
            <a:pPr>
              <a:defRPr/>
            </a:pPr>
            <a:fld id="{487AD1A7-ED9A-4A15-BA57-E07C27E5625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Lst>
  <p:txStyles>
    <p:titleStyle>
      <a:lvl1pPr algn="ctr" rtl="0" eaLnBrk="0" fontAlgn="base" hangingPunct="0">
        <a:spcBef>
          <a:spcPct val="0"/>
        </a:spcBef>
        <a:spcAft>
          <a:spcPct val="0"/>
        </a:spcAft>
        <a:defRPr sz="4400">
          <a:solidFill>
            <a:schemeClr val="tx2"/>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2"/>
          </a:solidFill>
          <a:latin typeface="Times New Roman" pitchFamily="18"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72"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pitchFamily="-72"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72"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72" charset="-128"/>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7650"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7651"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prstClr val="black">
                    <a:tint val="75000"/>
                  </a:prstClr>
                </a:solidFill>
                <a:latin typeface="+mn-lt"/>
                <a:ea typeface="+mn-ea"/>
                <a:cs typeface="+mn-cs"/>
              </a:defRPr>
            </a:lvl1pPr>
          </a:lstStyle>
          <a:p>
            <a:pPr>
              <a:defRPr/>
            </a:pPr>
            <a:fld id="{DF8A9F19-2696-4498-A4E4-D532003E41F2}" type="datetimeFigureOut">
              <a:rPr lang="en-US"/>
              <a:pPr>
                <a:defRPr/>
              </a:pPr>
              <a:t>6/7/12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ea typeface="+mn-ea"/>
                <a:cs typeface="+mn-cs"/>
              </a:defRPr>
            </a:lvl1pPr>
          </a:lstStyle>
          <a:p>
            <a:pPr>
              <a:defRPr/>
            </a:pPr>
            <a:fld id="{CD6A4594-E4F9-4160-9A4B-C8A6820ADD03}"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25" r:id="rId1"/>
    <p:sldLayoutId id="2147483724" r:id="rId2"/>
    <p:sldLayoutId id="2147483723" r:id="rId3"/>
    <p:sldLayoutId id="2147483722" r:id="rId4"/>
    <p:sldLayoutId id="2147483721" r:id="rId5"/>
    <p:sldLayoutId id="2147483720" r:id="rId6"/>
    <p:sldLayoutId id="2147483719" r:id="rId7"/>
    <p:sldLayoutId id="2147483718" r:id="rId8"/>
    <p:sldLayoutId id="2147483717" r:id="rId9"/>
    <p:sldLayoutId id="2147483716" r:id="rId10"/>
    <p:sldLayoutId id="2147483715" r:id="rId11"/>
    <p:sldLayoutId id="2147483750" r:id="rId12"/>
  </p:sldLayoutIdLst>
  <p:txStyles>
    <p:titleStyle>
      <a:lvl1pPr algn="ctr" rtl="0" fontAlgn="base">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fontAlgn="base">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fontAlgn="base">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fontAlgn="base">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40962"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63"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prstClr val="black">
                    <a:tint val="75000"/>
                  </a:prstClr>
                </a:solidFill>
                <a:latin typeface="+mn-lt"/>
                <a:ea typeface="+mn-ea"/>
                <a:cs typeface="+mn-cs"/>
              </a:defRPr>
            </a:lvl1pPr>
          </a:lstStyle>
          <a:p>
            <a:pPr>
              <a:defRPr/>
            </a:pPr>
            <a:fld id="{8DC14F52-4CF4-49AB-AE3C-02C461CEFDE3}" type="datetimeFigureOut">
              <a:rPr lang="en-US"/>
              <a:pPr>
                <a:defRPr/>
              </a:pPr>
              <a:t>6/7/12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ea typeface="+mn-ea"/>
                <a:cs typeface="+mn-cs"/>
              </a:defRPr>
            </a:lvl1pPr>
          </a:lstStyle>
          <a:p>
            <a:pPr>
              <a:defRPr/>
            </a:pPr>
            <a:fld id="{36945F96-0176-44D1-AB99-BA35B5DB16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36" r:id="rId1"/>
    <p:sldLayoutId id="2147483735" r:id="rId2"/>
    <p:sldLayoutId id="2147483734" r:id="rId3"/>
    <p:sldLayoutId id="2147483733" r:id="rId4"/>
    <p:sldLayoutId id="2147483732" r:id="rId5"/>
    <p:sldLayoutId id="2147483731" r:id="rId6"/>
    <p:sldLayoutId id="2147483730" r:id="rId7"/>
    <p:sldLayoutId id="2147483729" r:id="rId8"/>
    <p:sldLayoutId id="2147483728" r:id="rId9"/>
    <p:sldLayoutId id="2147483727" r:id="rId10"/>
    <p:sldLayoutId id="2147483726" r:id="rId11"/>
    <p:sldLayoutId id="2147483751" r:id="rId12"/>
  </p:sldLayoutIdLst>
  <p:txStyles>
    <p:titleStyle>
      <a:lvl1pPr algn="ctr" rtl="0" fontAlgn="base">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fontAlgn="base">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fontAlgn="base">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fontAlgn="base">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fontAlgn="base">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 Id="rId3"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 Id="rId3"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 Id="rId3"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 Id="rId3"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 Id="rId3" Type="http://schemas.openxmlformats.org/officeDocument/2006/relationships/image" Target="../media/image2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 Id="rId3" Type="http://schemas.openxmlformats.org/officeDocument/2006/relationships/image" Target="../media/image2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4" Type="http://schemas.openxmlformats.org/officeDocument/2006/relationships/image" Target="../media/image31.jpeg"/><Relationship Id="rId1" Type="http://schemas.openxmlformats.org/officeDocument/2006/relationships/slideLayout" Target="../slideLayouts/slideLayout7.xml"/><Relationship Id="rId2" Type="http://schemas.openxmlformats.org/officeDocument/2006/relationships/image" Target="../media/image2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pn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4" Type="http://schemas.openxmlformats.org/officeDocument/2006/relationships/image" Target="../media/image34.jpeg"/><Relationship Id="rId5" Type="http://schemas.openxmlformats.org/officeDocument/2006/relationships/image" Target="../media/image35.jpeg"/><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3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4" Type="http://schemas.openxmlformats.org/officeDocument/2006/relationships/image" Target="../media/image41.png"/><Relationship Id="rId1" Type="http://schemas.openxmlformats.org/officeDocument/2006/relationships/slideLayout" Target="../slideLayouts/slideLayout7.xml"/><Relationship Id="rId2"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3.jpeg"/><Relationship Id="rId4" Type="http://schemas.openxmlformats.org/officeDocument/2006/relationships/image" Target="../media/image44.jpeg"/><Relationship Id="rId1" Type="http://schemas.openxmlformats.org/officeDocument/2006/relationships/slideLayout" Target="../slideLayouts/slideLayout19.xml"/><Relationship Id="rId2" Type="http://schemas.openxmlformats.org/officeDocument/2006/relationships/image" Target="../media/image42.jpeg"/></Relationships>
</file>

<file path=ppt/slides/_rels/slide26.xml.rels><?xml version="1.0" encoding="UTF-8" standalone="yes"?>
<Relationships xmlns="http://schemas.openxmlformats.org/package/2006/relationships"><Relationship Id="rId3" Type="http://schemas.openxmlformats.org/officeDocument/2006/relationships/image" Target="../media/image46.jpeg"/><Relationship Id="rId4" Type="http://schemas.openxmlformats.org/officeDocument/2006/relationships/image" Target="../media/image47.jpeg"/><Relationship Id="rId1" Type="http://schemas.openxmlformats.org/officeDocument/2006/relationships/slideLayout" Target="../slideLayouts/slideLayout19.xml"/><Relationship Id="rId2" Type="http://schemas.openxmlformats.org/officeDocument/2006/relationships/image" Target="../media/image45.jpeg"/></Relationships>
</file>

<file path=ppt/slides/_rels/slide27.xml.rels><?xml version="1.0" encoding="UTF-8" standalone="yes"?>
<Relationships xmlns="http://schemas.openxmlformats.org/package/2006/relationships"><Relationship Id="rId3" Type="http://schemas.openxmlformats.org/officeDocument/2006/relationships/image" Target="../media/image49.jpeg"/><Relationship Id="rId4" Type="http://schemas.openxmlformats.org/officeDocument/2006/relationships/image" Target="../media/image50.jpeg"/><Relationship Id="rId5" Type="http://schemas.openxmlformats.org/officeDocument/2006/relationships/image" Target="../media/image51.jpeg"/><Relationship Id="rId1" Type="http://schemas.openxmlformats.org/officeDocument/2006/relationships/slideLayout" Target="../slideLayouts/slideLayout19.xml"/><Relationship Id="rId2" Type="http://schemas.openxmlformats.org/officeDocument/2006/relationships/image" Target="../media/image48.jpeg"/></Relationships>
</file>

<file path=ppt/slides/_rels/slide28.xml.rels><?xml version="1.0" encoding="UTF-8" standalone="yes"?>
<Relationships xmlns="http://schemas.openxmlformats.org/package/2006/relationships"><Relationship Id="rId3" Type="http://schemas.openxmlformats.org/officeDocument/2006/relationships/image" Target="../media/image52.jpeg"/><Relationship Id="rId4" Type="http://schemas.openxmlformats.org/officeDocument/2006/relationships/image" Target="../media/image53.png"/><Relationship Id="rId5" Type="http://schemas.openxmlformats.org/officeDocument/2006/relationships/image" Target="../media/image54.jpe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7.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8.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4.png"/><Relationship Id="rId3" Type="http://schemas.openxmlformats.org/officeDocument/2006/relationships/image" Target="../media/image65.jpeg"/></Relationships>
</file>

<file path=ppt/slides/_rels/slide39.xml.rels><?xml version="1.0" encoding="UTF-8" standalone="yes"?>
<Relationships xmlns="http://schemas.openxmlformats.org/package/2006/relationships"><Relationship Id="rId3" Type="http://schemas.openxmlformats.org/officeDocument/2006/relationships/image" Target="../media/image66.jpeg"/><Relationship Id="rId4" Type="http://schemas.openxmlformats.org/officeDocument/2006/relationships/image" Target="../media/image67.jpeg"/><Relationship Id="rId5" Type="http://schemas.openxmlformats.org/officeDocument/2006/relationships/image" Target="../media/image68.jpe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69.jpeg"/></Relationships>
</file>

<file path=ppt/slides/_rels/slide41.xml.rels><?xml version="1.0" encoding="UTF-8" standalone="yes"?>
<Relationships xmlns="http://schemas.openxmlformats.org/package/2006/relationships"><Relationship Id="rId3" Type="http://schemas.openxmlformats.org/officeDocument/2006/relationships/image" Target="../media/image70.jpeg"/><Relationship Id="rId4" Type="http://schemas.openxmlformats.org/officeDocument/2006/relationships/image" Target="../media/image71.jpeg"/><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42.xml.rels><?xml version="1.0" encoding="UTF-8" standalone="yes"?>
<Relationships xmlns="http://schemas.openxmlformats.org/package/2006/relationships"><Relationship Id="rId3" Type="http://schemas.openxmlformats.org/officeDocument/2006/relationships/image" Target="../media/image72.jpeg"/><Relationship Id="rId4" Type="http://schemas.openxmlformats.org/officeDocument/2006/relationships/image" Target="../media/image73.jpeg"/><Relationship Id="rId5" Type="http://schemas.openxmlformats.org/officeDocument/2006/relationships/image" Target="../media/image74.jpeg"/><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5.jpeg"/></Relationships>
</file>

<file path=ppt/slides/_rels/slide44.xml.rels><?xml version="1.0" encoding="UTF-8" standalone="yes"?>
<Relationships xmlns="http://schemas.openxmlformats.org/package/2006/relationships"><Relationship Id="rId3" Type="http://schemas.openxmlformats.org/officeDocument/2006/relationships/image" Target="../media/image77.jpeg"/><Relationship Id="rId4" Type="http://schemas.openxmlformats.org/officeDocument/2006/relationships/image" Target="../media/image78.jpeg"/><Relationship Id="rId5" Type="http://schemas.openxmlformats.org/officeDocument/2006/relationships/image" Target="../media/image79.jpeg"/><Relationship Id="rId1" Type="http://schemas.openxmlformats.org/officeDocument/2006/relationships/slideLayout" Target="../slideLayouts/slideLayout7.xml"/><Relationship Id="rId2" Type="http://schemas.openxmlformats.org/officeDocument/2006/relationships/image" Target="../media/image76.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0.png"/><Relationship Id="rId3" Type="http://schemas.openxmlformats.org/officeDocument/2006/relationships/image" Target="../media/image81.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2.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3.png"/><Relationship Id="rId3" Type="http://schemas.openxmlformats.org/officeDocument/2006/relationships/image" Target="../media/image8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5.png"/><Relationship Id="rId3" Type="http://schemas.openxmlformats.org/officeDocument/2006/relationships/image" Target="../media/image86.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7.png"/><Relationship Id="rId3" Type="http://schemas.openxmlformats.org/officeDocument/2006/relationships/image" Target="../media/image88.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9.png"/><Relationship Id="rId3" Type="http://schemas.openxmlformats.org/officeDocument/2006/relationships/image" Target="../media/image90.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1.png"/><Relationship Id="rId3" Type="http://schemas.openxmlformats.org/officeDocument/2006/relationships/image" Target="../media/image92.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3.png"/><Relationship Id="rId3" Type="http://schemas.openxmlformats.org/officeDocument/2006/relationships/image" Target="../media/image94.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5.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7.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6.png"/><Relationship Id="rId3" Type="http://schemas.openxmlformats.org/officeDocument/2006/relationships/image" Target="../media/image97.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6.png"/><Relationship Id="rId3" Type="http://schemas.openxmlformats.org/officeDocument/2006/relationships/image" Target="../media/image97.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8.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9.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9.xml"/><Relationship Id="rId3" Type="http://schemas.openxmlformats.org/officeDocument/2006/relationships/image" Target="../media/image100.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0.xml"/><Relationship Id="rId3" Type="http://schemas.openxmlformats.org/officeDocument/2006/relationships/image" Target="../media/image100.jpeg"/></Relationships>
</file>

<file path=ppt/slides/_rels/slide61.xml.rels><?xml version="1.0" encoding="UTF-8" standalone="yes"?>
<Relationships xmlns="http://schemas.openxmlformats.org/package/2006/relationships"><Relationship Id="rId3" Type="http://schemas.openxmlformats.org/officeDocument/2006/relationships/image" Target="../media/image101.jpeg"/><Relationship Id="rId4" Type="http://schemas.openxmlformats.org/officeDocument/2006/relationships/image" Target="../media/image102.png"/><Relationship Id="rId1" Type="http://schemas.openxmlformats.org/officeDocument/2006/relationships/slideLayout" Target="../slideLayouts/slideLayout19.xml"/><Relationship Id="rId2" Type="http://schemas.openxmlformats.org/officeDocument/2006/relationships/notesSlide" Target="../notesSlides/notesSlide1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3.png"/><Relationship Id="rId3" Type="http://schemas.openxmlformats.org/officeDocument/2006/relationships/image" Target="../media/image104.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5.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6.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6.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6.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7.png"/><Relationship Id="rId3" Type="http://schemas.openxmlformats.org/officeDocument/2006/relationships/image" Target="../media/image108.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9.png"/><Relationship Id="rId3" Type="http://schemas.openxmlformats.org/officeDocument/2006/relationships/image" Target="../media/image110.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9.png"/><Relationship Id="rId3" Type="http://schemas.openxmlformats.org/officeDocument/2006/relationships/image" Target="../media/image111.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12.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12.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13.png"/><Relationship Id="rId3" Type="http://schemas.openxmlformats.org/officeDocument/2006/relationships/image" Target="../media/image114.png"/></Relationships>
</file>

<file path=ppt/slides/_rels/slide73.xml.rels><?xml version="1.0" encoding="UTF-8" standalone="yes"?>
<Relationships xmlns="http://schemas.openxmlformats.org/package/2006/relationships"><Relationship Id="rId3" Type="http://schemas.openxmlformats.org/officeDocument/2006/relationships/image" Target="../media/image116.jpeg"/><Relationship Id="rId4" Type="http://schemas.openxmlformats.org/officeDocument/2006/relationships/image" Target="../media/image117.jpeg"/><Relationship Id="rId5" Type="http://schemas.openxmlformats.org/officeDocument/2006/relationships/image" Target="../media/image118.jpeg"/><Relationship Id="rId6" Type="http://schemas.openxmlformats.org/officeDocument/2006/relationships/image" Target="../media/image119.jpeg"/><Relationship Id="rId7" Type="http://schemas.openxmlformats.org/officeDocument/2006/relationships/image" Target="../media/image120.jpeg"/><Relationship Id="rId1" Type="http://schemas.openxmlformats.org/officeDocument/2006/relationships/slideLayout" Target="../slideLayouts/slideLayout7.xml"/><Relationship Id="rId2" Type="http://schemas.openxmlformats.org/officeDocument/2006/relationships/image" Target="../media/image115.jpe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3.xml"/><Relationship Id="rId2" Type="http://schemas.openxmlformats.org/officeDocument/2006/relationships/image" Target="../media/image4.png"/><Relationship Id="rId3" Type="http://schemas.openxmlformats.org/officeDocument/2006/relationships/image" Target="../media/image121.jpe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image" Target="../media/image6.jpe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image" Target="../media/image122.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image" Target="../media/image122.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31.xml"/><Relationship Id="rId2" Type="http://schemas.openxmlformats.org/officeDocument/2006/relationships/image" Target="../media/image123.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4.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25.jpe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26.png"/><Relationship Id="rId3" Type="http://schemas.openxmlformats.org/officeDocument/2006/relationships/hyperlink" Target="http://www.youtube.com/watch?v=9hTnmZkHnTE" TargetMode="Externa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127.jpe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 Id="rId3" Type="http://schemas.openxmlformats.org/officeDocument/2006/relationships/image" Target="../media/image127.jpe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 Id="rId3" Type="http://schemas.openxmlformats.org/officeDocument/2006/relationships/image" Target="../media/image128.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9.png"/><Relationship Id="rId3" Type="http://schemas.openxmlformats.org/officeDocument/2006/relationships/image" Target="../media/image130.jpe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9.png"/></Relationships>
</file>

<file path=ppt/slides/_rels/slide89.xml.rels><?xml version="1.0" encoding="UTF-8" standalone="yes"?>
<Relationships xmlns="http://schemas.openxmlformats.org/package/2006/relationships"><Relationship Id="rId3" Type="http://schemas.openxmlformats.org/officeDocument/2006/relationships/image" Target="../media/image131.jpeg"/><Relationship Id="rId4" Type="http://schemas.openxmlformats.org/officeDocument/2006/relationships/image" Target="../media/image132.jpeg"/><Relationship Id="rId5" Type="http://schemas.openxmlformats.org/officeDocument/2006/relationships/image" Target="../media/image133.jpeg"/><Relationship Id="rId6" Type="http://schemas.openxmlformats.org/officeDocument/2006/relationships/image" Target="../media/image134.jpeg"/><Relationship Id="rId7" Type="http://schemas.openxmlformats.org/officeDocument/2006/relationships/image" Target="../media/image135.png"/><Relationship Id="rId1" Type="http://schemas.openxmlformats.org/officeDocument/2006/relationships/slideLayout" Target="../slideLayouts/slideLayout19.xml"/><Relationship Id="rId2" Type="http://schemas.openxmlformats.org/officeDocument/2006/relationships/notesSlide" Target="../notesSlides/notesSlide14.xml"/></Relationships>
</file>

<file path=ppt/slides/_rels/slide90.xml.rels><?xml version="1.0" encoding="UTF-8" standalone="yes"?>
<Relationships xmlns="http://schemas.openxmlformats.org/package/2006/relationships"><Relationship Id="rId3" Type="http://schemas.openxmlformats.org/officeDocument/2006/relationships/image" Target="../media/image136.jpeg"/><Relationship Id="rId4" Type="http://schemas.openxmlformats.org/officeDocument/2006/relationships/image" Target="../media/image137.jpeg"/><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8.jpeg"/></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9.jpeg"/><Relationship Id="rId3" Type="http://schemas.openxmlformats.org/officeDocument/2006/relationships/image" Target="../media/image140.jpeg"/></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1.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2.png"/></Relationships>
</file>

<file path=ppt/slides/_rels/slide95.xml.rels><?xml version="1.0" encoding="UTF-8" standalone="yes"?>
<Relationships xmlns="http://schemas.openxmlformats.org/package/2006/relationships"><Relationship Id="rId3" Type="http://schemas.openxmlformats.org/officeDocument/2006/relationships/image" Target="../media/image144.png"/><Relationship Id="rId4" Type="http://schemas.openxmlformats.org/officeDocument/2006/relationships/image" Target="../media/image145.png"/><Relationship Id="rId5" Type="http://schemas.openxmlformats.org/officeDocument/2006/relationships/image" Target="../media/image146.png"/><Relationship Id="rId1" Type="http://schemas.openxmlformats.org/officeDocument/2006/relationships/slideLayout" Target="../slideLayouts/slideLayout7.xml"/><Relationship Id="rId2" Type="http://schemas.openxmlformats.org/officeDocument/2006/relationships/image" Target="../media/image143.pn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7.png"/><Relationship Id="rId3" Type="http://schemas.openxmlformats.org/officeDocument/2006/relationships/image" Target="../media/image148.png"/></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9.png"/><Relationship Id="rId3" Type="http://schemas.openxmlformats.org/officeDocument/2006/relationships/image" Target="../media/image150.pn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0.pn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0.pn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1.png"/><Relationship Id="rId3" Type="http://schemas.openxmlformats.org/officeDocument/2006/relationships/image" Target="../media/image152.pn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3.png"/></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3.pn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3.pn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3.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4.png"/></Relationships>
</file>

<file path=ppt/slides/_rels/slide106.xml.rels><?xml version="1.0" encoding="UTF-8" standalone="yes"?>
<Relationships xmlns="http://schemas.openxmlformats.org/package/2006/relationships"><Relationship Id="rId3" Type="http://schemas.openxmlformats.org/officeDocument/2006/relationships/image" Target="../media/image155.png"/><Relationship Id="rId4" Type="http://schemas.openxmlformats.org/officeDocument/2006/relationships/image" Target="../media/image156.jpeg"/><Relationship Id="rId1" Type="http://schemas.openxmlformats.org/officeDocument/2006/relationships/slideLayout" Target="../slideLayouts/slideLayout14.xml"/><Relationship Id="rId2" Type="http://schemas.openxmlformats.org/officeDocument/2006/relationships/notesSlide" Target="../notesSlides/notesSlide16.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7.xml"/><Relationship Id="rId3" Type="http://schemas.openxmlformats.org/officeDocument/2006/relationships/image" Target="../media/image157.jpe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8.xml"/><Relationship Id="rId3" Type="http://schemas.openxmlformats.org/officeDocument/2006/relationships/image" Target="../media/image158.jpeg"/></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59.png"/></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0.pn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0.png"/><Relationship Id="rId3" Type="http://schemas.openxmlformats.org/officeDocument/2006/relationships/image" Target="../media/image161.png"/></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2.png"/></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3.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4.png"/></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5.png"/></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6.png"/><Relationship Id="rId3" Type="http://schemas.openxmlformats.org/officeDocument/2006/relationships/image" Target="../media/image167.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8.png"/></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9.png"/></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6.jpe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0.png"/><Relationship Id="rId3" Type="http://schemas.openxmlformats.org/officeDocument/2006/relationships/hyperlink" Target="http://aahumanism.net/" TargetMode="Externa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1.png"/><Relationship Id="rId3" Type="http://schemas.openxmlformats.org/officeDocument/2006/relationships/hyperlink" Target="http://www.youtube.com/watch?v=7STkJCsOFoo" TargetMode="Externa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2.png"/><Relationship Id="rId3" Type="http://schemas.openxmlformats.org/officeDocument/2006/relationships/image" Target="../media/image173.png"/></Relationships>
</file>

<file path=ppt/slides/_rels/slide123.xml.rels><?xml version="1.0" encoding="UTF-8" standalone="yes"?>
<Relationships xmlns="http://schemas.openxmlformats.org/package/2006/relationships"><Relationship Id="rId3" Type="http://schemas.openxmlformats.org/officeDocument/2006/relationships/image" Target="../media/image175.png"/><Relationship Id="rId4" Type="http://schemas.openxmlformats.org/officeDocument/2006/relationships/image" Target="../media/image176.png"/><Relationship Id="rId5" Type="http://schemas.openxmlformats.org/officeDocument/2006/relationships/image" Target="../media/image177.png"/><Relationship Id="rId1" Type="http://schemas.openxmlformats.org/officeDocument/2006/relationships/slideLayout" Target="../slideLayouts/slideLayout19.xml"/><Relationship Id="rId2" Type="http://schemas.openxmlformats.org/officeDocument/2006/relationships/image" Target="../media/image174.pn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8.pn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7.pn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7.pn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9.png"/></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80.jpeg"/></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81.jpeg"/></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jpeg"/><Relationship Id="rId3"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82626" name="Picture 2" descr="BentoXVI-30-10052007"/>
          <p:cNvPicPr>
            <a:picLocks noChangeAspect="1" noChangeArrowheads="1"/>
          </p:cNvPicPr>
          <p:nvPr/>
        </p:nvPicPr>
        <p:blipFill>
          <a:blip r:embed="rId3"/>
          <a:srcRect/>
          <a:stretch>
            <a:fillRect/>
          </a:stretch>
        </p:blipFill>
        <p:spPr bwMode="auto">
          <a:xfrm>
            <a:off x="1973263" y="0"/>
            <a:ext cx="5197475" cy="6919913"/>
          </a:xfrm>
          <a:prstGeom prst="rect">
            <a:avLst/>
          </a:prstGeom>
          <a:ln>
            <a:noFill/>
          </a:ln>
          <a:effectLst>
            <a:outerShdw blurRad="292100" dist="139700" dir="2700000" algn="tl" rotWithShape="0">
              <a:srgbClr val="333333">
                <a:alpha val="65000"/>
              </a:srgbClr>
            </a:outerShdw>
          </a:effectLst>
          <a:extLst>
            <a:ext uri="{909E8E84-426E-40DD-AFC4-6F175D3DCCD1}"/>
          </a:extLst>
        </p:spPr>
      </p:pic>
      <p:sp>
        <p:nvSpPr>
          <p:cNvPr id="282627" name="WordArt 3"/>
          <p:cNvSpPr>
            <a:spLocks noChangeArrowheads="1" noChangeShapeType="1" noTextEdit="1"/>
          </p:cNvSpPr>
          <p:nvPr/>
        </p:nvSpPr>
        <p:spPr bwMode="auto">
          <a:xfrm>
            <a:off x="1905000" y="685800"/>
            <a:ext cx="5453063" cy="1303338"/>
          </a:xfrm>
          <a:prstGeom prst="rect">
            <a:avLst/>
          </a:prstGeom>
        </p:spPr>
        <p:txBody>
          <a:bodyPr spcFirstLastPara="1" wrap="none" fromWordArt="1">
            <a:prstTxWarp prst="textArchUp">
              <a:avLst>
                <a:gd name="adj" fmla="val 10800000"/>
              </a:avLst>
            </a:prstTxWarp>
          </a:bodyPr>
          <a:lstStyle/>
          <a:p>
            <a:pPr algn="ctr"/>
            <a:r>
              <a:rPr lang="en-US" sz="4400" b="1" kern="10">
                <a:ln w="9525">
                  <a:solidFill>
                    <a:srgbClr val="000000"/>
                  </a:solidFill>
                  <a:round/>
                  <a:headEnd/>
                  <a:tailEnd/>
                </a:ln>
                <a:solidFill>
                  <a:srgbClr val="FFF0E7"/>
                </a:solidFill>
                <a:effectLst>
                  <a:outerShdw blurRad="50800" dist="40000" dir="5400000" algn="tl" rotWithShape="0">
                    <a:srgbClr val="000000">
                      <a:alpha val="32999"/>
                    </a:srgbClr>
                  </a:outerShdw>
                </a:effectLst>
                <a:latin typeface="Arial Black"/>
                <a:ea typeface="Arial Black"/>
                <a:cs typeface="Arial Black"/>
              </a:rPr>
              <a:t>Happy Birthday</a:t>
            </a:r>
          </a:p>
        </p:txBody>
      </p:sp>
      <p:sp>
        <p:nvSpPr>
          <p:cNvPr id="282628" name="WordArt 4"/>
          <p:cNvSpPr>
            <a:spLocks noChangeArrowheads="1" noChangeShapeType="1" noTextEdit="1"/>
          </p:cNvSpPr>
          <p:nvPr/>
        </p:nvSpPr>
        <p:spPr bwMode="auto">
          <a:xfrm>
            <a:off x="2209800" y="5638800"/>
            <a:ext cx="4724400" cy="995363"/>
          </a:xfrm>
          <a:prstGeom prst="rect">
            <a:avLst/>
          </a:prstGeom>
        </p:spPr>
        <p:txBody>
          <a:bodyPr wrap="none" fromWordArt="1">
            <a:prstTxWarp prst="textCanDown">
              <a:avLst>
                <a:gd name="adj" fmla="val 33333"/>
              </a:avLst>
            </a:prstTxWarp>
          </a:bodyPr>
          <a:lstStyle/>
          <a:p>
            <a:pPr algn="ctr"/>
            <a:r>
              <a:rPr lang="en-US" sz="4400" b="1" kern="10">
                <a:ln w="9525">
                  <a:solidFill>
                    <a:srgbClr val="000000"/>
                  </a:solidFill>
                  <a:round/>
                  <a:headEnd/>
                  <a:tailEnd/>
                </a:ln>
                <a:solidFill>
                  <a:srgbClr val="FFF0E7"/>
                </a:solidFill>
                <a:effectLst>
                  <a:outerShdw blurRad="50800" dist="40000" dir="5400000" algn="tl" rotWithShape="0">
                    <a:srgbClr val="000000">
                      <a:alpha val="32999"/>
                    </a:srgbClr>
                  </a:outerShdw>
                </a:effectLst>
                <a:latin typeface="Arial"/>
                <a:ea typeface="Arial"/>
                <a:cs typeface="Arial"/>
              </a:rPr>
              <a:t>Pope Benedict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2627"/>
                                        </p:tgtEl>
                                        <p:attrNameLst>
                                          <p:attrName>style.visibility</p:attrName>
                                        </p:attrNameLst>
                                      </p:cBhvr>
                                      <p:to>
                                        <p:strVal val="visible"/>
                                      </p:to>
                                    </p:set>
                                    <p:animEffect transition="in" filter="fade">
                                      <p:cBhvr>
                                        <p:cTn id="7" dur="500"/>
                                        <p:tgtEl>
                                          <p:spTgt spid="28262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2628"/>
                                        </p:tgtEl>
                                        <p:attrNameLst>
                                          <p:attrName>style.visibility</p:attrName>
                                        </p:attrNameLst>
                                      </p:cBhvr>
                                      <p:to>
                                        <p:strVal val="visible"/>
                                      </p:to>
                                    </p:set>
                                    <p:animEffect transition="in" filter="fade">
                                      <p:cBhvr>
                                        <p:cTn id="12" dur="500"/>
                                        <p:tgtEl>
                                          <p:spTgt spid="2826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2627" grpId="0" animBg="1"/>
      <p:bldP spid="282628" grpId="0" animBg="1"/>
    </p:bld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596" r="28032" b="22254"/>
          <a:stretch/>
        </p:blipFill>
        <p:spPr>
          <a:xfrm>
            <a:off x="1588" y="0"/>
            <a:ext cx="4545012" cy="6910388"/>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4089099" y="886360"/>
            <a:ext cx="5082610" cy="1323439"/>
          </a:xfrm>
          <a:prstGeom prst="rect">
            <a:avLst/>
          </a:prstGeom>
          <a:gradFill>
            <a:gsLst>
              <a:gs pos="0">
                <a:srgbClr val="5E9EFF"/>
              </a:gs>
              <a:gs pos="39999">
                <a:srgbClr val="85C2FF"/>
              </a:gs>
              <a:gs pos="70000">
                <a:srgbClr val="C4D6EB"/>
              </a:gs>
              <a:gs pos="100000">
                <a:srgbClr val="FFEBFA"/>
              </a:gs>
            </a:gsLst>
            <a:lin ang="5400000" scaled="0"/>
          </a:gradFill>
        </p:spPr>
        <p:txBody>
          <a:bodyPr wrap="none">
            <a:spAutoFit/>
          </a:bodyPr>
          <a:lstStyle/>
          <a:p>
            <a:pPr algn="ctr" fontAlgn="auto">
              <a:spcBef>
                <a:spcPts val="0"/>
              </a:spcBef>
              <a:spcAft>
                <a:spcPts val="0"/>
              </a:spcAft>
              <a:defRPr/>
            </a:pPr>
            <a:r>
              <a:rPr lang="en-US" sz="4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mn-lt"/>
                <a:ea typeface="+mn-ea"/>
                <a:cs typeface="+mn-cs"/>
              </a:rPr>
              <a:t>Envisioning a Secular </a:t>
            </a:r>
          </a:p>
          <a:p>
            <a:pPr algn="ctr" fontAlgn="auto">
              <a:spcBef>
                <a:spcPts val="0"/>
              </a:spcBef>
              <a:spcAft>
                <a:spcPts val="0"/>
              </a:spcAft>
              <a:defRPr/>
            </a:pPr>
            <a:r>
              <a:rPr lang="en-US" sz="4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mn-lt"/>
                <a:ea typeface="+mn-ea"/>
                <a:cs typeface="+mn-cs"/>
              </a:rPr>
              <a:t>Future Response Paper</a:t>
            </a:r>
            <a:endParaRPr lang="en-US" sz="4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mn-lt"/>
              <a:ea typeface="+mn-ea"/>
              <a:cs typeface="+mn-cs"/>
            </a:endParaRPr>
          </a:p>
        </p:txBody>
      </p:sp>
      <p:pic>
        <p:nvPicPr>
          <p:cNvPr id="18434" name="Picture 2"/>
          <p:cNvPicPr>
            <a:picLocks noChangeAspect="1" noChangeArrowheads="1"/>
          </p:cNvPicPr>
          <p:nvPr/>
        </p:nvPicPr>
        <p:blipFill>
          <a:blip r:embed="rId3"/>
          <a:srcRect/>
          <a:stretch>
            <a:fillRect/>
          </a:stretch>
        </p:blipFill>
        <p:spPr bwMode="auto">
          <a:xfrm>
            <a:off x="4953000" y="2209800"/>
            <a:ext cx="3352800" cy="42433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4572000" y="228600"/>
            <a:ext cx="4243388" cy="63785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027" name="Picture 3"/>
          <p:cNvPicPr>
            <a:picLocks noChangeAspect="1" noChangeArrowheads="1"/>
          </p:cNvPicPr>
          <p:nvPr/>
        </p:nvPicPr>
        <p:blipFill rotWithShape="1">
          <a:blip r:embed="rId3"/>
          <a:srcRect t="7347"/>
          <a:stretch/>
        </p:blipFill>
        <p:spPr bwMode="auto">
          <a:xfrm>
            <a:off x="152400" y="228600"/>
            <a:ext cx="4268788" cy="5943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Rectangle 3"/>
          <p:cNvSpPr/>
          <p:nvPr/>
        </p:nvSpPr>
        <p:spPr>
          <a:xfrm>
            <a:off x="1254614" y="5410200"/>
            <a:ext cx="2064155"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Ralph Reed</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9393" name="Picture 1"/>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pic>
        <p:nvPicPr>
          <p:cNvPr id="59394" name="Picture 2"/>
          <p:cNvPicPr>
            <a:picLocks noChangeAspect="1" noChangeArrowheads="1"/>
          </p:cNvPicPr>
          <p:nvPr/>
        </p:nvPicPr>
        <p:blipFill>
          <a:blip r:embed="rId3"/>
          <a:srcRect t="13243" r="26718"/>
          <a:stretch>
            <a:fillRect/>
          </a:stretch>
        </p:blipFill>
        <p:spPr bwMode="auto">
          <a:xfrm>
            <a:off x="4648200" y="0"/>
            <a:ext cx="4495800" cy="6915150"/>
          </a:xfrm>
          <a:prstGeom prst="rect">
            <a:avLst/>
          </a:prstGeom>
          <a:noFill/>
          <a:ln w="9525">
            <a:noFill/>
            <a:miter lim="800000"/>
            <a:headEnd/>
            <a:tailEnd/>
          </a:ln>
        </p:spPr>
      </p:pic>
      <p:sp>
        <p:nvSpPr>
          <p:cNvPr id="3" name="Rectangle 2"/>
          <p:cNvSpPr/>
          <p:nvPr/>
        </p:nvSpPr>
        <p:spPr>
          <a:xfrm>
            <a:off x="3310480" y="5181600"/>
            <a:ext cx="5833520" cy="923330"/>
          </a:xfrm>
          <a:prstGeom prst="rect">
            <a:avLst/>
          </a:prstGeom>
          <a:gradFill>
            <a:gsLst>
              <a:gs pos="0">
                <a:srgbClr val="D6B19C"/>
              </a:gs>
              <a:gs pos="30000">
                <a:srgbClr val="D49E6C"/>
              </a:gs>
              <a:gs pos="70000">
                <a:srgbClr val="A65528"/>
              </a:gs>
              <a:gs pos="100000">
                <a:srgbClr val="663012"/>
              </a:gs>
            </a:gsLst>
            <a:lin ang="5400000" scaled="0"/>
          </a:gradFill>
        </p:spPr>
        <p:txBody>
          <a:bodyPr wrap="none">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rPr>
              <a:t>Ethical Perspectives</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76800" y="1600200"/>
            <a:ext cx="3810000" cy="4525963"/>
          </a:xfrm>
        </p:spPr>
        <p:txBody>
          <a:bodyPr/>
          <a:lstStyle/>
          <a:p>
            <a:r>
              <a:rPr lang="en-US" b="1" smtClean="0"/>
              <a:t>Racism in America</a:t>
            </a:r>
          </a:p>
          <a:p>
            <a:r>
              <a:rPr lang="en-US" b="1" smtClean="0"/>
              <a:t>Black Religiosity</a:t>
            </a:r>
          </a:p>
          <a:p>
            <a:r>
              <a:rPr lang="en-US" b="1" smtClean="0"/>
              <a:t>Black Church as safe harbor from racism</a:t>
            </a:r>
          </a:p>
          <a:p>
            <a:r>
              <a:rPr lang="en-US" b="1" smtClean="0"/>
              <a:t>Gender Politics</a:t>
            </a:r>
          </a:p>
          <a:p>
            <a:r>
              <a:rPr lang="en-US" b="1" smtClean="0"/>
              <a:t>Secular Humanism Black Freethought</a:t>
            </a:r>
          </a:p>
        </p:txBody>
      </p:sp>
      <p:pic>
        <p:nvPicPr>
          <p:cNvPr id="60418" name="Picture 3"/>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sp>
        <p:nvSpPr>
          <p:cNvPr id="5" name="Rectangle 4"/>
          <p:cNvSpPr/>
          <p:nvPr/>
        </p:nvSpPr>
        <p:spPr>
          <a:xfrm>
            <a:off x="5410200" y="533400"/>
            <a:ext cx="2494465" cy="923330"/>
          </a:xfrm>
          <a:prstGeom prst="rect">
            <a:avLst/>
          </a:prstGeom>
          <a:noFill/>
        </p:spPr>
        <p:txBody>
          <a:bodyPr wrap="none">
            <a:spAutoFit/>
          </a:bodyPr>
          <a:lstStyle/>
          <a:p>
            <a:pPr algn="ctr" fontAlgn="auto">
              <a:spcBef>
                <a:spcPts val="0"/>
              </a:spcBef>
              <a:spcAft>
                <a:spcPts val="0"/>
              </a:spcAft>
              <a:defRPr/>
            </a:pP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rPr>
              <a:t>Preview</a:t>
            </a:r>
            <a:endPar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4" name="Picture 6"/>
          <p:cNvPicPr>
            <a:picLocks noChangeAspect="1" noChangeArrowheads="1"/>
          </p:cNvPicPr>
          <p:nvPr/>
        </p:nvPicPr>
        <p:blipFill rotWithShape="1">
          <a:blip r:embed="rId2"/>
          <a:srcRect t="15952" r="18977"/>
          <a:stretch/>
        </p:blipFill>
        <p:spPr bwMode="auto">
          <a:xfrm>
            <a:off x="152400" y="3200400"/>
            <a:ext cx="4938713" cy="33940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050" name="Picture 2"/>
          <p:cNvPicPr>
            <a:picLocks noChangeAspect="1" noChangeArrowheads="1"/>
          </p:cNvPicPr>
          <p:nvPr/>
        </p:nvPicPr>
        <p:blipFill>
          <a:blip r:embed="rId3"/>
          <a:srcRect/>
          <a:stretch>
            <a:fillRect/>
          </a:stretch>
        </p:blipFill>
        <p:spPr bwMode="auto">
          <a:xfrm>
            <a:off x="1447800" y="152400"/>
            <a:ext cx="5981700" cy="3362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052" name="Picture 4"/>
          <p:cNvPicPr>
            <a:picLocks noChangeAspect="1" noChangeArrowheads="1"/>
          </p:cNvPicPr>
          <p:nvPr/>
        </p:nvPicPr>
        <p:blipFill>
          <a:blip r:embed="rId4"/>
          <a:srcRect/>
          <a:stretch>
            <a:fillRect/>
          </a:stretch>
        </p:blipFill>
        <p:spPr bwMode="auto">
          <a:xfrm>
            <a:off x="5091113" y="3373438"/>
            <a:ext cx="3810000" cy="28575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Rectangle 4"/>
          <p:cNvSpPr/>
          <p:nvPr/>
        </p:nvSpPr>
        <p:spPr>
          <a:xfrm>
            <a:off x="3429000" y="5791200"/>
            <a:ext cx="2719463"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Trayvon</a:t>
            </a: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 Martin</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2"/>
          <a:srcRect/>
          <a:stretch>
            <a:fillRect/>
          </a:stretch>
        </p:blipFill>
        <p:spPr bwMode="auto">
          <a:xfrm>
            <a:off x="1033463" y="1143000"/>
            <a:ext cx="7272337" cy="408781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5" name="Picture 2"/>
          <p:cNvPicPr>
            <a:picLocks noChangeAspect="1" noChangeArrowheads="1"/>
          </p:cNvPicPr>
          <p:nvPr/>
        </p:nvPicPr>
        <p:blipFill>
          <a:blip r:embed="rId3"/>
          <a:srcRect/>
          <a:stretch>
            <a:fillRect/>
          </a:stretch>
        </p:blipFill>
        <p:spPr bwMode="auto">
          <a:xfrm>
            <a:off x="669925" y="838200"/>
            <a:ext cx="7712075" cy="51196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srcRect/>
          <a:stretch>
            <a:fillRect/>
          </a:stretch>
        </p:blipFill>
        <p:spPr bwMode="auto">
          <a:xfrm>
            <a:off x="838200" y="914400"/>
            <a:ext cx="7359650" cy="51054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srcRect/>
          <a:stretch>
            <a:fillRect/>
          </a:stretch>
        </p:blipFill>
        <p:spPr bwMode="auto">
          <a:xfrm>
            <a:off x="669925" y="838200"/>
            <a:ext cx="7920038" cy="52578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5" name="Picture 4"/>
          <p:cNvPicPr>
            <a:picLocks noChangeAspect="1" noChangeArrowheads="1"/>
          </p:cNvPicPr>
          <p:nvPr/>
        </p:nvPicPr>
        <p:blipFill>
          <a:blip r:embed="rId3"/>
          <a:srcRect/>
          <a:stretch>
            <a:fillRect/>
          </a:stretch>
        </p:blipFill>
        <p:spPr bwMode="auto">
          <a:xfrm>
            <a:off x="642938" y="838200"/>
            <a:ext cx="7974012" cy="52578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srcRect/>
          <a:stretch>
            <a:fillRect/>
          </a:stretch>
        </p:blipFill>
        <p:spPr bwMode="auto">
          <a:xfrm>
            <a:off x="674688" y="838200"/>
            <a:ext cx="7935912" cy="52752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 name="Picture 3"/>
          <p:cNvPicPr>
            <a:picLocks noChangeAspect="1" noChangeArrowheads="1"/>
          </p:cNvPicPr>
          <p:nvPr/>
        </p:nvPicPr>
        <p:blipFill>
          <a:blip r:embed="rId3"/>
          <a:srcRect/>
          <a:stretch>
            <a:fillRect/>
          </a:stretch>
        </p:blipFill>
        <p:spPr bwMode="auto">
          <a:xfrm>
            <a:off x="598488" y="838200"/>
            <a:ext cx="8012112" cy="53260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srcRect/>
          <a:stretch>
            <a:fillRect/>
          </a:stretch>
        </p:blipFill>
        <p:spPr bwMode="auto">
          <a:xfrm>
            <a:off x="917575" y="838200"/>
            <a:ext cx="7416800" cy="52578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 name="Picture 3"/>
          <p:cNvPicPr>
            <a:picLocks noChangeAspect="1" noChangeArrowheads="1"/>
          </p:cNvPicPr>
          <p:nvPr/>
        </p:nvPicPr>
        <p:blipFill>
          <a:blip r:embed="rId3"/>
          <a:srcRect/>
          <a:stretch>
            <a:fillRect/>
          </a:stretch>
        </p:blipFill>
        <p:spPr bwMode="auto">
          <a:xfrm>
            <a:off x="2438400" y="239713"/>
            <a:ext cx="4191000" cy="6265862"/>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rotWithShape="1">
          <a:blip r:embed="rId2"/>
          <a:srcRect t="8929" r="51140" b="6250"/>
          <a:stretch/>
        </p:blipFill>
        <p:spPr bwMode="auto">
          <a:xfrm>
            <a:off x="1524000" y="381000"/>
            <a:ext cx="6357938" cy="620553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 name="Picture 1"/>
          <p:cNvPicPr>
            <a:picLocks noChangeAspect="1"/>
          </p:cNvPicPr>
          <p:nvPr/>
        </p:nvPicPr>
        <p:blipFill rotWithShape="1">
          <a:blip r:embed="rId3"/>
          <a:srcRect l="31237" t="56161" r="8668" b="14747"/>
          <a:stretch/>
        </p:blipFill>
        <p:spPr>
          <a:xfrm>
            <a:off x="2895600" y="1981200"/>
            <a:ext cx="5964238" cy="38862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rotWithShape="1">
          <a:blip r:embed="rId2"/>
          <a:srcRect t="8524" r="50805" b="6250"/>
          <a:stretch/>
        </p:blipFill>
        <p:spPr bwMode="auto">
          <a:xfrm>
            <a:off x="1295400" y="304800"/>
            <a:ext cx="6400800" cy="623411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 name="Picture 3"/>
          <p:cNvPicPr>
            <a:picLocks noChangeAspect="1" noChangeArrowheads="1"/>
          </p:cNvPicPr>
          <p:nvPr/>
        </p:nvPicPr>
        <p:blipFill rotWithShape="1">
          <a:blip r:embed="rId3"/>
          <a:srcRect l="37370" t="8929" r="15555" b="10606"/>
          <a:stretch/>
        </p:blipFill>
        <p:spPr bwMode="auto">
          <a:xfrm>
            <a:off x="1433513" y="304800"/>
            <a:ext cx="6486525" cy="623411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6073" t="44444" r="10806" b="15556"/>
          <a:stretch/>
        </p:blipFill>
        <p:spPr>
          <a:xfrm>
            <a:off x="604838" y="838200"/>
            <a:ext cx="8054975" cy="5334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rotWithShape="1">
          <a:blip r:embed="rId2"/>
          <a:srcRect t="1" b="61163"/>
          <a:stretch/>
        </p:blipFill>
        <p:spPr bwMode="auto">
          <a:xfrm>
            <a:off x="2597150" y="20638"/>
            <a:ext cx="4064000" cy="66294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1507" name="Picture 3"/>
          <p:cNvPicPr>
            <a:picLocks noChangeAspect="1" noChangeArrowheads="1"/>
          </p:cNvPicPr>
          <p:nvPr/>
        </p:nvPicPr>
        <p:blipFill rotWithShape="1">
          <a:blip r:embed="rId2"/>
          <a:srcRect t="37528" b="29237"/>
          <a:stretch/>
        </p:blipFill>
        <p:spPr bwMode="auto">
          <a:xfrm>
            <a:off x="2305050" y="49213"/>
            <a:ext cx="4781550" cy="66770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1508" name="Picture 4"/>
          <p:cNvPicPr>
            <a:picLocks noChangeAspect="1" noChangeArrowheads="1"/>
          </p:cNvPicPr>
          <p:nvPr/>
        </p:nvPicPr>
        <p:blipFill rotWithShape="1">
          <a:blip r:embed="rId2"/>
          <a:srcRect t="69491"/>
          <a:stretch/>
        </p:blipFill>
        <p:spPr bwMode="auto">
          <a:xfrm>
            <a:off x="2119313" y="76200"/>
            <a:ext cx="5195887" cy="66595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fade">
                                      <p:cBhvr>
                                        <p:cTn id="7" dur="500"/>
                                        <p:tgtEl>
                                          <p:spTgt spid="2150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508"/>
                                        </p:tgtEl>
                                        <p:attrNameLst>
                                          <p:attrName>style.visibility</p:attrName>
                                        </p:attrNameLst>
                                      </p:cBhvr>
                                      <p:to>
                                        <p:strVal val="visible"/>
                                      </p:to>
                                    </p:set>
                                    <p:animEffect transition="in" filter="fade">
                                      <p:cBhvr>
                                        <p:cTn id="12" dur="500"/>
                                        <p:tgtEl>
                                          <p:spTgt spid="215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srcRect/>
          <a:stretch>
            <a:fillRect/>
          </a:stretch>
        </p:blipFill>
        <p:spPr bwMode="auto">
          <a:xfrm>
            <a:off x="1524000" y="457200"/>
            <a:ext cx="6096000" cy="42005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2616532" y="4821382"/>
            <a:ext cx="3910942" cy="769441"/>
          </a:xfrm>
          <a:prstGeom prst="rect">
            <a:avLst/>
          </a:prstGeom>
          <a:noFill/>
        </p:spPr>
        <p:txBody>
          <a:bodyPr wrap="none">
            <a:spAutoFit/>
          </a:bodyPr>
          <a:lstStyle/>
          <a:p>
            <a:pPr algn="ctr" fontAlgn="auto">
              <a:spcBef>
                <a:spcPts val="0"/>
              </a:spcBef>
              <a:spcAft>
                <a:spcPts val="0"/>
              </a:spcAft>
              <a:defRPr/>
            </a:pPr>
            <a:r>
              <a:rPr lang="en-US" sz="4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rPr>
              <a:t>October 3, 1995</a:t>
            </a:r>
            <a:endParaRPr lang="en-US" sz="4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srcRect/>
          <a:stretch>
            <a:fillRect/>
          </a:stretch>
        </p:blipFill>
        <p:spPr bwMode="auto">
          <a:xfrm>
            <a:off x="1524000" y="457200"/>
            <a:ext cx="6096000" cy="42005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2531" name="Picture 3"/>
          <p:cNvPicPr>
            <a:picLocks noChangeAspect="1" noChangeArrowheads="1"/>
          </p:cNvPicPr>
          <p:nvPr/>
        </p:nvPicPr>
        <p:blipFill>
          <a:blip r:embed="rId3"/>
          <a:srcRect/>
          <a:stretch>
            <a:fillRect/>
          </a:stretch>
        </p:blipFill>
        <p:spPr bwMode="auto">
          <a:xfrm>
            <a:off x="4610100" y="3657600"/>
            <a:ext cx="4051300" cy="2768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2532" name="Picture 4"/>
          <p:cNvPicPr>
            <a:picLocks noChangeAspect="1" noChangeArrowheads="1"/>
          </p:cNvPicPr>
          <p:nvPr/>
        </p:nvPicPr>
        <p:blipFill>
          <a:blip r:embed="rId4"/>
          <a:srcRect/>
          <a:stretch>
            <a:fillRect/>
          </a:stretch>
        </p:blipFill>
        <p:spPr bwMode="auto">
          <a:xfrm>
            <a:off x="622300" y="3663950"/>
            <a:ext cx="3797300" cy="27622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rotWithShape="1">
          <a:blip r:embed="rId2"/>
          <a:srcRect l="28669" t="16099" r="29722" b="21428"/>
          <a:stretch/>
        </p:blipFill>
        <p:spPr bwMode="auto">
          <a:xfrm>
            <a:off x="1524000" y="963613"/>
            <a:ext cx="6096000" cy="51450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3555" name="Picture 3"/>
          <p:cNvPicPr>
            <a:picLocks noChangeAspect="1" noChangeArrowheads="1"/>
          </p:cNvPicPr>
          <p:nvPr/>
        </p:nvPicPr>
        <p:blipFill>
          <a:blip r:embed="rId3"/>
          <a:srcRect/>
          <a:stretch>
            <a:fillRect/>
          </a:stretch>
        </p:blipFill>
        <p:spPr bwMode="auto">
          <a:xfrm>
            <a:off x="5481638" y="963613"/>
            <a:ext cx="3287712" cy="24653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4" name="Picture 5" descr="1101951009_400"/>
          <p:cNvPicPr>
            <a:picLocks noChangeAspect="1" noChangeArrowheads="1"/>
          </p:cNvPicPr>
          <p:nvPr/>
        </p:nvPicPr>
        <p:blipFill>
          <a:blip r:embed="rId4"/>
          <a:srcRect/>
          <a:stretch>
            <a:fillRect/>
          </a:stretch>
        </p:blipFill>
        <p:spPr bwMode="auto">
          <a:xfrm>
            <a:off x="1230313" y="715963"/>
            <a:ext cx="4279900" cy="5638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555"/>
                                        </p:tgtEl>
                                        <p:attrNameLst>
                                          <p:attrName>style.visibility</p:attrName>
                                        </p:attrNameLst>
                                      </p:cBhvr>
                                      <p:to>
                                        <p:strVal val="visible"/>
                                      </p:to>
                                    </p:set>
                                    <p:animEffect transition="in" filter="fade">
                                      <p:cBhvr>
                                        <p:cTn id="7" dur="500"/>
                                        <p:tgtEl>
                                          <p:spTgt spid="2355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srcRect/>
          <a:stretch>
            <a:fillRect/>
          </a:stretch>
        </p:blipFill>
        <p:spPr bwMode="auto">
          <a:xfrm>
            <a:off x="1066800" y="1123950"/>
            <a:ext cx="7102475" cy="44386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76839" name="Picture 7" descr="Newsweek New Orleans"/>
          <p:cNvPicPr>
            <a:picLocks noChangeAspect="1" noChangeArrowheads="1"/>
          </p:cNvPicPr>
          <p:nvPr/>
        </p:nvPicPr>
        <p:blipFill>
          <a:blip r:embed="rId3"/>
          <a:srcRect t="449" r="830" b="839"/>
          <a:stretch>
            <a:fillRect/>
          </a:stretch>
        </p:blipFill>
        <p:spPr bwMode="auto">
          <a:xfrm>
            <a:off x="152400" y="533400"/>
            <a:ext cx="4471988" cy="5937250"/>
          </a:xfrm>
          <a:prstGeom prst="rect">
            <a:avLst/>
          </a:prstGeom>
          <a:noFill/>
          <a:ln w="9525">
            <a:noFill/>
            <a:miter lim="800000"/>
            <a:headEnd/>
            <a:tailEnd/>
          </a:ln>
          <a:effectLst>
            <a:outerShdw blurRad="292100" dist="139700" dir="2700000" algn="tl" rotWithShape="0">
              <a:srgbClr val="333333">
                <a:alpha val="64999"/>
              </a:srgbClr>
            </a:outerShdw>
          </a:effectLst>
        </p:spPr>
      </p:pic>
      <p:pic>
        <p:nvPicPr>
          <p:cNvPr id="5" name="Picture 7" descr="Shaming America"/>
          <p:cNvPicPr>
            <a:picLocks noChangeAspect="1" noChangeArrowheads="1"/>
          </p:cNvPicPr>
          <p:nvPr/>
        </p:nvPicPr>
        <p:blipFill>
          <a:blip r:embed="rId4"/>
          <a:srcRect/>
          <a:stretch>
            <a:fillRect/>
          </a:stretch>
        </p:blipFill>
        <p:spPr bwMode="auto">
          <a:xfrm>
            <a:off x="4581525" y="549275"/>
            <a:ext cx="4486275" cy="59213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6" name="Picture 4" descr="American Tragedy"/>
          <p:cNvPicPr>
            <a:picLocks noChangeAspect="1" noChangeArrowheads="1"/>
          </p:cNvPicPr>
          <p:nvPr/>
        </p:nvPicPr>
        <p:blipFill>
          <a:blip r:embed="rId5"/>
          <a:srcRect r="999" b="874"/>
          <a:stretch>
            <a:fillRect/>
          </a:stretch>
        </p:blipFill>
        <p:spPr bwMode="auto">
          <a:xfrm>
            <a:off x="1917700" y="204788"/>
            <a:ext cx="4935538" cy="6500812"/>
          </a:xfrm>
          <a:prstGeom prst="rect">
            <a:avLst/>
          </a:prstGeom>
          <a:noFill/>
          <a:ln w="9525">
            <a:noFill/>
            <a:miter lim="800000"/>
            <a:headEnd/>
            <a:tailEnd/>
          </a:ln>
          <a:effectLst>
            <a:outerShdw blurRad="292100" dist="139700" dir="2700000" algn="tl" rotWithShape="0">
              <a:srgbClr val="333333">
                <a:alpha val="64999"/>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1066800" y="782638"/>
            <a:ext cx="6807200" cy="4038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1066800" y="4953000"/>
            <a:ext cx="6806630" cy="1446550"/>
          </a:xfrm>
          <a:prstGeom prst="rect">
            <a:avLst/>
          </a:prstGeom>
          <a:noFill/>
        </p:spPr>
        <p:txBody>
          <a:bodyPr>
            <a:spAutoFit/>
          </a:bodyPr>
          <a:lstStyle/>
          <a:p>
            <a:pPr algn="ctr" fontAlgn="auto">
              <a:spcBef>
                <a:spcPts val="0"/>
              </a:spcBef>
              <a:spcAft>
                <a:spcPts val="0"/>
              </a:spcAft>
              <a:defRPr/>
            </a:pPr>
            <a:r>
              <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latin typeface="+mn-lt"/>
                <a:ea typeface="+mn-ea"/>
                <a:cs typeface="+mn-cs"/>
              </a:rPr>
              <a:t>George Bush doesn’t care </a:t>
            </a:r>
          </a:p>
          <a:p>
            <a:pPr algn="ctr" fontAlgn="auto">
              <a:spcBef>
                <a:spcPts val="0"/>
              </a:spcBef>
              <a:spcAft>
                <a:spcPts val="0"/>
              </a:spcAft>
              <a:defRPr/>
            </a:pPr>
            <a:r>
              <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latin typeface="+mn-lt"/>
                <a:ea typeface="+mn-ea"/>
                <a:cs typeface="+mn-cs"/>
              </a:rPr>
              <a:t>about Black people</a:t>
            </a:r>
            <a:endPar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latin typeface="+mn-lt"/>
              <a:ea typeface="+mn-ea"/>
              <a:cs typeface="+mn-cs"/>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84375" y="0"/>
            <a:ext cx="5232400" cy="69342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9873" name="Picture 2"/>
          <p:cNvPicPr>
            <a:picLocks noChangeAspect="1" noChangeArrowheads="1"/>
          </p:cNvPicPr>
          <p:nvPr/>
        </p:nvPicPr>
        <p:blipFill>
          <a:blip r:embed="rId2"/>
          <a:srcRect b="4509"/>
          <a:stretch>
            <a:fillRect/>
          </a:stretch>
        </p:blipFill>
        <p:spPr bwMode="auto">
          <a:xfrm>
            <a:off x="234950" y="0"/>
            <a:ext cx="8839200" cy="6878638"/>
          </a:xfrm>
          <a:prstGeom prst="rect">
            <a:avLst/>
          </a:prstGeom>
          <a:noFill/>
          <a:ln w="9525">
            <a:noFill/>
            <a:miter lim="800000"/>
            <a:headEnd/>
            <a:tailEnd/>
          </a:ln>
        </p:spPr>
      </p:pic>
      <p:sp>
        <p:nvSpPr>
          <p:cNvPr id="2" name="Rectangle 1"/>
          <p:cNvSpPr/>
          <p:nvPr/>
        </p:nvSpPr>
        <p:spPr>
          <a:xfrm>
            <a:off x="4495800" y="990600"/>
            <a:ext cx="3780202" cy="923330"/>
          </a:xfrm>
          <a:prstGeom prst="rect">
            <a:avLst/>
          </a:prstGeom>
          <a:solidFill>
            <a:schemeClr val="bg1"/>
          </a:solidFill>
        </p:spPr>
        <p:txBody>
          <a:bodyPr wrap="none">
            <a:spAutoFit/>
          </a:bodyPr>
          <a:lstStyle/>
          <a:p>
            <a:pPr algn="ctr" fontAlgn="auto">
              <a:spcBef>
                <a:spcPts val="0"/>
              </a:spcBef>
              <a:spcAft>
                <a:spcPts val="0"/>
              </a:spcAft>
              <a:defRPr/>
            </a:pP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rPr>
              <a:t>Connection?</a:t>
            </a:r>
            <a:endPar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199" name="Picture 7" descr="New_2000_black_percent"/>
          <p:cNvPicPr>
            <a:picLocks noChangeAspect="1" noChangeArrowheads="1"/>
          </p:cNvPicPr>
          <p:nvPr/>
        </p:nvPicPr>
        <p:blipFill>
          <a:blip r:embed="rId2"/>
          <a:srcRect/>
          <a:stretch>
            <a:fillRect/>
          </a:stretch>
        </p:blipFill>
        <p:spPr bwMode="auto">
          <a:xfrm>
            <a:off x="457200" y="533400"/>
            <a:ext cx="8229600" cy="5618163"/>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8202" name="Picture 10" descr="800px-Census-2000-Data-Top-US-Ancestries-by-County"/>
          <p:cNvPicPr>
            <a:picLocks noChangeAspect="1" noChangeArrowheads="1"/>
          </p:cNvPicPr>
          <p:nvPr/>
        </p:nvPicPr>
        <p:blipFill>
          <a:blip r:embed="rId3"/>
          <a:srcRect/>
          <a:stretch>
            <a:fillRect/>
          </a:stretch>
        </p:blipFill>
        <p:spPr bwMode="auto">
          <a:xfrm>
            <a:off x="457200" y="298450"/>
            <a:ext cx="8229600" cy="6161088"/>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5" name="Picture 11" descr="baptist"/>
          <p:cNvPicPr>
            <a:picLocks noChangeAspect="1" noChangeArrowheads="1"/>
          </p:cNvPicPr>
          <p:nvPr/>
        </p:nvPicPr>
        <p:blipFill>
          <a:blip r:embed="rId4"/>
          <a:srcRect/>
          <a:stretch>
            <a:fillRect/>
          </a:stretch>
        </p:blipFill>
        <p:spPr bwMode="auto">
          <a:xfrm>
            <a:off x="290513" y="244475"/>
            <a:ext cx="8562975" cy="6215063"/>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202"/>
                                        </p:tgtEl>
                                        <p:attrNameLst>
                                          <p:attrName>style.visibility</p:attrName>
                                        </p:attrNameLst>
                                      </p:cBhvr>
                                      <p:to>
                                        <p:strVal val="visible"/>
                                      </p:to>
                                    </p:set>
                                    <p:animEffect transition="in" filter="fade">
                                      <p:cBhvr>
                                        <p:cTn id="7" dur="500"/>
                                        <p:tgtEl>
                                          <p:spTgt spid="820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1921" name="Picture 4" descr="Dixie1"/>
          <p:cNvPicPr>
            <a:picLocks noChangeAspect="1" noChangeArrowheads="1"/>
          </p:cNvPicPr>
          <p:nvPr/>
        </p:nvPicPr>
        <p:blipFill>
          <a:blip r:embed="rId2"/>
          <a:srcRect l="1721"/>
          <a:stretch>
            <a:fillRect/>
          </a:stretch>
        </p:blipFill>
        <p:spPr bwMode="auto">
          <a:xfrm>
            <a:off x="114300" y="325438"/>
            <a:ext cx="4716463" cy="6049962"/>
          </a:xfrm>
          <a:prstGeom prst="rect">
            <a:avLst/>
          </a:prstGeom>
          <a:noFill/>
          <a:ln w="9525">
            <a:noFill/>
            <a:miter lim="800000"/>
            <a:headEnd/>
            <a:tailEnd/>
          </a:ln>
        </p:spPr>
      </p:pic>
      <p:pic>
        <p:nvPicPr>
          <p:cNvPr id="81922" name="Picture 5" descr="Dixie2"/>
          <p:cNvPicPr>
            <a:picLocks noChangeAspect="1" noChangeArrowheads="1"/>
          </p:cNvPicPr>
          <p:nvPr/>
        </p:nvPicPr>
        <p:blipFill>
          <a:blip r:embed="rId3"/>
          <a:srcRect r="1434"/>
          <a:stretch>
            <a:fillRect/>
          </a:stretch>
        </p:blipFill>
        <p:spPr bwMode="auto">
          <a:xfrm>
            <a:off x="4265613" y="312738"/>
            <a:ext cx="4827587" cy="6064250"/>
          </a:xfrm>
          <a:prstGeom prst="rect">
            <a:avLst/>
          </a:prstGeom>
          <a:noFill/>
          <a:ln w="9525">
            <a:noFill/>
            <a:miter lim="800000"/>
            <a:headEnd/>
            <a:tailEnd/>
          </a:ln>
        </p:spPr>
      </p:pic>
      <p:pic>
        <p:nvPicPr>
          <p:cNvPr id="52230" name="Picture 6" descr="[ SONG OF THE SOUTH POSTER ]"/>
          <p:cNvPicPr>
            <a:picLocks noChangeAspect="1" noChangeArrowheads="1"/>
          </p:cNvPicPr>
          <p:nvPr/>
        </p:nvPicPr>
        <p:blipFill>
          <a:blip r:embed="rId4"/>
          <a:srcRect/>
          <a:stretch>
            <a:fillRect/>
          </a:stretch>
        </p:blipFill>
        <p:spPr bwMode="auto">
          <a:xfrm>
            <a:off x="2284413" y="30163"/>
            <a:ext cx="4379912" cy="6675437"/>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2230"/>
                                        </p:tgtEl>
                                        <p:attrNameLst>
                                          <p:attrName>style.visibility</p:attrName>
                                        </p:attrNameLst>
                                      </p:cBhvr>
                                      <p:to>
                                        <p:strVal val="visible"/>
                                      </p:to>
                                    </p:set>
                                    <p:animEffect transition="in" filter="fade">
                                      <p:cBhvr>
                                        <p:cTn id="7" dur="500"/>
                                        <p:tgtEl>
                                          <p:spTgt spid="522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5724" name="Picture 12" descr="ConfederateDixieLandB"/>
          <p:cNvPicPr>
            <a:picLocks noChangeAspect="1" noChangeArrowheads="1"/>
          </p:cNvPicPr>
          <p:nvPr/>
        </p:nvPicPr>
        <p:blipFill>
          <a:blip r:embed="rId2"/>
          <a:srcRect/>
          <a:stretch>
            <a:fillRect/>
          </a:stretch>
        </p:blipFill>
        <p:spPr bwMode="auto">
          <a:xfrm>
            <a:off x="1752600" y="1143000"/>
            <a:ext cx="5534025" cy="325755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115725" name="Picture 13" descr="legend"/>
          <p:cNvPicPr>
            <a:picLocks noChangeAspect="1" noChangeArrowheads="1"/>
          </p:cNvPicPr>
          <p:nvPr/>
        </p:nvPicPr>
        <p:blipFill>
          <a:blip r:embed="rId3"/>
          <a:srcRect/>
          <a:stretch>
            <a:fillRect/>
          </a:stretch>
        </p:blipFill>
        <p:spPr bwMode="auto">
          <a:xfrm>
            <a:off x="2209800" y="685800"/>
            <a:ext cx="4762500" cy="47625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5" name="Picture 14" descr="dukes-of-hazzard"/>
          <p:cNvPicPr>
            <a:picLocks noChangeAspect="1" noChangeArrowheads="1"/>
          </p:cNvPicPr>
          <p:nvPr/>
        </p:nvPicPr>
        <p:blipFill>
          <a:blip r:embed="rId4"/>
          <a:srcRect t="2579"/>
          <a:stretch>
            <a:fillRect/>
          </a:stretch>
        </p:blipFill>
        <p:spPr bwMode="auto">
          <a:xfrm>
            <a:off x="1154113" y="1588"/>
            <a:ext cx="7058025" cy="690245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5725"/>
                                        </p:tgtEl>
                                        <p:attrNameLst>
                                          <p:attrName>style.visibility</p:attrName>
                                        </p:attrNameLst>
                                      </p:cBhvr>
                                      <p:to>
                                        <p:strVal val="visible"/>
                                      </p:to>
                                    </p:set>
                                    <p:animEffect transition="in" filter="fade">
                                      <p:cBhvr>
                                        <p:cTn id="7" dur="500"/>
                                        <p:tgtEl>
                                          <p:spTgt spid="1157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685" name="Picture 5" descr="[ DRIVING MISS DAISY POSTER ]"/>
          <p:cNvPicPr>
            <a:picLocks noChangeAspect="1" noChangeArrowheads="1"/>
          </p:cNvPicPr>
          <p:nvPr/>
        </p:nvPicPr>
        <p:blipFill>
          <a:blip r:embed="rId2"/>
          <a:srcRect/>
          <a:stretch>
            <a:fillRect/>
          </a:stretch>
        </p:blipFill>
        <p:spPr bwMode="auto">
          <a:xfrm>
            <a:off x="2667000" y="547688"/>
            <a:ext cx="3810000" cy="5762625"/>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1687" name="Picture 7" descr="40166893"/>
          <p:cNvPicPr>
            <a:picLocks noChangeAspect="1" noChangeArrowheads="1"/>
          </p:cNvPicPr>
          <p:nvPr/>
        </p:nvPicPr>
        <p:blipFill>
          <a:blip r:embed="rId3"/>
          <a:srcRect/>
          <a:stretch>
            <a:fillRect/>
          </a:stretch>
        </p:blipFill>
        <p:spPr bwMode="auto">
          <a:xfrm>
            <a:off x="0" y="0"/>
            <a:ext cx="4629150" cy="68580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1689" name="Picture 9" descr="News1_5"/>
          <p:cNvPicPr>
            <a:picLocks noChangeAspect="1" noChangeArrowheads="1"/>
          </p:cNvPicPr>
          <p:nvPr/>
        </p:nvPicPr>
        <p:blipFill>
          <a:blip r:embed="rId4"/>
          <a:srcRect/>
          <a:stretch>
            <a:fillRect/>
          </a:stretch>
        </p:blipFill>
        <p:spPr bwMode="auto">
          <a:xfrm>
            <a:off x="4495800" y="374650"/>
            <a:ext cx="4457700" cy="443865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1691" name="Picture 11" descr="driving"/>
          <p:cNvPicPr>
            <a:picLocks noChangeAspect="1" noChangeArrowheads="1"/>
          </p:cNvPicPr>
          <p:nvPr/>
        </p:nvPicPr>
        <p:blipFill>
          <a:blip r:embed="rId5"/>
          <a:srcRect b="1836"/>
          <a:stretch>
            <a:fillRect/>
          </a:stretch>
        </p:blipFill>
        <p:spPr bwMode="auto">
          <a:xfrm>
            <a:off x="3489325" y="3733800"/>
            <a:ext cx="5464175" cy="3062288"/>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1687"/>
                                        </p:tgtEl>
                                        <p:attrNameLst>
                                          <p:attrName>style.visibility</p:attrName>
                                        </p:attrNameLst>
                                      </p:cBhvr>
                                      <p:to>
                                        <p:strVal val="visible"/>
                                      </p:to>
                                    </p:set>
                                    <p:animEffect transition="in" filter="fade">
                                      <p:cBhvr>
                                        <p:cTn id="7" dur="500"/>
                                        <p:tgtEl>
                                          <p:spTgt spid="7168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1689"/>
                                        </p:tgtEl>
                                        <p:attrNameLst>
                                          <p:attrName>style.visibility</p:attrName>
                                        </p:attrNameLst>
                                      </p:cBhvr>
                                      <p:to>
                                        <p:strVal val="visible"/>
                                      </p:to>
                                    </p:set>
                                    <p:animEffect transition="in" filter="fade">
                                      <p:cBhvr>
                                        <p:cTn id="12" dur="500"/>
                                        <p:tgtEl>
                                          <p:spTgt spid="7168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1691"/>
                                        </p:tgtEl>
                                        <p:attrNameLst>
                                          <p:attrName>style.visibility</p:attrName>
                                        </p:attrNameLst>
                                      </p:cBhvr>
                                      <p:to>
                                        <p:strVal val="visible"/>
                                      </p:to>
                                    </p:set>
                                    <p:animEffect transition="in" filter="fade">
                                      <p:cBhvr>
                                        <p:cTn id="17" dur="500"/>
                                        <p:tgtEl>
                                          <p:spTgt spid="716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4993" name="Picture 7" descr="american-grace-cover"/>
          <p:cNvPicPr>
            <a:picLocks noChangeAspect="1" noChangeArrowheads="1"/>
          </p:cNvPicPr>
          <p:nvPr/>
        </p:nvPicPr>
        <p:blipFill>
          <a:blip r:embed="rId3"/>
          <a:srcRect l="6488" r="1518"/>
          <a:stretch>
            <a:fillRect/>
          </a:stretch>
        </p:blipFill>
        <p:spPr bwMode="auto">
          <a:xfrm>
            <a:off x="-28575" y="-26988"/>
            <a:ext cx="4822825" cy="6935788"/>
          </a:xfrm>
          <a:prstGeom prst="rect">
            <a:avLst/>
          </a:prstGeom>
          <a:noFill/>
          <a:ln w="9525">
            <a:noFill/>
            <a:miter lim="800000"/>
            <a:headEnd/>
            <a:tailEnd/>
          </a:ln>
        </p:spPr>
      </p:pic>
      <p:pic>
        <p:nvPicPr>
          <p:cNvPr id="84994" name="Picture 5" descr="american-grace-cover"/>
          <p:cNvPicPr>
            <a:picLocks noChangeAspect="1" noChangeArrowheads="1"/>
          </p:cNvPicPr>
          <p:nvPr/>
        </p:nvPicPr>
        <p:blipFill>
          <a:blip r:embed="rId3"/>
          <a:srcRect l="6447" r="2452"/>
          <a:stretch>
            <a:fillRect/>
          </a:stretch>
        </p:blipFill>
        <p:spPr bwMode="auto">
          <a:xfrm>
            <a:off x="4400550" y="-22225"/>
            <a:ext cx="4778375" cy="6938963"/>
          </a:xfrm>
          <a:prstGeom prst="rect">
            <a:avLst/>
          </a:prstGeom>
          <a:noFill/>
          <a:ln w="9525">
            <a:noFill/>
            <a:miter lim="800000"/>
            <a:headEnd/>
            <a:tailEnd/>
          </a:ln>
        </p:spPr>
      </p:pic>
      <p:pic>
        <p:nvPicPr>
          <p:cNvPr id="84995" name="Picture 8"/>
          <p:cNvPicPr>
            <a:picLocks noChangeAspect="1" noChangeArrowheads="1"/>
          </p:cNvPicPr>
          <p:nvPr/>
        </p:nvPicPr>
        <p:blipFill>
          <a:blip r:embed="rId4"/>
          <a:srcRect/>
          <a:stretch>
            <a:fillRect/>
          </a:stretch>
        </p:blipFill>
        <p:spPr bwMode="auto">
          <a:xfrm>
            <a:off x="-14288" y="2005013"/>
            <a:ext cx="4441826" cy="2976562"/>
          </a:xfrm>
          <a:prstGeom prst="rect">
            <a:avLst/>
          </a:prstGeom>
          <a:noFill/>
          <a:ln w="9525">
            <a:noFill/>
            <a:miter lim="800000"/>
            <a:headEnd/>
            <a:tailEnd/>
          </a:ln>
        </p:spPr>
      </p:pic>
      <p:pic>
        <p:nvPicPr>
          <p:cNvPr id="6" name="Picture 5" descr="Jesus Saves Vote"/>
          <p:cNvPicPr>
            <a:picLocks noChangeAspect="1" noChangeArrowheads="1"/>
          </p:cNvPicPr>
          <p:nvPr/>
        </p:nvPicPr>
        <p:blipFill>
          <a:blip r:embed="rId5"/>
          <a:srcRect l="3659" t="7552" r="5533" b="6174"/>
          <a:stretch>
            <a:fillRect/>
          </a:stretch>
        </p:blipFill>
        <p:spPr bwMode="auto">
          <a:xfrm>
            <a:off x="3482975" y="-26988"/>
            <a:ext cx="5695950" cy="693578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8861" t="30303" r="19417" b="30101"/>
          <a:stretch/>
        </p:blipFill>
        <p:spPr>
          <a:xfrm>
            <a:off x="1828800" y="1143000"/>
            <a:ext cx="5524500" cy="4876800"/>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262160" y="609600"/>
            <a:ext cx="7875169" cy="707886"/>
          </a:xfrm>
          <a:prstGeom prst="rect">
            <a:avLst/>
          </a:prstGeom>
          <a:noFill/>
        </p:spPr>
        <p:txBody>
          <a:bodyPr wrap="none">
            <a:spAutoFit/>
          </a:bodyPr>
          <a:lstStyle/>
          <a:p>
            <a:pPr algn="ctr" fontAlgn="auto">
              <a:spcBef>
                <a:spcPts val="0"/>
              </a:spcBef>
              <a:spcAft>
                <a:spcPts val="0"/>
              </a:spcAft>
              <a:defRPr/>
            </a:pPr>
            <a:r>
              <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rPr>
              <a:t>Greater Religiosity than Evangelicals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6081" t="4848" r="26646" b="53738"/>
          <a:stretch/>
        </p:blipFill>
        <p:spPr>
          <a:xfrm>
            <a:off x="1981200" y="1160463"/>
            <a:ext cx="5257800" cy="5232400"/>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283235" y="609600"/>
            <a:ext cx="6728830" cy="707886"/>
          </a:xfrm>
          <a:prstGeom prst="rect">
            <a:avLst/>
          </a:prstGeom>
          <a:noFill/>
        </p:spPr>
        <p:txBody>
          <a:bodyPr wrap="none">
            <a:spAutoFit/>
          </a:bodyPr>
          <a:lstStyle/>
          <a:p>
            <a:pPr algn="ctr" fontAlgn="auto">
              <a:spcBef>
                <a:spcPts val="0"/>
              </a:spcBef>
              <a:spcAft>
                <a:spcPts val="0"/>
              </a:spcAft>
              <a:defRPr/>
            </a:pPr>
            <a:r>
              <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rPr>
              <a:t>Church is Middle Class Practice</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2197" t="28687" r="20529" b="29091"/>
          <a:stretch/>
        </p:blipFill>
        <p:spPr>
          <a:xfrm>
            <a:off x="1828800" y="1219200"/>
            <a:ext cx="5334000" cy="5411788"/>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107386" y="609600"/>
            <a:ext cx="7080529" cy="707886"/>
          </a:xfrm>
          <a:prstGeom prst="rect">
            <a:avLst/>
          </a:prstGeom>
          <a:noFill/>
        </p:spPr>
        <p:txBody>
          <a:bodyPr wrap="none">
            <a:spAutoFit/>
          </a:bodyPr>
          <a:lstStyle/>
          <a:p>
            <a:pPr algn="ctr" fontAlgn="auto">
              <a:spcBef>
                <a:spcPts val="0"/>
              </a:spcBef>
              <a:spcAft>
                <a:spcPts val="0"/>
              </a:spcAft>
              <a:defRPr/>
            </a:pPr>
            <a:r>
              <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rPr>
              <a:t>Fundamentalist Beliefs Common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3856" t="4848" r="26646" b="57172"/>
          <a:stretch/>
        </p:blipFill>
        <p:spPr>
          <a:xfrm>
            <a:off x="1752600" y="1295400"/>
            <a:ext cx="5867400" cy="5154613"/>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13855" y="637309"/>
            <a:ext cx="8582606" cy="707886"/>
          </a:xfrm>
          <a:prstGeom prst="rect">
            <a:avLst/>
          </a:prstGeom>
          <a:noFill/>
        </p:spPr>
        <p:txBody>
          <a:bodyPr wrap="none">
            <a:spAutoFit/>
          </a:bodyPr>
          <a:lstStyle/>
          <a:p>
            <a:pPr algn="ctr" fontAlgn="auto">
              <a:spcBef>
                <a:spcPts val="0"/>
              </a:spcBef>
              <a:spcAft>
                <a:spcPts val="0"/>
              </a:spcAft>
              <a:defRPr/>
            </a:pPr>
            <a:r>
              <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rPr>
              <a:t>Political Allegiance Fundamental Divide</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1676400" y="336550"/>
            <a:ext cx="5867400" cy="46196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533401" y="5105400"/>
            <a:ext cx="8153400" cy="1323439"/>
          </a:xfrm>
          <a:prstGeom prst="rect">
            <a:avLst/>
          </a:prstGeom>
          <a:noFill/>
        </p:spPr>
        <p:txBody>
          <a:bodyPr>
            <a:spAutoFit/>
          </a:bodyPr>
          <a:lstStyle/>
          <a:p>
            <a:pPr algn="ctr" fontAlgn="auto">
              <a:spcBef>
                <a:spcPts val="0"/>
              </a:spcBef>
              <a:spcAft>
                <a:spcPts val="0"/>
              </a:spcAft>
              <a:defRPr/>
            </a:pPr>
            <a:r>
              <a:rPr lang="en-US" sz="4000" b="1" dirty="0">
                <a:ln w="18415" cmpd="sng">
                  <a:solidFill>
                    <a:srgbClr val="FFFFFF"/>
                  </a:solidFill>
                  <a:prstDash val="solid"/>
                </a:ln>
                <a:effectLst>
                  <a:outerShdw blurRad="63500" dir="3600000" algn="tl" rotWithShape="0">
                    <a:srgbClr val="000000">
                      <a:alpha val="70000"/>
                    </a:srgbClr>
                  </a:outerShdw>
                </a:effectLst>
                <a:latin typeface="+mn-lt"/>
                <a:ea typeface="+mn-ea"/>
                <a:cs typeface="+mn-cs"/>
              </a:rPr>
              <a:t>Black Church’s historical mission—racial &amp; social justice </a:t>
            </a:r>
            <a:endParaRPr lang="en-US" sz="4000" b="1" dirty="0">
              <a:ln w="18415" cmpd="sng">
                <a:solidFill>
                  <a:srgbClr val="FFFFFF"/>
                </a:solidFill>
                <a:prstDash val="solid"/>
              </a:ln>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srcRect/>
          <a:stretch>
            <a:fillRect/>
          </a:stretch>
        </p:blipFill>
        <p:spPr bwMode="auto">
          <a:xfrm>
            <a:off x="406400" y="304800"/>
            <a:ext cx="8432800" cy="6324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0" y="0"/>
            <a:ext cx="8382000" cy="1938992"/>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Black religiosity can be fully understood only within </a:t>
            </a:r>
            <a:r>
              <a:rPr lang="en-US" sz="40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terroistic</a:t>
            </a: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 context of antebellum America </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srcRect/>
          <a:stretch>
            <a:fillRect/>
          </a:stretch>
        </p:blipFill>
        <p:spPr bwMode="auto">
          <a:xfrm>
            <a:off x="914400" y="1524000"/>
            <a:ext cx="7464425" cy="4572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0" y="0"/>
            <a:ext cx="8610600" cy="1754326"/>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Black resistance against racial terrorism informed African American quest for dignity &amp; spiritual redemption through religion </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srcRect l="5941" r="7291"/>
          <a:stretch/>
        </p:blipFill>
        <p:spPr bwMode="auto">
          <a:xfrm>
            <a:off x="228600" y="914400"/>
            <a:ext cx="8585200" cy="5562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0" y="0"/>
            <a:ext cx="8382000"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Story of Exodus provided African slaves with inspiring analogy </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srcRect/>
          <a:stretch>
            <a:fillRect/>
          </a:stretch>
        </p:blipFill>
        <p:spPr bwMode="auto">
          <a:xfrm>
            <a:off x="4311650" y="152400"/>
            <a:ext cx="4527550" cy="65532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155540" y="663675"/>
            <a:ext cx="4191000" cy="5632311"/>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Biblical lessons of suffering gave enslaved Blacks sense of moral uplift and possibility in midst of unbearably dehumanizing conditions </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6257" name="Picture 2"/>
          <p:cNvPicPr>
            <a:picLocks noChangeAspect="1" noChangeArrowheads="1"/>
          </p:cNvPicPr>
          <p:nvPr/>
        </p:nvPicPr>
        <p:blipFill>
          <a:blip r:embed="rId2"/>
          <a:srcRect l="2394" r="1456"/>
          <a:stretch>
            <a:fillRect/>
          </a:stretch>
        </p:blipFill>
        <p:spPr bwMode="auto">
          <a:xfrm>
            <a:off x="0" y="0"/>
            <a:ext cx="9209088" cy="6858000"/>
          </a:xfrm>
          <a:prstGeom prst="rect">
            <a:avLst/>
          </a:prstGeom>
          <a:noFill/>
          <a:ln w="9525">
            <a:noFill/>
            <a:miter lim="800000"/>
            <a:headEnd/>
            <a:tailEnd/>
          </a:ln>
        </p:spPr>
      </p:pic>
      <p:pic>
        <p:nvPicPr>
          <p:cNvPr id="3" name="Picture 4" descr="DefendingDixie"/>
          <p:cNvPicPr>
            <a:picLocks noChangeAspect="1" noChangeArrowheads="1"/>
          </p:cNvPicPr>
          <p:nvPr/>
        </p:nvPicPr>
        <p:blipFill>
          <a:blip r:embed="rId3"/>
          <a:srcRect l="601" r="1025"/>
          <a:stretch>
            <a:fillRect/>
          </a:stretch>
        </p:blipFill>
        <p:spPr bwMode="auto">
          <a:xfrm>
            <a:off x="2438400" y="193675"/>
            <a:ext cx="4213225" cy="6435725"/>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7281" name="Picture 2" descr="Billie Hiliday"/>
          <p:cNvPicPr>
            <a:picLocks noChangeAspect="1" noChangeArrowheads="1"/>
          </p:cNvPicPr>
          <p:nvPr/>
        </p:nvPicPr>
        <p:blipFill>
          <a:blip r:embed="rId3"/>
          <a:srcRect/>
          <a:stretch>
            <a:fillRect/>
          </a:stretch>
        </p:blipFill>
        <p:spPr bwMode="auto">
          <a:xfrm>
            <a:off x="4648200" y="381000"/>
            <a:ext cx="4116388" cy="6096000"/>
          </a:xfrm>
          <a:prstGeom prst="rect">
            <a:avLst/>
          </a:prstGeom>
          <a:noFill/>
          <a:ln w="9525">
            <a:noFill/>
            <a:miter lim="800000"/>
            <a:headEnd/>
            <a:tailEnd/>
          </a:ln>
        </p:spPr>
      </p:pic>
      <p:pic>
        <p:nvPicPr>
          <p:cNvPr id="46083" name="Picture 3" descr="strangefruitpic"/>
          <p:cNvPicPr>
            <a:picLocks noChangeAspect="1" noChangeArrowheads="1"/>
          </p:cNvPicPr>
          <p:nvPr/>
        </p:nvPicPr>
        <p:blipFill>
          <a:blip r:embed="rId4">
            <a:extLst>
              <a:ext uri="{28A0092B-C50C-407E-A947-70E740481C1C}"/>
            </a:extLst>
          </a:blip>
          <a:srcRect t="1231"/>
          <a:stretch>
            <a:fillRect/>
          </a:stretch>
        </p:blipFill>
        <p:spPr bwMode="auto">
          <a:xfrm>
            <a:off x="381000" y="2438400"/>
            <a:ext cx="4953000" cy="3949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97283" name="Picture 4" descr="strange-fruit-logo"/>
          <p:cNvPicPr>
            <a:picLocks noChangeAspect="1" noChangeArrowheads="1"/>
          </p:cNvPicPr>
          <p:nvPr/>
        </p:nvPicPr>
        <p:blipFill>
          <a:blip r:embed="rId5"/>
          <a:srcRect/>
          <a:stretch>
            <a:fillRect/>
          </a:stretch>
        </p:blipFill>
        <p:spPr bwMode="auto">
          <a:xfrm>
            <a:off x="762000" y="381000"/>
            <a:ext cx="3505200" cy="23526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684" name="Picture 4" descr="Strange fruit"/>
          <p:cNvPicPr>
            <a:picLocks noChangeAspect="1" noChangeArrowheads="1"/>
          </p:cNvPicPr>
          <p:nvPr/>
        </p:nvPicPr>
        <p:blipFill>
          <a:blip r:embed="rId3"/>
          <a:srcRect l="885"/>
          <a:stretch>
            <a:fillRect/>
          </a:stretch>
        </p:blipFill>
        <p:spPr bwMode="auto">
          <a:xfrm>
            <a:off x="685800" y="1303338"/>
            <a:ext cx="7696200" cy="4337050"/>
          </a:xfrm>
          <a:prstGeom prst="rect">
            <a:avLst/>
          </a:prstGeom>
          <a:ln>
            <a:noFill/>
          </a:ln>
          <a:effectLst>
            <a:outerShdw blurRad="292100" dist="139700" dir="2700000" algn="tl" rotWithShape="0">
              <a:srgbClr val="333333">
                <a:alpha val="65000"/>
              </a:srgbClr>
            </a:outerShdw>
          </a:effectLst>
          <a:extLst/>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7588" name="Picture 4" descr="Lynching"/>
          <p:cNvPicPr>
            <a:picLocks noChangeAspect="1" noChangeArrowheads="1"/>
          </p:cNvPicPr>
          <p:nvPr/>
        </p:nvPicPr>
        <p:blipFill>
          <a:blip r:embed="rId3"/>
          <a:srcRect l="6712"/>
          <a:stretch>
            <a:fillRect/>
          </a:stretch>
        </p:blipFill>
        <p:spPr bwMode="auto">
          <a:xfrm>
            <a:off x="228600" y="609600"/>
            <a:ext cx="4154488" cy="57150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67589" name="Picture 5" descr="Lynching1"/>
          <p:cNvPicPr>
            <a:picLocks noChangeAspect="1" noChangeArrowheads="1"/>
          </p:cNvPicPr>
          <p:nvPr/>
        </p:nvPicPr>
        <p:blipFill>
          <a:blip r:embed="rId4"/>
          <a:srcRect/>
          <a:stretch>
            <a:fillRect/>
          </a:stretch>
        </p:blipFill>
        <p:spPr bwMode="auto">
          <a:xfrm>
            <a:off x="4419600" y="609600"/>
            <a:ext cx="4476750" cy="571500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8612" name="Picture 4" descr="Lynching2"/>
          <p:cNvPicPr>
            <a:picLocks noChangeAspect="1" noChangeArrowheads="1"/>
          </p:cNvPicPr>
          <p:nvPr/>
        </p:nvPicPr>
        <p:blipFill>
          <a:blip r:embed="rId3"/>
          <a:srcRect t="15607" b="3023"/>
          <a:stretch>
            <a:fillRect/>
          </a:stretch>
        </p:blipFill>
        <p:spPr bwMode="auto">
          <a:xfrm>
            <a:off x="1219200" y="155575"/>
            <a:ext cx="6858000" cy="6538913"/>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68613" name="Picture 5" descr="Lynching3"/>
          <p:cNvPicPr>
            <a:picLocks noChangeAspect="1" noChangeArrowheads="1"/>
          </p:cNvPicPr>
          <p:nvPr/>
        </p:nvPicPr>
        <p:blipFill>
          <a:blip r:embed="rId4"/>
          <a:srcRect/>
          <a:stretch>
            <a:fillRect/>
          </a:stretch>
        </p:blipFill>
        <p:spPr bwMode="auto">
          <a:xfrm>
            <a:off x="2227263" y="228600"/>
            <a:ext cx="4987925" cy="6400800"/>
          </a:xfrm>
          <a:prstGeom prst="rect">
            <a:avLst/>
          </a:prstGeom>
          <a:noFill/>
          <a:ln w="9525">
            <a:noFill/>
            <a:miter lim="800000"/>
            <a:headEnd/>
            <a:tailEnd/>
          </a:ln>
        </p:spPr>
      </p:pic>
      <p:pic>
        <p:nvPicPr>
          <p:cNvPr id="4" name="Picture 3"/>
          <p:cNvPicPr>
            <a:picLocks noChangeAspect="1"/>
          </p:cNvPicPr>
          <p:nvPr/>
        </p:nvPicPr>
        <p:blipFill rotWithShape="1">
          <a:blip r:embed="rId5"/>
          <a:srcRect l="1566" r="33318" b="28283"/>
          <a:stretch/>
        </p:blipFill>
        <p:spPr>
          <a:xfrm>
            <a:off x="2411413" y="0"/>
            <a:ext cx="4441825" cy="6732588"/>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8613"/>
                                        </p:tgtEl>
                                        <p:attrNameLst>
                                          <p:attrName>style.visibility</p:attrName>
                                        </p:attrNameLst>
                                      </p:cBhvr>
                                      <p:to>
                                        <p:strVal val="visible"/>
                                      </p:to>
                                    </p:set>
                                    <p:animEffect transition="in" filter="fade">
                                      <p:cBhvr>
                                        <p:cTn id="7" dur="500"/>
                                        <p:tgtEl>
                                          <p:spTgt spid="686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80611" name="Rectangle 3"/>
          <p:cNvSpPr>
            <a:spLocks noGrp="1" noChangeArrowheads="1"/>
          </p:cNvSpPr>
          <p:nvPr>
            <p:ph type="body" idx="1"/>
          </p:nvPr>
        </p:nvSpPr>
        <p:spPr>
          <a:xfrm>
            <a:off x="838200" y="3051175"/>
            <a:ext cx="7772400" cy="3675063"/>
          </a:xfrm>
        </p:spPr>
        <p:txBody>
          <a:bodyPr/>
          <a:lstStyle/>
          <a:p>
            <a:r>
              <a:rPr lang="en-US" sz="2800" b="1">
                <a:latin typeface="Arial" pitchFamily="-72" charset="0"/>
              </a:rPr>
              <a:t>Shows small town Americans, no doubt most of them church-going, respectable citizens, grinning, beneath the naked mutilated body of a black man or woman hanging behind them from a tree</a:t>
            </a:r>
          </a:p>
          <a:p>
            <a:pPr>
              <a:spcBef>
                <a:spcPct val="0"/>
              </a:spcBef>
            </a:pPr>
            <a:r>
              <a:rPr lang="en-US" sz="2800" b="1">
                <a:latin typeface="Arial" pitchFamily="-72" charset="0"/>
              </a:rPr>
              <a:t>Lynching photographs were souvenirs of a collective action whose participants felt perfectly justified in what they had done</a:t>
            </a:r>
          </a:p>
        </p:txBody>
      </p:sp>
      <p:pic>
        <p:nvPicPr>
          <p:cNvPr id="580612" name="Picture 4" descr="Lynching postcard"/>
          <p:cNvPicPr>
            <a:picLocks noChangeAspect="1" noChangeArrowheads="1"/>
          </p:cNvPicPr>
          <p:nvPr/>
        </p:nvPicPr>
        <p:blipFill>
          <a:blip r:embed="rId3"/>
          <a:srcRect/>
          <a:stretch>
            <a:fillRect/>
          </a:stretch>
        </p:blipFill>
        <p:spPr bwMode="auto">
          <a:xfrm>
            <a:off x="234950" y="171450"/>
            <a:ext cx="8686800" cy="273050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80611">
                                            <p:txEl>
                                              <p:pRg st="1" end="1"/>
                                            </p:txEl>
                                          </p:spTgt>
                                        </p:tgtEl>
                                        <p:attrNameLst>
                                          <p:attrName>style.visibility</p:attrName>
                                        </p:attrNameLst>
                                      </p:cBhvr>
                                      <p:to>
                                        <p:strVal val="visible"/>
                                      </p:to>
                                    </p:set>
                                    <p:animEffect transition="in" filter="fade">
                                      <p:cBhvr>
                                        <p:cTn id="7" dur="500"/>
                                        <p:tgtEl>
                                          <p:spTgt spid="5806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2709" name="Picture 5" descr="MississippiBurningParker_jpg.jpg picture by thehousenextdoor"/>
          <p:cNvPicPr>
            <a:picLocks noChangeAspect="1" noChangeArrowheads="1"/>
          </p:cNvPicPr>
          <p:nvPr/>
        </p:nvPicPr>
        <p:blipFill>
          <a:blip r:embed="rId2"/>
          <a:srcRect/>
          <a:stretch>
            <a:fillRect/>
          </a:stretch>
        </p:blipFill>
        <p:spPr bwMode="auto">
          <a:xfrm>
            <a:off x="1062038" y="1047750"/>
            <a:ext cx="7019925" cy="47625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2717" name="Picture 13" descr="[ MISSISSIPPI BURNING POSTER ]"/>
          <p:cNvPicPr>
            <a:picLocks noChangeAspect="1" noChangeArrowheads="1"/>
          </p:cNvPicPr>
          <p:nvPr/>
        </p:nvPicPr>
        <p:blipFill>
          <a:blip r:embed="rId3"/>
          <a:srcRect/>
          <a:stretch>
            <a:fillRect/>
          </a:stretch>
        </p:blipFill>
        <p:spPr bwMode="auto">
          <a:xfrm>
            <a:off x="403225" y="246063"/>
            <a:ext cx="4148138" cy="6303962"/>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2718" name="Picture 14" descr="Mississippi burning"/>
          <p:cNvPicPr>
            <a:picLocks noChangeAspect="1" noChangeArrowheads="1"/>
          </p:cNvPicPr>
          <p:nvPr/>
        </p:nvPicPr>
        <p:blipFill>
          <a:blip r:embed="rId4"/>
          <a:srcRect/>
          <a:stretch>
            <a:fillRect/>
          </a:stretch>
        </p:blipFill>
        <p:spPr bwMode="auto">
          <a:xfrm>
            <a:off x="3078163" y="223838"/>
            <a:ext cx="5715000" cy="38100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 name="Picture 16" descr="Mississippi burning"/>
          <p:cNvPicPr>
            <a:picLocks noChangeAspect="1" noChangeArrowheads="1"/>
          </p:cNvPicPr>
          <p:nvPr/>
        </p:nvPicPr>
        <p:blipFill>
          <a:blip r:embed="rId5"/>
          <a:srcRect/>
          <a:stretch>
            <a:fillRect/>
          </a:stretch>
        </p:blipFill>
        <p:spPr bwMode="auto">
          <a:xfrm>
            <a:off x="2476500" y="2800350"/>
            <a:ext cx="5715000" cy="381000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2717"/>
                                        </p:tgtEl>
                                        <p:attrNameLst>
                                          <p:attrName>style.visibility</p:attrName>
                                        </p:attrNameLst>
                                      </p:cBhvr>
                                      <p:to>
                                        <p:strVal val="visible"/>
                                      </p:to>
                                    </p:set>
                                    <p:animEffect transition="in" filter="fade">
                                      <p:cBhvr>
                                        <p:cTn id="7" dur="500"/>
                                        <p:tgtEl>
                                          <p:spTgt spid="7271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2718"/>
                                        </p:tgtEl>
                                        <p:attrNameLst>
                                          <p:attrName>style.visibility</p:attrName>
                                        </p:attrNameLst>
                                      </p:cBhvr>
                                      <p:to>
                                        <p:strVal val="visible"/>
                                      </p:to>
                                    </p:set>
                                    <p:animEffect transition="in" filter="fade">
                                      <p:cBhvr>
                                        <p:cTn id="12" dur="500"/>
                                        <p:tgtEl>
                                          <p:spTgt spid="727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8545" name="Picture 3"/>
          <p:cNvPicPr>
            <a:picLocks noChangeAspect="1" noChangeArrowheads="1"/>
          </p:cNvPicPr>
          <p:nvPr/>
        </p:nvPicPr>
        <p:blipFill>
          <a:blip r:embed="rId2"/>
          <a:srcRect/>
          <a:stretch>
            <a:fillRect/>
          </a:stretch>
        </p:blipFill>
        <p:spPr bwMode="auto">
          <a:xfrm>
            <a:off x="4113213" y="0"/>
            <a:ext cx="5030787" cy="6858000"/>
          </a:xfrm>
          <a:prstGeom prst="rect">
            <a:avLst/>
          </a:prstGeom>
          <a:noFill/>
          <a:ln w="9525">
            <a:noFill/>
            <a:miter lim="800000"/>
            <a:headEnd/>
            <a:tailEnd/>
          </a:ln>
        </p:spPr>
      </p:pic>
      <p:pic>
        <p:nvPicPr>
          <p:cNvPr id="8194" name="Picture 2"/>
          <p:cNvPicPr>
            <a:picLocks noChangeAspect="1" noChangeArrowheads="1"/>
          </p:cNvPicPr>
          <p:nvPr/>
        </p:nvPicPr>
        <p:blipFill>
          <a:blip r:embed="rId3"/>
          <a:srcRect/>
          <a:stretch>
            <a:fillRect/>
          </a:stretch>
        </p:blipFill>
        <p:spPr bwMode="auto">
          <a:xfrm>
            <a:off x="152400" y="152400"/>
            <a:ext cx="4267200" cy="64008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9569" name="Picture 2"/>
          <p:cNvPicPr>
            <a:picLocks noChangeAspect="1" noChangeArrowheads="1"/>
          </p:cNvPicPr>
          <p:nvPr/>
        </p:nvPicPr>
        <p:blipFill>
          <a:blip r:embed="rId2"/>
          <a:srcRect r="5652"/>
          <a:stretch>
            <a:fillRect/>
          </a:stretch>
        </p:blipFill>
        <p:spPr bwMode="auto">
          <a:xfrm>
            <a:off x="0" y="0"/>
            <a:ext cx="9144000" cy="6881813"/>
          </a:xfrm>
          <a:prstGeom prst="rect">
            <a:avLst/>
          </a:prstGeom>
          <a:noFill/>
          <a:ln w="9525">
            <a:noFill/>
            <a:miter lim="800000"/>
            <a:headEnd/>
            <a:tailEnd/>
          </a:ln>
        </p:spPr>
      </p:pic>
      <p:sp>
        <p:nvSpPr>
          <p:cNvPr id="3" name="Rectangle 2"/>
          <p:cNvSpPr/>
          <p:nvPr/>
        </p:nvSpPr>
        <p:spPr>
          <a:xfrm>
            <a:off x="762000" y="4942176"/>
            <a:ext cx="8382000" cy="1938992"/>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Constructive role Christianity played in African American communities—   Black human rights resistance </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rotWithShape="1">
          <a:blip r:embed="rId2"/>
          <a:srcRect l="14725" t="24052" r="41435" b="13690"/>
          <a:stretch/>
        </p:blipFill>
        <p:spPr bwMode="auto">
          <a:xfrm>
            <a:off x="1143000" y="457200"/>
            <a:ext cx="7158038" cy="5715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2"/>
          <p:cNvPicPr>
            <a:picLocks noChangeAspect="1" noChangeArrowheads="1"/>
          </p:cNvPicPr>
          <p:nvPr/>
        </p:nvPicPr>
        <p:blipFill rotWithShape="1">
          <a:blip r:embed="rId3"/>
          <a:srcRect l="21641" t="19318" r="48240" b="16071"/>
          <a:stretch/>
        </p:blipFill>
        <p:spPr bwMode="auto">
          <a:xfrm>
            <a:off x="2057400" y="349250"/>
            <a:ext cx="4953000" cy="59737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srcRect l="15060" t="31628" r="41435" b="14485"/>
          <a:stretch/>
        </p:blipFill>
        <p:spPr bwMode="auto">
          <a:xfrm>
            <a:off x="900113" y="685800"/>
            <a:ext cx="7440612" cy="5181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2"/>
          <p:cNvPicPr>
            <a:picLocks noChangeAspect="1" noChangeArrowheads="1"/>
          </p:cNvPicPr>
          <p:nvPr/>
        </p:nvPicPr>
        <p:blipFill rotWithShape="1">
          <a:blip r:embed="rId3"/>
          <a:srcRect l="14725" t="31944" r="41881" b="17803"/>
          <a:stretch/>
        </p:blipFill>
        <p:spPr bwMode="auto">
          <a:xfrm>
            <a:off x="554038" y="609600"/>
            <a:ext cx="8134350" cy="52959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a:srcRect l="14948" t="31817" r="41770" b="15279"/>
          <a:stretch/>
        </p:blipFill>
        <p:spPr bwMode="auto">
          <a:xfrm>
            <a:off x="838200" y="790575"/>
            <a:ext cx="7372350" cy="50673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2"/>
          <p:cNvPicPr>
            <a:picLocks noChangeAspect="1" noChangeArrowheads="1"/>
          </p:cNvPicPr>
          <p:nvPr/>
        </p:nvPicPr>
        <p:blipFill rotWithShape="1">
          <a:blip r:embed="rId3"/>
          <a:srcRect l="15617" t="21969" r="42216" b="13690"/>
          <a:stretch/>
        </p:blipFill>
        <p:spPr bwMode="auto">
          <a:xfrm>
            <a:off x="838200" y="228600"/>
            <a:ext cx="7372350" cy="6324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2"/>
          <a:srcRect l="14837" t="31547" r="41880" b="17045"/>
          <a:stretch/>
        </p:blipFill>
        <p:spPr bwMode="auto">
          <a:xfrm>
            <a:off x="762000" y="823913"/>
            <a:ext cx="7696200" cy="5140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2"/>
          <p:cNvPicPr>
            <a:picLocks noChangeAspect="1" noChangeArrowheads="1"/>
          </p:cNvPicPr>
          <p:nvPr/>
        </p:nvPicPr>
        <p:blipFill rotWithShape="1">
          <a:blip r:embed="rId3"/>
          <a:srcRect l="14614" t="31746" r="41546" b="17063"/>
          <a:stretch/>
        </p:blipFill>
        <p:spPr bwMode="auto">
          <a:xfrm>
            <a:off x="614363" y="814388"/>
            <a:ext cx="7996237" cy="5249862"/>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rotWithShape="1">
          <a:blip r:embed="rId2"/>
          <a:srcRect l="14614" t="31945" r="41323" b="17424"/>
          <a:stretch/>
        </p:blipFill>
        <p:spPr bwMode="auto">
          <a:xfrm>
            <a:off x="533400" y="663575"/>
            <a:ext cx="8172450" cy="52800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2"/>
          <p:cNvPicPr>
            <a:picLocks noChangeAspect="1" noChangeArrowheads="1"/>
          </p:cNvPicPr>
          <p:nvPr/>
        </p:nvPicPr>
        <p:blipFill rotWithShape="1">
          <a:blip r:embed="rId3"/>
          <a:srcRect l="15059" t="31349" r="41658" b="17262"/>
          <a:stretch/>
        </p:blipFill>
        <p:spPr bwMode="auto">
          <a:xfrm>
            <a:off x="533400" y="635000"/>
            <a:ext cx="8172450" cy="54546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rotWithShape="1">
          <a:blip r:embed="rId2"/>
          <a:srcRect l="14836" t="31548" r="41770" b="12690"/>
          <a:stretch/>
        </p:blipFill>
        <p:spPr bwMode="auto">
          <a:xfrm>
            <a:off x="962025" y="762000"/>
            <a:ext cx="7381875" cy="5334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 name="Picture 2"/>
          <p:cNvPicPr>
            <a:picLocks noChangeAspect="1" noChangeArrowheads="1"/>
          </p:cNvPicPr>
          <p:nvPr/>
        </p:nvPicPr>
        <p:blipFill rotWithShape="1">
          <a:blip r:embed="rId3"/>
          <a:srcRect l="14836" t="31060" r="41770" b="18651"/>
          <a:stretch/>
        </p:blipFill>
        <p:spPr bwMode="auto">
          <a:xfrm>
            <a:off x="304800" y="533400"/>
            <a:ext cx="8537575" cy="5562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rotWithShape="1">
          <a:blip r:embed="rId2"/>
          <a:srcRect l="11936" t="8731" r="15443" b="4734"/>
          <a:stretch/>
        </p:blipFill>
        <p:spPr bwMode="auto">
          <a:xfrm>
            <a:off x="0" y="381000"/>
            <a:ext cx="8915400" cy="59721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7761" name="Picture 1"/>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pic>
        <p:nvPicPr>
          <p:cNvPr id="117762" name="Picture 2"/>
          <p:cNvPicPr>
            <a:picLocks noChangeAspect="1" noChangeArrowheads="1"/>
          </p:cNvPicPr>
          <p:nvPr/>
        </p:nvPicPr>
        <p:blipFill>
          <a:blip r:embed="rId3"/>
          <a:srcRect t="13243" r="26718"/>
          <a:stretch>
            <a:fillRect/>
          </a:stretch>
        </p:blipFill>
        <p:spPr bwMode="auto">
          <a:xfrm>
            <a:off x="4648200" y="0"/>
            <a:ext cx="4495800" cy="6915150"/>
          </a:xfrm>
          <a:prstGeom prst="rect">
            <a:avLst/>
          </a:prstGeom>
          <a:noFill/>
          <a:ln w="9525">
            <a:noFill/>
            <a:miter lim="800000"/>
            <a:headEnd/>
            <a:tailEnd/>
          </a:ln>
        </p:spPr>
      </p:pic>
      <p:sp>
        <p:nvSpPr>
          <p:cNvPr id="4" name="Rectangle 3"/>
          <p:cNvSpPr/>
          <p:nvPr/>
        </p:nvSpPr>
        <p:spPr>
          <a:xfrm>
            <a:off x="4648200" y="5181600"/>
            <a:ext cx="4514441" cy="923330"/>
          </a:xfrm>
          <a:prstGeom prst="rect">
            <a:avLst/>
          </a:prstGeom>
          <a:gradFill>
            <a:gsLst>
              <a:gs pos="0">
                <a:srgbClr val="D6B19C"/>
              </a:gs>
              <a:gs pos="30000">
                <a:srgbClr val="D49E6C"/>
              </a:gs>
              <a:gs pos="70000">
                <a:srgbClr val="A65528"/>
              </a:gs>
              <a:gs pos="100000">
                <a:srgbClr val="663012"/>
              </a:gs>
            </a:gsLst>
            <a:lin ang="5400000" scaled="0"/>
          </a:gradFill>
        </p:spPr>
        <p:txBody>
          <a:bodyPr wrap="none">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rPr>
              <a:t>Gender Politics</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srcRect/>
          <a:stretch>
            <a:fillRect/>
          </a:stretch>
        </p:blipFill>
        <p:spPr bwMode="auto">
          <a:xfrm>
            <a:off x="742950" y="714375"/>
            <a:ext cx="7429500" cy="48196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9218" name="Picture 2"/>
          <p:cNvPicPr>
            <a:picLocks noChangeAspect="1" noChangeArrowheads="1"/>
          </p:cNvPicPr>
          <p:nvPr/>
        </p:nvPicPr>
        <p:blipFill rotWithShape="1">
          <a:blip r:embed="rId3"/>
          <a:srcRect b="53243"/>
          <a:stretch/>
        </p:blipFill>
        <p:spPr bwMode="auto">
          <a:xfrm>
            <a:off x="0" y="0"/>
            <a:ext cx="4457700" cy="18970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Rectangle 4"/>
          <p:cNvSpPr/>
          <p:nvPr/>
        </p:nvSpPr>
        <p:spPr>
          <a:xfrm>
            <a:off x="1524000" y="5543385"/>
            <a:ext cx="7640782" cy="1323439"/>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African American women stand out for high levels of religiosity  </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srcRect/>
          <a:stretch>
            <a:fillRect/>
          </a:stretch>
        </p:blipFill>
        <p:spPr bwMode="auto">
          <a:xfrm>
            <a:off x="742950" y="714375"/>
            <a:ext cx="7429500" cy="48196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9218" name="Picture 2"/>
          <p:cNvPicPr>
            <a:picLocks noChangeAspect="1" noChangeArrowheads="1"/>
          </p:cNvPicPr>
          <p:nvPr/>
        </p:nvPicPr>
        <p:blipFill rotWithShape="1">
          <a:blip r:embed="rId3"/>
          <a:srcRect b="53243"/>
          <a:stretch/>
        </p:blipFill>
        <p:spPr bwMode="auto">
          <a:xfrm>
            <a:off x="0" y="0"/>
            <a:ext cx="4457700" cy="18970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Rectangle 4"/>
          <p:cNvSpPr/>
          <p:nvPr/>
        </p:nvSpPr>
        <p:spPr>
          <a:xfrm>
            <a:off x="1517073" y="4303455"/>
            <a:ext cx="7640782" cy="2554545"/>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No group of men or women from any other racial or ethnic background exhibits comparably high levels of religious observance  </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srcRect/>
          <a:stretch>
            <a:fillRect/>
          </a:stretch>
        </p:blipFill>
        <p:spPr bwMode="auto">
          <a:xfrm>
            <a:off x="1295400" y="685800"/>
            <a:ext cx="6497638" cy="41148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Rectangle 4"/>
          <p:cNvSpPr/>
          <p:nvPr/>
        </p:nvSpPr>
        <p:spPr>
          <a:xfrm>
            <a:off x="533401" y="5105400"/>
            <a:ext cx="8153400" cy="1323439"/>
          </a:xfrm>
          <a:prstGeom prst="rect">
            <a:avLst/>
          </a:prstGeom>
          <a:noFill/>
        </p:spPr>
        <p:txBody>
          <a:bodyPr>
            <a:spAutoFit/>
          </a:bodyPr>
          <a:lstStyle/>
          <a:p>
            <a:pPr algn="ctr" fontAlgn="auto">
              <a:spcBef>
                <a:spcPts val="0"/>
              </a:spcBef>
              <a:spcAft>
                <a:spcPts val="0"/>
              </a:spcAft>
              <a:defRPr/>
            </a:pPr>
            <a:r>
              <a:rPr lang="en-US" sz="4000" b="1" dirty="0">
                <a:ln w="18415" cmpd="sng">
                  <a:solidFill>
                    <a:srgbClr val="FFFFFF"/>
                  </a:solidFill>
                  <a:prstDash val="solid"/>
                </a:ln>
                <a:effectLst>
                  <a:outerShdw blurRad="63500" dir="3600000" algn="tl" rotWithShape="0">
                    <a:srgbClr val="000000">
                      <a:alpha val="70000"/>
                    </a:srgbClr>
                  </a:outerShdw>
                </a:effectLst>
                <a:latin typeface="+mn-lt"/>
                <a:ea typeface="+mn-ea"/>
                <a:cs typeface="+mn-cs"/>
              </a:rPr>
              <a:t>Why high levels of</a:t>
            </a:r>
            <a:r>
              <a:rPr lang="en-US" sz="4000" b="1" dirty="0">
                <a:ln w="18415" cmpd="sng">
                  <a:solidFill>
                    <a:srgbClr val="FFFFFF"/>
                  </a:solidFill>
                  <a:prstDash val="solid"/>
                </a:ln>
                <a:effectLst>
                  <a:outerShdw blurRad="63500" dir="3600000" algn="tl" rotWithShape="0">
                    <a:srgbClr val="000000">
                      <a:alpha val="70000"/>
                    </a:srgbClr>
                  </a:outerShdw>
                </a:effectLst>
                <a:latin typeface="+mn-lt"/>
                <a:ea typeface="+mn-ea"/>
                <a:cs typeface="+mn-cs"/>
              </a:rPr>
              <a:t> </a:t>
            </a:r>
            <a:r>
              <a:rPr lang="en-US" sz="4000" b="1" dirty="0">
                <a:ln w="18415" cmpd="sng">
                  <a:solidFill>
                    <a:srgbClr val="FFFFFF"/>
                  </a:solidFill>
                  <a:prstDash val="solid"/>
                </a:ln>
                <a:effectLst>
                  <a:outerShdw blurRad="63500" dir="3600000" algn="tl" rotWithShape="0">
                    <a:srgbClr val="000000">
                      <a:alpha val="70000"/>
                    </a:srgbClr>
                  </a:outerShdw>
                </a:effectLst>
                <a:latin typeface="+mn-lt"/>
                <a:ea typeface="+mn-ea"/>
                <a:cs typeface="+mn-cs"/>
              </a:rPr>
              <a:t>religiosity amongst African American women?</a:t>
            </a:r>
            <a:endParaRPr lang="en-US" sz="4000" b="1" dirty="0">
              <a:ln w="18415" cmpd="sng">
                <a:solidFill>
                  <a:srgbClr val="FFFFFF"/>
                </a:solidFill>
                <a:prstDash val="solid"/>
              </a:ln>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648200"/>
            <a:ext cx="7848600" cy="2209800"/>
          </a:xfrm>
        </p:spPr>
        <p:txBody>
          <a:bodyPr rtlCol="0">
            <a:normAutofit fontScale="92500"/>
          </a:bodyPr>
          <a:lstStyle/>
          <a:p>
            <a:pPr fontAlgn="auto">
              <a:spcAft>
                <a:spcPts val="0"/>
              </a:spcAft>
              <a:buFont typeface="Arial" pitchFamily="34" charset="0"/>
              <a:buChar char="•"/>
              <a:defRPr/>
            </a:pPr>
            <a:r>
              <a:rPr lang="en-US" b="1" dirty="0" smtClean="0">
                <a:ea typeface="+mn-ea"/>
                <a:cs typeface="+mn-cs"/>
              </a:rPr>
              <a:t>70 % black women unmarried</a:t>
            </a:r>
          </a:p>
          <a:p>
            <a:pPr fontAlgn="auto">
              <a:spcAft>
                <a:spcPts val="0"/>
              </a:spcAft>
              <a:buFont typeface="Arial" pitchFamily="34" charset="0"/>
              <a:buChar char="•"/>
              <a:defRPr/>
            </a:pPr>
            <a:r>
              <a:rPr lang="en-US" b="1" dirty="0" smtClean="0">
                <a:ea typeface="+mn-ea"/>
                <a:cs typeface="+mn-cs"/>
              </a:rPr>
              <a:t>More than twice as likely as white women to remain that way</a:t>
            </a:r>
          </a:p>
          <a:p>
            <a:pPr fontAlgn="auto">
              <a:spcAft>
                <a:spcPts val="0"/>
              </a:spcAft>
              <a:buFont typeface="Arial" pitchFamily="34" charset="0"/>
              <a:buChar char="•"/>
              <a:defRPr/>
            </a:pPr>
            <a:r>
              <a:rPr lang="en-US" b="1" dirty="0" smtClean="0">
                <a:ea typeface="+mn-ea"/>
                <a:cs typeface="+mn-cs"/>
              </a:rPr>
              <a:t>70% black children born to unmarried parents</a:t>
            </a:r>
            <a:endParaRPr lang="en-US" b="1" dirty="0">
              <a:ea typeface="+mn-ea"/>
              <a:cs typeface="+mn-cs"/>
            </a:endParaRPr>
          </a:p>
        </p:txBody>
      </p:sp>
      <p:pic>
        <p:nvPicPr>
          <p:cNvPr id="4" name="Picture 2"/>
          <p:cNvPicPr>
            <a:picLocks noChangeAspect="1" noChangeArrowheads="1"/>
          </p:cNvPicPr>
          <p:nvPr/>
        </p:nvPicPr>
        <p:blipFill>
          <a:blip r:embed="rId2"/>
          <a:srcRect/>
          <a:stretch>
            <a:fillRect/>
          </a:stretch>
        </p:blipFill>
        <p:spPr bwMode="auto">
          <a:xfrm>
            <a:off x="1752600" y="146050"/>
            <a:ext cx="5638800" cy="43751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2219" name="Picture 11" descr="14-1_Page_43_Image_0001"/>
          <p:cNvPicPr>
            <a:picLocks noChangeAspect="1" noChangeArrowheads="1"/>
          </p:cNvPicPr>
          <p:nvPr/>
        </p:nvPicPr>
        <p:blipFill rotWithShape="1">
          <a:blip r:embed="rId3"/>
          <a:srcRect r="10472"/>
          <a:stretch/>
        </p:blipFill>
        <p:spPr bwMode="auto">
          <a:xfrm>
            <a:off x="-20638" y="304800"/>
            <a:ext cx="8785226" cy="4897438"/>
          </a:xfrm>
          <a:prstGeom prst="rect">
            <a:avLst/>
          </a:prstGeom>
          <a:ln>
            <a:noFill/>
          </a:ln>
          <a:effectLst>
            <a:outerShdw blurRad="292100" dist="139700" dir="2700000" algn="tl" rotWithShape="0">
              <a:srgbClr val="333333">
                <a:alpha val="65000"/>
              </a:srgbClr>
            </a:outerShdw>
          </a:effectLst>
          <a:extLst>
            <a:ext uri="{909E8E84-426E-40DD-AFC4-6F175D3DCCD1}"/>
          </a:extLst>
        </p:spPr>
      </p:pic>
      <p:sp>
        <p:nvSpPr>
          <p:cNvPr id="2" name="Rectangle 1"/>
          <p:cNvSpPr/>
          <p:nvPr/>
        </p:nvSpPr>
        <p:spPr>
          <a:xfrm>
            <a:off x="2101026" y="5562600"/>
            <a:ext cx="4541820" cy="830997"/>
          </a:xfrm>
          <a:prstGeom prst="rect">
            <a:avLst/>
          </a:prstGeom>
          <a:noFill/>
        </p:spPr>
        <p:txBody>
          <a:bodyPr wrap="none">
            <a:spAutoFit/>
          </a:bodyPr>
          <a:lstStyle/>
          <a:p>
            <a:pPr algn="ctr" fontAlgn="auto">
              <a:spcBef>
                <a:spcPts val="0"/>
              </a:spcBef>
              <a:spcAft>
                <a:spcPts val="0"/>
              </a:spcAft>
              <a:defRPr/>
            </a:pPr>
            <a:r>
              <a:rPr lang="en-US" sz="48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ea typeface="+mn-ea"/>
                <a:cs typeface="Calibri" pitchFamily="34" charset="0"/>
              </a:rPr>
              <a:t>Legacy of Slavery</a:t>
            </a:r>
            <a:endParaRPr lang="en-US" sz="48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2219" name="Picture 11" descr="14-1_Page_43_Image_0001"/>
          <p:cNvPicPr>
            <a:picLocks noChangeAspect="1" noChangeArrowheads="1"/>
          </p:cNvPicPr>
          <p:nvPr/>
        </p:nvPicPr>
        <p:blipFill rotWithShape="1">
          <a:blip r:embed="rId3"/>
          <a:srcRect r="10472"/>
          <a:stretch/>
        </p:blipFill>
        <p:spPr bwMode="auto">
          <a:xfrm>
            <a:off x="-20638" y="304800"/>
            <a:ext cx="8785226" cy="4897438"/>
          </a:xfrm>
          <a:prstGeom prst="rect">
            <a:avLst/>
          </a:prstGeom>
          <a:ln>
            <a:noFill/>
          </a:ln>
          <a:effectLst>
            <a:outerShdw blurRad="292100" dist="139700" dir="2700000" algn="tl" rotWithShape="0">
              <a:srgbClr val="333333">
                <a:alpha val="65000"/>
              </a:srgbClr>
            </a:outerShdw>
          </a:effectLst>
          <a:extLst>
            <a:ext uri="{909E8E84-426E-40DD-AFC4-6F175D3DCCD1}"/>
          </a:extLst>
        </p:spPr>
      </p:pic>
      <p:sp>
        <p:nvSpPr>
          <p:cNvPr id="2" name="Rectangle 1"/>
          <p:cNvSpPr/>
          <p:nvPr/>
        </p:nvSpPr>
        <p:spPr>
          <a:xfrm>
            <a:off x="-48492" y="4549676"/>
            <a:ext cx="9192491" cy="2308324"/>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Black men could not assume their right to manhood because white men exercised terroristic control over the bodies and destinies of black women and children</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2220" name="Picture 12" descr="77_cartoon_prison_large"/>
          <p:cNvPicPr>
            <a:picLocks noChangeAspect="1" noChangeArrowheads="1"/>
          </p:cNvPicPr>
          <p:nvPr/>
        </p:nvPicPr>
        <p:blipFill>
          <a:blip r:embed="rId3"/>
          <a:srcRect/>
          <a:stretch>
            <a:fillRect/>
          </a:stretch>
        </p:blipFill>
        <p:spPr bwMode="auto">
          <a:xfrm>
            <a:off x="304800" y="200025"/>
            <a:ext cx="3267075" cy="6545263"/>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10242" name="Picture 2"/>
          <p:cNvPicPr>
            <a:picLocks noChangeAspect="1" noChangeArrowheads="1"/>
          </p:cNvPicPr>
          <p:nvPr/>
        </p:nvPicPr>
        <p:blipFill>
          <a:blip r:embed="rId4"/>
          <a:srcRect/>
          <a:stretch>
            <a:fillRect/>
          </a:stretch>
        </p:blipFill>
        <p:spPr bwMode="auto">
          <a:xfrm>
            <a:off x="3810000" y="234950"/>
            <a:ext cx="4838700" cy="42338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7" name="Content Placeholder 2"/>
          <p:cNvSpPr txBox="1">
            <a:spLocks/>
          </p:cNvSpPr>
          <p:nvPr/>
        </p:nvSpPr>
        <p:spPr bwMode="auto">
          <a:xfrm>
            <a:off x="3810000" y="4648200"/>
            <a:ext cx="5257800" cy="22098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600" b="1">
                <a:solidFill>
                  <a:srgbClr val="000000"/>
                </a:solidFill>
                <a:latin typeface="Calibri" pitchFamily="-72" charset="0"/>
              </a:rPr>
              <a:t>High incarceration rates</a:t>
            </a:r>
          </a:p>
          <a:p>
            <a:pPr marL="342900" indent="-342900">
              <a:spcBef>
                <a:spcPct val="20000"/>
              </a:spcBef>
              <a:buFont typeface="Arial" pitchFamily="-72" charset="0"/>
              <a:buChar char="•"/>
            </a:pPr>
            <a:r>
              <a:rPr lang="en-US" sz="3600" b="1">
                <a:solidFill>
                  <a:srgbClr val="000000"/>
                </a:solidFill>
                <a:latin typeface="Calibri" pitchFamily="-72" charset="0"/>
              </a:rPr>
              <a:t>2009—1.5 million men</a:t>
            </a:r>
          </a:p>
          <a:p>
            <a:pPr marL="342900" indent="-342900">
              <a:spcBef>
                <a:spcPct val="20000"/>
              </a:spcBef>
              <a:buFont typeface="Arial" pitchFamily="-72" charset="0"/>
              <a:buChar char="•"/>
            </a:pPr>
            <a:r>
              <a:rPr lang="en-US" sz="3600" b="1">
                <a:solidFill>
                  <a:srgbClr val="000000"/>
                </a:solidFill>
                <a:latin typeface="Calibri" pitchFamily="-72" charset="0"/>
              </a:rPr>
              <a:t>39% black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srcRect/>
          <a:stretch>
            <a:fillRect/>
          </a:stretch>
        </p:blipFill>
        <p:spPr bwMode="auto">
          <a:xfrm>
            <a:off x="228600" y="609600"/>
            <a:ext cx="3733800" cy="558323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Content Placeholder 2"/>
          <p:cNvSpPr txBox="1">
            <a:spLocks/>
          </p:cNvSpPr>
          <p:nvPr/>
        </p:nvSpPr>
        <p:spPr bwMode="auto">
          <a:xfrm>
            <a:off x="4343400" y="381000"/>
            <a:ext cx="4495800" cy="62484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solidFill>
                  <a:srgbClr val="000000"/>
                </a:solidFill>
                <a:latin typeface="Calibri" pitchFamily="-72" charset="0"/>
              </a:rPr>
              <a:t>Across all income levels black men have dropped far behind black women professionally and educationally</a:t>
            </a:r>
          </a:p>
          <a:p>
            <a:pPr marL="342900" indent="-342900">
              <a:spcBef>
                <a:spcPct val="20000"/>
              </a:spcBef>
              <a:buFont typeface="Arial" pitchFamily="-72" charset="0"/>
              <a:buChar char="•"/>
            </a:pPr>
            <a:r>
              <a:rPr lang="en-US" sz="3200" b="1">
                <a:solidFill>
                  <a:srgbClr val="000000"/>
                </a:solidFill>
                <a:latin typeface="Calibri" pitchFamily="-72" charset="0"/>
              </a:rPr>
              <a:t>Women with college degrees outnumber men 2-to-1</a:t>
            </a:r>
          </a:p>
          <a:p>
            <a:pPr marL="342900" indent="-342900">
              <a:spcBef>
                <a:spcPct val="20000"/>
              </a:spcBef>
              <a:buFont typeface="Arial" pitchFamily="-72" charset="0"/>
              <a:buChar char="•"/>
            </a:pPr>
            <a:r>
              <a:rPr lang="en-US" sz="3200" b="1">
                <a:solidFill>
                  <a:srgbClr val="000000"/>
                </a:solidFill>
                <a:latin typeface="Calibri" pitchFamily="-72" charset="0"/>
              </a:rPr>
              <a:t>Black male unemployment 20 or older &gt; 17% </a:t>
            </a:r>
          </a:p>
        </p:txBody>
      </p:sp>
      <p:pic>
        <p:nvPicPr>
          <p:cNvPr id="6" name="Picture 3"/>
          <p:cNvPicPr>
            <a:picLocks noChangeAspect="1" noChangeArrowheads="1"/>
          </p:cNvPicPr>
          <p:nvPr/>
        </p:nvPicPr>
        <p:blipFill>
          <a:blip r:embed="rId3"/>
          <a:srcRect b="7065"/>
          <a:stretch>
            <a:fillRect/>
          </a:stretch>
        </p:blipFill>
        <p:spPr bwMode="auto">
          <a:xfrm>
            <a:off x="4191000" y="0"/>
            <a:ext cx="4953000" cy="684053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0049" name="Picture 2"/>
          <p:cNvPicPr>
            <a:picLocks noChangeAspect="1" noChangeArrowheads="1"/>
          </p:cNvPicPr>
          <p:nvPr/>
        </p:nvPicPr>
        <p:blipFill>
          <a:blip r:embed="rId2"/>
          <a:srcRect l="6369" t="9195" r="7053" b="4494"/>
          <a:stretch>
            <a:fillRect/>
          </a:stretch>
        </p:blipFill>
        <p:spPr bwMode="auto">
          <a:xfrm>
            <a:off x="0" y="-22225"/>
            <a:ext cx="9144000" cy="68373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1073" name="Picture 2"/>
          <p:cNvPicPr>
            <a:picLocks noChangeAspect="1" noChangeArrowheads="1"/>
          </p:cNvPicPr>
          <p:nvPr/>
        </p:nvPicPr>
        <p:blipFill>
          <a:blip r:embed="rId2"/>
          <a:srcRect l="978" r="7365"/>
          <a:stretch>
            <a:fillRect/>
          </a:stretch>
        </p:blipFill>
        <p:spPr bwMode="auto">
          <a:xfrm>
            <a:off x="0" y="0"/>
            <a:ext cx="9186863" cy="6858000"/>
          </a:xfrm>
          <a:prstGeom prst="rect">
            <a:avLst/>
          </a:prstGeom>
          <a:noFill/>
          <a:ln w="9525">
            <a:noFill/>
            <a:miter lim="800000"/>
            <a:headEnd/>
            <a:tailEnd/>
          </a:ln>
        </p:spPr>
      </p:pic>
      <p:sp>
        <p:nvSpPr>
          <p:cNvPr id="3" name="Rectangle 2"/>
          <p:cNvSpPr/>
          <p:nvPr/>
        </p:nvSpPr>
        <p:spPr>
          <a:xfrm>
            <a:off x="685800" y="5543385"/>
            <a:ext cx="8478982" cy="707886"/>
          </a:xfrm>
          <a:prstGeom prst="rect">
            <a:avLst/>
          </a:prstGeom>
          <a:solidFill>
            <a:sysClr val="windowText" lastClr="000000"/>
          </a:solidFill>
        </p:spPr>
        <p:txBody>
          <a:bodyPr>
            <a:spAutoFit/>
          </a:bodyPr>
          <a:lstStyle/>
          <a:p>
            <a:pPr algn="ctr" fontAlgn="auto">
              <a:spcBef>
                <a:spcPts val="0"/>
              </a:spcBef>
              <a:spcAft>
                <a:spcPts val="0"/>
              </a:spcAft>
              <a:defRPr/>
            </a:pPr>
            <a:r>
              <a:rPr lang="en-US" sz="4000" kern="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Romanticized Community Togetherness   </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2097" name="Picture 2"/>
          <p:cNvPicPr>
            <a:picLocks noChangeAspect="1" noChangeArrowheads="1"/>
          </p:cNvPicPr>
          <p:nvPr/>
        </p:nvPicPr>
        <p:blipFill>
          <a:blip r:embed="rId2"/>
          <a:srcRect l="978" r="7365"/>
          <a:stretch>
            <a:fillRect/>
          </a:stretch>
        </p:blipFill>
        <p:spPr bwMode="auto">
          <a:xfrm>
            <a:off x="0" y="0"/>
            <a:ext cx="9186863" cy="6858000"/>
          </a:xfrm>
          <a:prstGeom prst="rect">
            <a:avLst/>
          </a:prstGeom>
          <a:noFill/>
          <a:ln w="9525">
            <a:noFill/>
            <a:miter lim="800000"/>
            <a:headEnd/>
            <a:tailEnd/>
          </a:ln>
        </p:spPr>
      </p:pic>
      <p:sp>
        <p:nvSpPr>
          <p:cNvPr id="3" name="Rectangle 2"/>
          <p:cNvSpPr/>
          <p:nvPr/>
        </p:nvSpPr>
        <p:spPr>
          <a:xfrm>
            <a:off x="1371600" y="5543385"/>
            <a:ext cx="7793182" cy="1323439"/>
          </a:xfrm>
          <a:prstGeom prst="rect">
            <a:avLst/>
          </a:prstGeom>
          <a:solidFill>
            <a:sysClr val="windowText" lastClr="000000"/>
          </a:solidFill>
        </p:spPr>
        <p:txBody>
          <a:bodyPr>
            <a:spAutoFit/>
          </a:bodyPr>
          <a:lstStyle/>
          <a:p>
            <a:pPr algn="ctr" fontAlgn="auto">
              <a:spcBef>
                <a:spcPts val="0"/>
              </a:spcBef>
              <a:spcAft>
                <a:spcPts val="0"/>
              </a:spcAft>
              <a:defRPr/>
            </a:pPr>
            <a:r>
              <a:rPr lang="en-US" sz="4000" kern="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Church = space for women-centered social &amp; community networks   </a:t>
            </a: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3121" name="Picture 2"/>
          <p:cNvPicPr>
            <a:picLocks noChangeAspect="1" noChangeArrowheads="1"/>
          </p:cNvPicPr>
          <p:nvPr/>
        </p:nvPicPr>
        <p:blipFill>
          <a:blip r:embed="rId2"/>
          <a:srcRect l="978" r="7365"/>
          <a:stretch>
            <a:fillRect/>
          </a:stretch>
        </p:blipFill>
        <p:spPr bwMode="auto">
          <a:xfrm>
            <a:off x="0" y="0"/>
            <a:ext cx="9186863" cy="6858000"/>
          </a:xfrm>
          <a:prstGeom prst="rect">
            <a:avLst/>
          </a:prstGeom>
          <a:noFill/>
          <a:ln w="9525">
            <a:noFill/>
            <a:miter lim="800000"/>
            <a:headEnd/>
            <a:tailEnd/>
          </a:ln>
        </p:spPr>
      </p:pic>
      <p:sp>
        <p:nvSpPr>
          <p:cNvPr id="3" name="Rectangle 2"/>
          <p:cNvSpPr/>
          <p:nvPr/>
        </p:nvSpPr>
        <p:spPr>
          <a:xfrm>
            <a:off x="859561" y="4919008"/>
            <a:ext cx="8326582" cy="1938992"/>
          </a:xfrm>
          <a:prstGeom prst="rect">
            <a:avLst/>
          </a:prstGeom>
          <a:solidFill>
            <a:sysClr val="windowText" lastClr="000000"/>
          </a:solidFill>
        </p:spPr>
        <p:txBody>
          <a:bodyPr>
            <a:spAutoFit/>
          </a:bodyPr>
          <a:lstStyle/>
          <a:p>
            <a:pPr algn="ctr" fontAlgn="auto">
              <a:spcBef>
                <a:spcPts val="0"/>
              </a:spcBef>
              <a:spcAft>
                <a:spcPts val="0"/>
              </a:spcAft>
              <a:defRPr/>
            </a:pPr>
            <a:r>
              <a:rPr lang="en-US" sz="4000" kern="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Relationships, professional connections, social welfare resources often revolve around church ties   </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4145"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pic>
        <p:nvPicPr>
          <p:cNvPr id="13314" name="Picture 2"/>
          <p:cNvPicPr>
            <a:picLocks noChangeAspect="1" noChangeArrowheads="1"/>
          </p:cNvPicPr>
          <p:nvPr/>
        </p:nvPicPr>
        <p:blipFill rotWithShape="1">
          <a:blip r:embed="rId3"/>
          <a:srcRect l="1406"/>
          <a:stretch/>
        </p:blipFill>
        <p:spPr bwMode="auto">
          <a:xfrm>
            <a:off x="1371600" y="838200"/>
            <a:ext cx="5340350" cy="393223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1" y="5181600"/>
            <a:ext cx="6857999" cy="1200329"/>
          </a:xfrm>
          <a:prstGeom prst="rect">
            <a:avLst/>
          </a:prstGeom>
          <a:solidFill>
            <a:sysClr val="windowText" lastClr="000000"/>
          </a:solidFill>
        </p:spPr>
        <p:txBody>
          <a:bodyPr>
            <a:spAutoFit/>
          </a:bodyPr>
          <a:lstStyle/>
          <a:p>
            <a:pPr algn="ctr" fontAlgn="auto">
              <a:spcBef>
                <a:spcPts val="0"/>
              </a:spcBef>
              <a:spcAft>
                <a:spcPts val="0"/>
              </a:spcAft>
              <a:defRPr/>
            </a:pPr>
            <a:r>
              <a:rPr lang="en-US" sz="3600" kern="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Women trained to transmit cultural and moral values to children   </a:t>
            </a: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5169" name="Picture 2"/>
          <p:cNvPicPr>
            <a:picLocks noChangeAspect="1" noChangeArrowheads="1"/>
          </p:cNvPicPr>
          <p:nvPr/>
        </p:nvPicPr>
        <p:blipFill>
          <a:blip r:embed="rId2"/>
          <a:srcRect l="6329" r="10487"/>
          <a:stretch>
            <a:fillRect/>
          </a:stretch>
        </p:blipFill>
        <p:spPr bwMode="auto">
          <a:xfrm>
            <a:off x="-22225" y="0"/>
            <a:ext cx="9166225" cy="6888163"/>
          </a:xfrm>
          <a:prstGeom prst="rect">
            <a:avLst/>
          </a:prstGeom>
          <a:noFill/>
          <a:ln w="9525">
            <a:noFill/>
            <a:miter lim="800000"/>
            <a:headEnd/>
            <a:tailEnd/>
          </a:ln>
        </p:spPr>
      </p:pic>
      <p:pic>
        <p:nvPicPr>
          <p:cNvPr id="15362" name="Picture 2"/>
          <p:cNvPicPr>
            <a:picLocks noChangeAspect="1" noChangeArrowheads="1"/>
          </p:cNvPicPr>
          <p:nvPr/>
        </p:nvPicPr>
        <p:blipFill>
          <a:blip r:embed="rId3"/>
          <a:srcRect/>
          <a:stretch>
            <a:fillRect/>
          </a:stretch>
        </p:blipFill>
        <p:spPr bwMode="auto">
          <a:xfrm>
            <a:off x="171450" y="457200"/>
            <a:ext cx="4275138" cy="60579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Content Placeholder 2"/>
          <p:cNvSpPr txBox="1">
            <a:spLocks/>
          </p:cNvSpPr>
          <p:nvPr/>
        </p:nvSpPr>
        <p:spPr bwMode="auto">
          <a:xfrm>
            <a:off x="4505325" y="609600"/>
            <a:ext cx="4562475" cy="62484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solidFill>
                  <a:srgbClr val="000000"/>
                </a:solidFill>
                <a:latin typeface="Calibri" pitchFamily="-72" charset="0"/>
              </a:rPr>
              <a:t>Black women = repositories of moral &amp; social values</a:t>
            </a:r>
          </a:p>
          <a:p>
            <a:pPr marL="342900" indent="-342900">
              <a:spcBef>
                <a:spcPct val="20000"/>
              </a:spcBef>
              <a:buFont typeface="Arial" pitchFamily="-72" charset="0"/>
              <a:buChar char="•"/>
            </a:pPr>
            <a:r>
              <a:rPr lang="en-US" sz="3200" b="1">
                <a:solidFill>
                  <a:srgbClr val="000000"/>
                </a:solidFill>
                <a:latin typeface="Calibri" pitchFamily="-72" charset="0"/>
              </a:rPr>
              <a:t>“Good Women”—protects manhood; upholds traditions &amp; customs</a:t>
            </a:r>
          </a:p>
          <a:p>
            <a:pPr marL="342900" indent="-342900">
              <a:spcBef>
                <a:spcPct val="20000"/>
              </a:spcBef>
              <a:buFont typeface="Arial" pitchFamily="-72" charset="0"/>
              <a:buChar char="•"/>
            </a:pPr>
            <a:r>
              <a:rPr lang="en-US" sz="3200" b="1">
                <a:solidFill>
                  <a:srgbClr val="000000"/>
                </a:solidFill>
                <a:latin typeface="Calibri" pitchFamily="-72" charset="0"/>
              </a:rPr>
              <a:t>American Womanhood = virtue, chastity, humility, domesticity, moral purity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6193" name="Picture 2"/>
          <p:cNvPicPr>
            <a:picLocks noChangeAspect="1" noChangeArrowheads="1"/>
          </p:cNvPicPr>
          <p:nvPr/>
        </p:nvPicPr>
        <p:blipFill>
          <a:blip r:embed="rId2"/>
          <a:srcRect l="6329" r="10487"/>
          <a:stretch>
            <a:fillRect/>
          </a:stretch>
        </p:blipFill>
        <p:spPr bwMode="auto">
          <a:xfrm>
            <a:off x="-22225" y="0"/>
            <a:ext cx="9166225" cy="6888163"/>
          </a:xfrm>
          <a:prstGeom prst="rect">
            <a:avLst/>
          </a:prstGeom>
          <a:noFill/>
          <a:ln w="9525">
            <a:noFill/>
            <a:miter lim="800000"/>
            <a:headEnd/>
            <a:tailEnd/>
          </a:ln>
        </p:spPr>
      </p:pic>
      <p:pic>
        <p:nvPicPr>
          <p:cNvPr id="14338" name="Picture 2"/>
          <p:cNvPicPr>
            <a:picLocks noChangeAspect="1" noChangeArrowheads="1"/>
          </p:cNvPicPr>
          <p:nvPr/>
        </p:nvPicPr>
        <p:blipFill>
          <a:blip r:embed="rId3"/>
          <a:srcRect/>
          <a:stretch>
            <a:fillRect/>
          </a:stretch>
        </p:blipFill>
        <p:spPr bwMode="auto">
          <a:xfrm>
            <a:off x="1524000" y="533400"/>
            <a:ext cx="6096000" cy="39243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Content Placeholder 2"/>
          <p:cNvSpPr txBox="1">
            <a:spLocks/>
          </p:cNvSpPr>
          <p:nvPr/>
        </p:nvSpPr>
        <p:spPr bwMode="auto">
          <a:xfrm>
            <a:off x="685800" y="4648200"/>
            <a:ext cx="8382000" cy="22098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solidFill>
                  <a:srgbClr val="000000"/>
                </a:solidFill>
                <a:latin typeface="Calibri" pitchFamily="-72" charset="0"/>
              </a:rPr>
              <a:t>Performative aspect churchgoing rewarding</a:t>
            </a:r>
          </a:p>
          <a:p>
            <a:pPr marL="342900" indent="-342900">
              <a:spcBef>
                <a:spcPct val="20000"/>
              </a:spcBef>
              <a:buFont typeface="Arial" pitchFamily="-72" charset="0"/>
              <a:buChar char="•"/>
            </a:pPr>
            <a:r>
              <a:rPr lang="en-US" sz="3200" b="1">
                <a:solidFill>
                  <a:srgbClr val="000000"/>
                </a:solidFill>
                <a:latin typeface="Calibri" pitchFamily="-72" charset="0"/>
              </a:rPr>
              <a:t>Testimony, witnessing, getting saved allow churchgoers to participate in emotional rituals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a:srcRect/>
          <a:stretch>
            <a:fillRect/>
          </a:stretch>
        </p:blipFill>
        <p:spPr bwMode="auto">
          <a:xfrm>
            <a:off x="4572000" y="127000"/>
            <a:ext cx="4286250" cy="65627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Content Placeholder 2"/>
          <p:cNvSpPr txBox="1">
            <a:spLocks/>
          </p:cNvSpPr>
          <p:nvPr/>
        </p:nvSpPr>
        <p:spPr bwMode="auto">
          <a:xfrm>
            <a:off x="304800" y="476250"/>
            <a:ext cx="4267200" cy="62484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solidFill>
                  <a:srgbClr val="000000"/>
                </a:solidFill>
                <a:latin typeface="Calibri" pitchFamily="-72" charset="0"/>
              </a:rPr>
              <a:t>Some Christian black women describe themselves as being “married” to Jesus</a:t>
            </a:r>
          </a:p>
          <a:p>
            <a:pPr marL="342900" indent="-342900">
              <a:spcBef>
                <a:spcPct val="20000"/>
              </a:spcBef>
              <a:buFont typeface="Arial" pitchFamily="-72" charset="0"/>
              <a:buChar char="•"/>
            </a:pPr>
            <a:r>
              <a:rPr lang="en-US" sz="3200" b="1">
                <a:solidFill>
                  <a:srgbClr val="000000"/>
                </a:solidFill>
                <a:latin typeface="Calibri" pitchFamily="-72" charset="0"/>
              </a:rPr>
              <a:t>In the midst of stressful single parenting, work, and other family care giving obligations this is the most viable “relationship” alternative for some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a:srcRect/>
          <a:stretch>
            <a:fillRect/>
          </a:stretch>
        </p:blipFill>
        <p:spPr bwMode="auto">
          <a:xfrm>
            <a:off x="4572000" y="127000"/>
            <a:ext cx="4286250" cy="65627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Content Placeholder 2"/>
          <p:cNvSpPr txBox="1">
            <a:spLocks/>
          </p:cNvSpPr>
          <p:nvPr/>
        </p:nvSpPr>
        <p:spPr bwMode="auto">
          <a:xfrm>
            <a:off x="304800" y="838200"/>
            <a:ext cx="4191000" cy="588645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solidFill>
                  <a:srgbClr val="000000"/>
                </a:solidFill>
                <a:latin typeface="Calibri" pitchFamily="-72" charset="0"/>
              </a:rPr>
              <a:t>Relating to Jesus as an intimate allows for rapturous release</a:t>
            </a:r>
          </a:p>
          <a:p>
            <a:pPr marL="342900" indent="-342900">
              <a:spcBef>
                <a:spcPct val="20000"/>
              </a:spcBef>
              <a:buFont typeface="Arial" pitchFamily="-72" charset="0"/>
              <a:buChar char="•"/>
            </a:pPr>
            <a:r>
              <a:rPr lang="en-US" sz="3200" b="1">
                <a:solidFill>
                  <a:srgbClr val="000000"/>
                </a:solidFill>
                <a:latin typeface="Calibri" pitchFamily="-72" charset="0"/>
              </a:rPr>
              <a:t>Projecting a desire for intimacy onto Jesus is a “safe” way for black women who feel demoralized and devalued on a daily basis to achieve comfort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srcRect/>
          <a:stretch>
            <a:fillRect/>
          </a:stretch>
        </p:blipFill>
        <p:spPr bwMode="auto">
          <a:xfrm>
            <a:off x="3124200" y="381000"/>
            <a:ext cx="5715000" cy="3810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5364" name="Picture 4"/>
          <p:cNvPicPr>
            <a:picLocks noChangeAspect="1" noChangeArrowheads="1"/>
          </p:cNvPicPr>
          <p:nvPr/>
        </p:nvPicPr>
        <p:blipFill>
          <a:blip r:embed="rId3"/>
          <a:srcRect/>
          <a:stretch>
            <a:fillRect/>
          </a:stretch>
        </p:blipFill>
        <p:spPr bwMode="auto">
          <a:xfrm>
            <a:off x="650875" y="852488"/>
            <a:ext cx="3702050" cy="28670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7" name="Rectangle 6"/>
          <p:cNvSpPr/>
          <p:nvPr/>
        </p:nvSpPr>
        <p:spPr>
          <a:xfrm>
            <a:off x="0" y="4303455"/>
            <a:ext cx="9157855" cy="2554545"/>
          </a:xfrm>
          <a:prstGeom prst="rect">
            <a:avLst/>
          </a:prstGeom>
          <a:solidFill>
            <a:sysClr val="windowText" lastClr="000000"/>
          </a:solidFill>
        </p:spPr>
        <p:txBody>
          <a:bodyPr>
            <a:spAutoFit/>
          </a:bodyPr>
          <a:lstStyle/>
          <a:p>
            <a:pPr algn="ctr" fontAlgn="auto">
              <a:spcBef>
                <a:spcPts val="0"/>
              </a:spcBef>
              <a:spcAft>
                <a:spcPts val="0"/>
              </a:spcAft>
              <a:defRPr/>
            </a:pPr>
            <a:r>
              <a:rPr lang="en-US" sz="3200" kern="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Faced with skyrocketing rates of intimate partner abuse &amp; homicide, HIV/AIDS contraction, single parenthood, over-incarceration, high unemployment, workplace discrimination, black women turned to faith for succor, affirmation, belonging &amp; community  </a:t>
            </a: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0661" name="Picture 5" descr="[ COLOR PURPLE POSTER ]"/>
          <p:cNvPicPr>
            <a:picLocks noChangeAspect="1" noChangeArrowheads="1"/>
          </p:cNvPicPr>
          <p:nvPr/>
        </p:nvPicPr>
        <p:blipFill>
          <a:blip r:embed="rId2"/>
          <a:srcRect/>
          <a:stretch>
            <a:fillRect/>
          </a:stretch>
        </p:blipFill>
        <p:spPr bwMode="auto">
          <a:xfrm>
            <a:off x="2246313" y="128588"/>
            <a:ext cx="4359275" cy="6564312"/>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0663" name="Picture 7" descr="The_color_purple_oprah_winfrey"/>
          <p:cNvPicPr>
            <a:picLocks noChangeAspect="1" noChangeArrowheads="1"/>
          </p:cNvPicPr>
          <p:nvPr/>
        </p:nvPicPr>
        <p:blipFill>
          <a:blip r:embed="rId3"/>
          <a:srcRect/>
          <a:stretch>
            <a:fillRect/>
          </a:stretch>
        </p:blipFill>
        <p:spPr bwMode="auto">
          <a:xfrm>
            <a:off x="381000" y="381000"/>
            <a:ext cx="3810000" cy="30480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0665" name="Picture 9" descr="90553-004-C9E42762"/>
          <p:cNvPicPr>
            <a:picLocks noChangeAspect="1" noChangeArrowheads="1"/>
          </p:cNvPicPr>
          <p:nvPr/>
        </p:nvPicPr>
        <p:blipFill>
          <a:blip r:embed="rId4"/>
          <a:srcRect/>
          <a:stretch>
            <a:fillRect/>
          </a:stretch>
        </p:blipFill>
        <p:spPr bwMode="auto">
          <a:xfrm>
            <a:off x="3651250" y="2959100"/>
            <a:ext cx="5238750" cy="3533775"/>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0667" name="Picture 11" descr="article-1021293-0077DA1200000258-674_468x298"/>
          <p:cNvPicPr>
            <a:picLocks noChangeAspect="1" noChangeArrowheads="1"/>
          </p:cNvPicPr>
          <p:nvPr/>
        </p:nvPicPr>
        <p:blipFill>
          <a:blip r:embed="rId5"/>
          <a:srcRect/>
          <a:stretch>
            <a:fillRect/>
          </a:stretch>
        </p:blipFill>
        <p:spPr bwMode="auto">
          <a:xfrm>
            <a:off x="4114800" y="381000"/>
            <a:ext cx="4457700" cy="2838450"/>
          </a:xfrm>
          <a:prstGeom prst="rect">
            <a:avLst/>
          </a:prstGeom>
          <a:noFill/>
          <a:ln w="9525">
            <a:noFill/>
            <a:miter lim="800000"/>
            <a:headEnd/>
            <a:tailEnd/>
          </a:ln>
        </p:spPr>
      </p:pic>
      <p:pic>
        <p:nvPicPr>
          <p:cNvPr id="70671" name="Picture 15" descr="The Color Purple"/>
          <p:cNvPicPr>
            <a:picLocks noChangeAspect="1" noChangeArrowheads="1"/>
          </p:cNvPicPr>
          <p:nvPr/>
        </p:nvPicPr>
        <p:blipFill>
          <a:blip r:embed="rId6"/>
          <a:srcRect r="6917"/>
          <a:stretch>
            <a:fillRect/>
          </a:stretch>
        </p:blipFill>
        <p:spPr bwMode="auto">
          <a:xfrm>
            <a:off x="228600" y="2922588"/>
            <a:ext cx="5319713" cy="38100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70673" name="Picture 17" descr="colorp"/>
          <p:cNvPicPr>
            <a:picLocks noChangeAspect="1" noChangeArrowheads="1"/>
          </p:cNvPicPr>
          <p:nvPr/>
        </p:nvPicPr>
        <p:blipFill>
          <a:blip r:embed="rId7"/>
          <a:srcRect/>
          <a:stretch>
            <a:fillRect/>
          </a:stretch>
        </p:blipFill>
        <p:spPr bwMode="auto">
          <a:xfrm>
            <a:off x="3505200" y="381000"/>
            <a:ext cx="5438775" cy="2943225"/>
          </a:xfrm>
          <a:prstGeom prst="rect">
            <a:avLst/>
          </a:prstGeom>
          <a:ln>
            <a:noFill/>
          </a:ln>
          <a:effectLst>
            <a:outerShdw blurRad="292100" dist="139700" dir="2700000" algn="tl" rotWithShape="0">
              <a:srgbClr val="333333">
                <a:alpha val="65000"/>
              </a:srgbClr>
            </a:outerShdw>
          </a:effectLst>
          <a:extLst>
            <a:ext uri="{909E8E84-426E-40DD-AFC4-6F175D3DCCD1}"/>
          </a:extLst>
        </p:spPr>
      </p:pic>
      <p:sp>
        <p:nvSpPr>
          <p:cNvPr id="8" name="Rectangle 7"/>
          <p:cNvSpPr/>
          <p:nvPr/>
        </p:nvSpPr>
        <p:spPr>
          <a:xfrm>
            <a:off x="6712801" y="5969655"/>
            <a:ext cx="2177199" cy="523220"/>
          </a:xfrm>
          <a:prstGeom prst="rect">
            <a:avLst/>
          </a:prstGeom>
          <a:solidFill>
            <a:schemeClr val="tx1"/>
          </a:solidFill>
        </p:spPr>
        <p:txBody>
          <a:bodyPr wrap="none">
            <a:spAutoFit/>
          </a:bodyPr>
          <a:lstStyle/>
          <a:p>
            <a:pPr algn="ctr" fontAlgn="auto">
              <a:spcBef>
                <a:spcPts val="0"/>
              </a:spcBef>
              <a:spcAft>
                <a:spcPts val="0"/>
              </a:spcAft>
              <a:defRPr/>
            </a:pPr>
            <a:r>
              <a:rPr lang="en-US" sz="28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Celie</a:t>
            </a:r>
            <a:r>
              <a:rPr lang="en-US" sz="2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 Johnson</a:t>
            </a:r>
            <a:endParaRPr lang="en-US" sz="2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0663"/>
                                        </p:tgtEl>
                                        <p:attrNameLst>
                                          <p:attrName>style.visibility</p:attrName>
                                        </p:attrNameLst>
                                      </p:cBhvr>
                                      <p:to>
                                        <p:strVal val="visible"/>
                                      </p:to>
                                    </p:set>
                                    <p:animEffect transition="in" filter="fade">
                                      <p:cBhvr>
                                        <p:cTn id="7" dur="500"/>
                                        <p:tgtEl>
                                          <p:spTgt spid="7066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0665"/>
                                        </p:tgtEl>
                                        <p:attrNameLst>
                                          <p:attrName>style.visibility</p:attrName>
                                        </p:attrNameLst>
                                      </p:cBhvr>
                                      <p:to>
                                        <p:strVal val="visible"/>
                                      </p:to>
                                    </p:set>
                                    <p:animEffect transition="in" filter="fade">
                                      <p:cBhvr>
                                        <p:cTn id="12" dur="500"/>
                                        <p:tgtEl>
                                          <p:spTgt spid="7066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0667"/>
                                        </p:tgtEl>
                                        <p:attrNameLst>
                                          <p:attrName>style.visibility</p:attrName>
                                        </p:attrNameLst>
                                      </p:cBhvr>
                                      <p:to>
                                        <p:strVal val="visible"/>
                                      </p:to>
                                    </p:set>
                                    <p:animEffect transition="in" filter="fade">
                                      <p:cBhvr>
                                        <p:cTn id="22" dur="500"/>
                                        <p:tgtEl>
                                          <p:spTgt spid="7066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0671"/>
                                        </p:tgtEl>
                                        <p:attrNameLst>
                                          <p:attrName>style.visibility</p:attrName>
                                        </p:attrNameLst>
                                      </p:cBhvr>
                                      <p:to>
                                        <p:strVal val="visible"/>
                                      </p:to>
                                    </p:set>
                                    <p:animEffect transition="in" filter="fade">
                                      <p:cBhvr>
                                        <p:cTn id="27" dur="500"/>
                                        <p:tgtEl>
                                          <p:spTgt spid="7067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0673"/>
                                        </p:tgtEl>
                                        <p:attrNameLst>
                                          <p:attrName>style.visibility</p:attrName>
                                        </p:attrNameLst>
                                      </p:cBhvr>
                                      <p:to>
                                        <p:strVal val="visible"/>
                                      </p:to>
                                    </p:set>
                                    <p:animEffect transition="in" filter="fade">
                                      <p:cBhvr>
                                        <p:cTn id="32" dur="500"/>
                                        <p:tgtEl>
                                          <p:spTgt spid="706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4572000" y="228600"/>
            <a:ext cx="4243388" cy="63785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Content Placeholder 2"/>
          <p:cNvSpPr txBox="1">
            <a:spLocks/>
          </p:cNvSpPr>
          <p:nvPr/>
        </p:nvSpPr>
        <p:spPr>
          <a:xfrm>
            <a:off x="304800" y="533400"/>
            <a:ext cx="4191000" cy="6191250"/>
          </a:xfrm>
          <a:prstGeom prst="rect">
            <a:avLst/>
          </a:prstGeom>
        </p:spPr>
        <p:txBody>
          <a:bodyPr>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defRPr/>
            </a:pPr>
            <a:r>
              <a:rPr lang="en-US" sz="3600" b="1" dirty="0" smtClean="0">
                <a:solidFill>
                  <a:sysClr val="windowText" lastClr="000000"/>
                </a:solidFill>
              </a:rPr>
              <a:t>What Does Religion Do Well?</a:t>
            </a:r>
          </a:p>
          <a:p>
            <a:pPr fontAlgn="auto">
              <a:spcAft>
                <a:spcPts val="0"/>
              </a:spcAft>
              <a:defRPr/>
            </a:pPr>
            <a:r>
              <a:rPr lang="en-US" sz="3600" b="1" dirty="0" smtClean="0">
                <a:solidFill>
                  <a:sysClr val="windowText" lastClr="000000"/>
                </a:solidFill>
              </a:rPr>
              <a:t>Can’t think of anything</a:t>
            </a:r>
          </a:p>
          <a:p>
            <a:pPr fontAlgn="auto">
              <a:spcAft>
                <a:spcPts val="0"/>
              </a:spcAft>
              <a:defRPr/>
            </a:pPr>
            <a:r>
              <a:rPr lang="en-US" sz="3600" b="1" dirty="0" smtClean="0">
                <a:solidFill>
                  <a:sysClr val="windowText" lastClr="000000"/>
                </a:solidFill>
              </a:rPr>
              <a:t>Color Blind</a:t>
            </a:r>
          </a:p>
          <a:p>
            <a:pPr fontAlgn="auto">
              <a:spcAft>
                <a:spcPts val="0"/>
              </a:spcAft>
              <a:defRPr/>
            </a:pPr>
            <a:r>
              <a:rPr lang="en-US" sz="3600" b="1" dirty="0" smtClean="0">
                <a:solidFill>
                  <a:sysClr val="windowText" lastClr="000000"/>
                </a:solidFill>
              </a:rPr>
              <a:t>Atheism =               a “white” thing</a:t>
            </a:r>
          </a:p>
          <a:p>
            <a:pPr fontAlgn="auto">
              <a:spcAft>
                <a:spcPts val="0"/>
              </a:spcAft>
              <a:defRPr/>
            </a:pPr>
            <a:r>
              <a:rPr lang="en-US" sz="3600" b="1" dirty="0" smtClean="0">
                <a:solidFill>
                  <a:sysClr val="windowText" lastClr="000000"/>
                </a:solidFill>
              </a:rPr>
              <a:t>Atheism &amp; women of color—fundamentally incompatible</a:t>
            </a:r>
          </a:p>
        </p:txBody>
      </p:sp>
      <p:pic>
        <p:nvPicPr>
          <p:cNvPr id="2" name="Picture 1"/>
          <p:cNvPicPr>
            <a:picLocks noChangeAspect="1"/>
          </p:cNvPicPr>
          <p:nvPr/>
        </p:nvPicPr>
        <p:blipFill rotWithShape="1">
          <a:blip r:embed="rId3"/>
          <a:srcRect l="2735" r="31650" b="26061"/>
          <a:stretch/>
        </p:blipFill>
        <p:spPr>
          <a:xfrm>
            <a:off x="304800" y="193675"/>
            <a:ext cx="4191000" cy="6499225"/>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76800" y="1600200"/>
            <a:ext cx="3962400" cy="4525963"/>
          </a:xfrm>
        </p:spPr>
        <p:txBody>
          <a:bodyPr/>
          <a:lstStyle/>
          <a:p>
            <a:r>
              <a:rPr lang="en-US" b="1" smtClean="0"/>
              <a:t>Racism in America</a:t>
            </a:r>
          </a:p>
          <a:p>
            <a:r>
              <a:rPr lang="en-US" b="1" smtClean="0"/>
              <a:t>Black Religiosity</a:t>
            </a:r>
          </a:p>
          <a:p>
            <a:r>
              <a:rPr lang="en-US" b="1" smtClean="0"/>
              <a:t>Black Church as safe harbor from racism</a:t>
            </a:r>
          </a:p>
          <a:p>
            <a:r>
              <a:rPr lang="en-US" b="1" smtClean="0"/>
              <a:t>Gender Politics</a:t>
            </a:r>
          </a:p>
          <a:p>
            <a:r>
              <a:rPr lang="en-US" b="1" smtClean="0"/>
              <a:t>Secular Humanism as Black Liberation?</a:t>
            </a:r>
          </a:p>
        </p:txBody>
      </p:sp>
      <p:pic>
        <p:nvPicPr>
          <p:cNvPr id="142338" name="Picture 3"/>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sp>
        <p:nvSpPr>
          <p:cNvPr id="5" name="Rectangle 4"/>
          <p:cNvSpPr/>
          <p:nvPr/>
        </p:nvSpPr>
        <p:spPr>
          <a:xfrm>
            <a:off x="5524397" y="533400"/>
            <a:ext cx="2266070" cy="923330"/>
          </a:xfrm>
          <a:prstGeom prst="rect">
            <a:avLst/>
          </a:prstGeom>
          <a:noFill/>
        </p:spPr>
        <p:txBody>
          <a:bodyPr wrap="none">
            <a:spAutoFit/>
          </a:bodyPr>
          <a:lstStyle/>
          <a:p>
            <a:pPr algn="ctr" fontAlgn="auto">
              <a:spcBef>
                <a:spcPts val="0"/>
              </a:spcBef>
              <a:spcAft>
                <a:spcPts val="0"/>
              </a:spcAft>
              <a:defRPr/>
            </a:pPr>
            <a:r>
              <a:rPr 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mn-lt"/>
                <a:ea typeface="+mn-ea"/>
                <a:cs typeface="+mn-cs"/>
              </a:rPr>
              <a:t>R</a:t>
            </a:r>
            <a:r>
              <a:rPr 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mn-lt"/>
                <a:ea typeface="+mn-ea"/>
                <a:cs typeface="+mn-cs"/>
              </a:rPr>
              <a:t>eview</a:t>
            </a:r>
            <a:endParaRPr 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3361" name="Picture 2"/>
          <p:cNvPicPr>
            <a:picLocks noChangeAspect="1" noChangeArrowheads="1"/>
          </p:cNvPicPr>
          <p:nvPr/>
        </p:nvPicPr>
        <p:blipFill>
          <a:blip r:embed="rId2"/>
          <a:srcRect r="24559"/>
          <a:stretch>
            <a:fillRect/>
          </a:stretch>
        </p:blipFill>
        <p:spPr bwMode="auto">
          <a:xfrm>
            <a:off x="0" y="0"/>
            <a:ext cx="4876800" cy="6872288"/>
          </a:xfrm>
          <a:prstGeom prst="rect">
            <a:avLst/>
          </a:prstGeom>
          <a:noFill/>
          <a:ln w="9525">
            <a:noFill/>
            <a:miter lim="800000"/>
            <a:headEnd/>
            <a:tailEnd/>
          </a:ln>
        </p:spPr>
      </p:pic>
      <p:sp>
        <p:nvSpPr>
          <p:cNvPr id="3" name="Content Placeholder 2"/>
          <p:cNvSpPr>
            <a:spLocks noGrp="1"/>
          </p:cNvSpPr>
          <p:nvPr>
            <p:ph idx="1"/>
          </p:nvPr>
        </p:nvSpPr>
        <p:spPr>
          <a:xfrm>
            <a:off x="4876800" y="1295400"/>
            <a:ext cx="4038600" cy="5410200"/>
          </a:xfrm>
        </p:spPr>
        <p:txBody>
          <a:bodyPr/>
          <a:lstStyle/>
          <a:p>
            <a:r>
              <a:rPr lang="en-US" b="1" smtClean="0"/>
              <a:t>Morality based on principles of justice, fairness, equality </a:t>
            </a:r>
          </a:p>
          <a:p>
            <a:r>
              <a:rPr lang="en-US" b="1" smtClean="0"/>
              <a:t>Specifically concerned with liberation struggle of disenfranchised people</a:t>
            </a:r>
          </a:p>
          <a:p>
            <a:r>
              <a:rPr lang="en-US" b="1" smtClean="0"/>
              <a:t>Especially relevant for people of color</a:t>
            </a:r>
          </a:p>
        </p:txBody>
      </p:sp>
      <p:sp>
        <p:nvSpPr>
          <p:cNvPr id="5" name="Rectangle 4"/>
          <p:cNvSpPr/>
          <p:nvPr/>
        </p:nvSpPr>
        <p:spPr>
          <a:xfrm>
            <a:off x="2568610" y="304800"/>
            <a:ext cx="6575390" cy="769441"/>
          </a:xfrm>
          <a:prstGeom prst="rect">
            <a:avLst/>
          </a:prstGeom>
          <a:solidFill>
            <a:schemeClr val="tx1"/>
          </a:solidFill>
        </p:spPr>
        <p:txBody>
          <a:bodyPr wrap="none">
            <a:spAutoFit/>
          </a:bodyPr>
          <a:lstStyle/>
          <a:p>
            <a:pPr algn="ctr" fontAlgn="auto">
              <a:spcBef>
                <a:spcPts val="0"/>
              </a:spcBef>
              <a:spcAft>
                <a:spcPts val="0"/>
              </a:spcAft>
              <a:defRPr/>
            </a:pPr>
            <a:r>
              <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What is Secular Humanism?</a:t>
            </a:r>
            <a:endParaRPr lang="en-US" sz="4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4385" name="Picture 2"/>
          <p:cNvPicPr>
            <a:picLocks noChangeAspect="1" noChangeArrowheads="1"/>
          </p:cNvPicPr>
          <p:nvPr/>
        </p:nvPicPr>
        <p:blipFill>
          <a:blip r:embed="rId2"/>
          <a:srcRect r="24559"/>
          <a:stretch>
            <a:fillRect/>
          </a:stretch>
        </p:blipFill>
        <p:spPr bwMode="auto">
          <a:xfrm>
            <a:off x="0" y="0"/>
            <a:ext cx="4876800" cy="6872288"/>
          </a:xfrm>
          <a:prstGeom prst="rect">
            <a:avLst/>
          </a:prstGeom>
          <a:noFill/>
          <a:ln w="9525">
            <a:noFill/>
            <a:miter lim="800000"/>
            <a:headEnd/>
            <a:tailEnd/>
          </a:ln>
        </p:spPr>
      </p:pic>
      <p:sp>
        <p:nvSpPr>
          <p:cNvPr id="3" name="Content Placeholder 2"/>
          <p:cNvSpPr>
            <a:spLocks noGrp="1"/>
          </p:cNvSpPr>
          <p:nvPr>
            <p:ph idx="1"/>
          </p:nvPr>
        </p:nvSpPr>
        <p:spPr>
          <a:xfrm>
            <a:off x="4876800" y="1295400"/>
            <a:ext cx="4038600" cy="5562600"/>
          </a:xfrm>
        </p:spPr>
        <p:txBody>
          <a:bodyPr rtlCol="0">
            <a:normAutofit lnSpcReduction="10000"/>
          </a:bodyPr>
          <a:lstStyle/>
          <a:p>
            <a:pPr fontAlgn="auto">
              <a:spcAft>
                <a:spcPts val="0"/>
              </a:spcAft>
              <a:buFont typeface="Arial" pitchFamily="34" charset="0"/>
              <a:buChar char="•"/>
              <a:defRPr/>
            </a:pPr>
            <a:r>
              <a:rPr lang="en-US" b="1" dirty="0" smtClean="0">
                <a:ea typeface="+mn-ea"/>
                <a:cs typeface="+mn-cs"/>
              </a:rPr>
              <a:t>Emphasizes human responsibility for outcomes</a:t>
            </a:r>
          </a:p>
          <a:p>
            <a:pPr fontAlgn="auto">
              <a:spcAft>
                <a:spcPts val="0"/>
              </a:spcAft>
              <a:buFont typeface="Arial" pitchFamily="34" charset="0"/>
              <a:buChar char="•"/>
              <a:defRPr/>
            </a:pPr>
            <a:r>
              <a:rPr lang="en-US" b="1" dirty="0" smtClean="0">
                <a:ea typeface="+mn-ea"/>
                <a:cs typeface="+mn-cs"/>
              </a:rPr>
              <a:t>Refuses to invest supernatural forces with power over human affairs</a:t>
            </a:r>
          </a:p>
          <a:p>
            <a:pPr fontAlgn="auto">
              <a:spcAft>
                <a:spcPts val="0"/>
              </a:spcAft>
              <a:buFont typeface="Arial" pitchFamily="34" charset="0"/>
              <a:buChar char="•"/>
              <a:defRPr/>
            </a:pPr>
            <a:r>
              <a:rPr lang="en-US" b="1" dirty="0" smtClean="0">
                <a:ea typeface="+mn-ea"/>
                <a:cs typeface="+mn-cs"/>
              </a:rPr>
              <a:t>Morality =             just deeds, fairness, equality, respect for difference</a:t>
            </a:r>
          </a:p>
        </p:txBody>
      </p:sp>
      <p:sp>
        <p:nvSpPr>
          <p:cNvPr id="5" name="Rectangle 4"/>
          <p:cNvSpPr/>
          <p:nvPr/>
        </p:nvSpPr>
        <p:spPr>
          <a:xfrm>
            <a:off x="2568610" y="304800"/>
            <a:ext cx="6575390" cy="769441"/>
          </a:xfrm>
          <a:prstGeom prst="rect">
            <a:avLst/>
          </a:prstGeom>
          <a:solidFill>
            <a:schemeClr val="tx1"/>
          </a:solidFill>
        </p:spPr>
        <p:txBody>
          <a:bodyPr wrap="none">
            <a:spAutoFit/>
          </a:bodyPr>
          <a:lstStyle/>
          <a:p>
            <a:pPr algn="ctr" fontAlgn="auto">
              <a:spcBef>
                <a:spcPts val="0"/>
              </a:spcBef>
              <a:spcAft>
                <a:spcPts val="0"/>
              </a:spcAft>
              <a:defRPr/>
            </a:pPr>
            <a:r>
              <a:rPr lang="en-US" sz="44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What is Secular Humanism?</a:t>
            </a:r>
            <a:endParaRPr lang="en-US" sz="4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srcRect/>
          <a:stretch>
            <a:fillRect/>
          </a:stretch>
        </p:blipFill>
        <p:spPr bwMode="auto">
          <a:xfrm>
            <a:off x="762000" y="1371600"/>
            <a:ext cx="7620000" cy="50768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0" y="644"/>
            <a:ext cx="9172288" cy="2062103"/>
          </a:xfrm>
          <a:prstGeom prst="rect">
            <a:avLst/>
          </a:prstGeom>
          <a:solidFill>
            <a:sysClr val="windowText" lastClr="000000"/>
          </a:solidFill>
        </p:spPr>
        <p:txBody>
          <a:bodyPr>
            <a:spAutoFit/>
          </a:bodyPr>
          <a:lstStyle/>
          <a:p>
            <a:pPr algn="ctr" fontAlgn="auto">
              <a:spcBef>
                <a:spcPts val="0"/>
              </a:spcBef>
              <a:spcAft>
                <a:spcPts val="0"/>
              </a:spcAft>
              <a:defRPr/>
            </a:pPr>
            <a:r>
              <a:rPr lang="en-US" sz="3200" kern="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In communities plagued with double digit unemployment—self-sufficiency and ultimate human agency may be perceived as demoralizing if not dangerously radical   </a:t>
            </a: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a:srcRect/>
          <a:stretch>
            <a:fillRect/>
          </a:stretch>
        </p:blipFill>
        <p:spPr bwMode="auto">
          <a:xfrm>
            <a:off x="304800" y="609600"/>
            <a:ext cx="4073525" cy="56165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Content Placeholder 2"/>
          <p:cNvSpPr txBox="1">
            <a:spLocks/>
          </p:cNvSpPr>
          <p:nvPr/>
        </p:nvSpPr>
        <p:spPr bwMode="auto">
          <a:xfrm>
            <a:off x="4572000" y="914400"/>
            <a:ext cx="4343400" cy="59436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rPr>
              <a:t>Christianity enabled African Americans to stake claim to being human and American in context of slavery</a:t>
            </a:r>
          </a:p>
          <a:p>
            <a:pPr marL="342900" indent="-342900">
              <a:spcBef>
                <a:spcPct val="20000"/>
              </a:spcBef>
              <a:buFont typeface="Arial" pitchFamily="-72" charset="0"/>
              <a:buChar char="•"/>
            </a:pPr>
            <a:r>
              <a:rPr lang="en-US" sz="3200" b="1">
                <a:latin typeface="Calibri" pitchFamily="-72" charset="0"/>
              </a:rPr>
              <a:t>Aligned African Americans with European ideals of family and domesticity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38200" y="228600"/>
            <a:ext cx="7239000" cy="4937125"/>
          </a:xfrm>
          <a:effectLst>
            <a:outerShdw blurRad="292100" dist="139700" dir="2700000" algn="tl" rotWithShape="0">
              <a:srgbClr val="333333">
                <a:alpha val="65000"/>
              </a:srgbClr>
            </a:outerShdw>
          </a:effectLst>
        </p:spPr>
      </p:pic>
      <p:sp>
        <p:nvSpPr>
          <p:cNvPr id="5" name="Rectangle 4"/>
          <p:cNvSpPr/>
          <p:nvPr/>
        </p:nvSpPr>
        <p:spPr>
          <a:xfrm>
            <a:off x="381001" y="5334000"/>
            <a:ext cx="8382000" cy="1323439"/>
          </a:xfrm>
          <a:prstGeom prst="rect">
            <a:avLst/>
          </a:prstGeom>
          <a:solidFill>
            <a:sysClr val="windowText" lastClr="000000"/>
          </a:solidFill>
        </p:spPr>
        <p:txBody>
          <a:bodyPr>
            <a:spAutoFit/>
          </a:bodyPr>
          <a:lstStyle/>
          <a:p>
            <a:pPr algn="ctr" fontAlgn="auto">
              <a:spcBef>
                <a:spcPts val="0"/>
              </a:spcBef>
              <a:spcAft>
                <a:spcPts val="0"/>
              </a:spcAft>
              <a:defRPr/>
            </a:pPr>
            <a:r>
              <a:rPr lang="en-US" sz="4000" kern="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African Americans collectively view atheism and atheists as distasteful</a:t>
            </a: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srcRect b="18831"/>
          <a:stretch/>
        </p:blipFill>
        <p:spPr bwMode="auto">
          <a:xfrm>
            <a:off x="1371600" y="207963"/>
            <a:ext cx="6324600" cy="64166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TextBox 1"/>
          <p:cNvSpPr txBox="1">
            <a:spLocks noChangeArrowheads="1"/>
          </p:cNvSpPr>
          <p:nvPr/>
        </p:nvSpPr>
        <p:spPr bwMode="auto">
          <a:xfrm>
            <a:off x="5791200" y="5334000"/>
            <a:ext cx="1216025" cy="457200"/>
          </a:xfrm>
          <a:prstGeom prst="rect">
            <a:avLst/>
          </a:prstGeom>
          <a:noFill/>
          <a:ln w="9525">
            <a:noFill/>
            <a:miter lim="800000"/>
            <a:headEnd/>
            <a:tailEnd/>
          </a:ln>
        </p:spPr>
        <p:txBody>
          <a:bodyPr wrap="none">
            <a:prstTxWarp prst="textNoShape">
              <a:avLst/>
            </a:prstTxWarp>
            <a:spAutoFit/>
          </a:bodyPr>
          <a:lstStyle/>
          <a:p>
            <a:r>
              <a:rPr lang="en-US" sz="2400" b="1">
                <a:latin typeface="Calibri" pitchFamily="-72" charset="0"/>
                <a:ea typeface="Calibri" pitchFamily="-72" charset="0"/>
                <a:cs typeface="Calibri" pitchFamily="-72" charset="0"/>
                <a:hlinkClick r:id="rId3"/>
              </a:rPr>
              <a:t>Atheists</a:t>
            </a:r>
            <a:endParaRPr lang="en-US" sz="2400" b="1">
              <a:latin typeface="Calibri" pitchFamily="-72" charset="0"/>
              <a:ea typeface="Calibri" pitchFamily="-72" charset="0"/>
              <a:cs typeface="Calibri" pitchFamily="-72" charset="0"/>
            </a:endParaRPr>
          </a:p>
        </p:txBody>
      </p:sp>
      <p:sp>
        <p:nvSpPr>
          <p:cNvPr id="3" name="Rectangle 2"/>
          <p:cNvSpPr/>
          <p:nvPr/>
        </p:nvSpPr>
        <p:spPr>
          <a:xfrm>
            <a:off x="685800" y="5210889"/>
            <a:ext cx="2896434" cy="707886"/>
          </a:xfrm>
          <a:prstGeom prst="rect">
            <a:avLst/>
          </a:prstGeom>
          <a:solidFill>
            <a:schemeClr val="tx1"/>
          </a:solidFill>
        </p:spPr>
        <p:txBody>
          <a:bodyPr wrap="none">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Steve Harvey</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8" name="Rectangle 4"/>
          <p:cNvSpPr>
            <a:spLocks noGrp="1" noChangeArrowheads="1"/>
          </p:cNvSpPr>
          <p:nvPr>
            <p:ph type="title"/>
          </p:nvPr>
        </p:nvSpPr>
        <p:spPr>
          <a:xfrm>
            <a:off x="3902075" y="762000"/>
            <a:ext cx="4937125" cy="1676400"/>
          </a:xfrm>
          <a:extLst>
            <a:ext uri="{909E8E84-426E-40DD-AFC4-6F175D3DCCD1}"/>
            <a:ext uri="{91240B29-F687-4F45-9708-019B960494DF}"/>
            <a:ext uri="{AF507438-7753-43E0-B8FC-AC1667EBCBE1}"/>
          </a:extLst>
        </p:spPr>
        <p:txBody>
          <a:bodyPr/>
          <a:lstStyle/>
          <a:p>
            <a:pPr eaLnBrk="1" hangingPunct="1">
              <a:defRPr/>
            </a:pPr>
            <a:r>
              <a:rPr lang="en-US"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ea typeface="+mj-ea"/>
                <a:cs typeface="Calibri" pitchFamily="34" charset="0"/>
              </a:rPr>
              <a:t>White Supremacist Capitalist Patriarchy</a:t>
            </a:r>
          </a:p>
        </p:txBody>
      </p:sp>
      <p:sp>
        <p:nvSpPr>
          <p:cNvPr id="21511" name="Text Box 7"/>
          <p:cNvSpPr txBox="1">
            <a:spLocks noChangeArrowheads="1"/>
          </p:cNvSpPr>
          <p:nvPr/>
        </p:nvSpPr>
        <p:spPr bwMode="auto">
          <a:xfrm>
            <a:off x="3900488" y="2514600"/>
            <a:ext cx="5091112" cy="3416320"/>
          </a:xfrm>
          <a:prstGeom prst="rect">
            <a:avLst/>
          </a:prstGeom>
          <a:solidFill>
            <a:schemeClr val="tx1"/>
          </a:solidFill>
          <a:ln>
            <a:noFill/>
          </a:ln>
          <a:effectLst/>
          <a:extLst/>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These regimes of power make non-theism and secular humanism problematic for mainstream African Americans</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pic>
        <p:nvPicPr>
          <p:cNvPr id="21513" name="Picture 9" descr="BLightskin"/>
          <p:cNvPicPr>
            <a:picLocks noChangeAspect="1" noChangeArrowheads="1"/>
          </p:cNvPicPr>
          <p:nvPr/>
        </p:nvPicPr>
        <p:blipFill>
          <a:blip r:embed="rId3"/>
          <a:srcRect/>
          <a:stretch>
            <a:fillRect/>
          </a:stretch>
        </p:blipFill>
        <p:spPr bwMode="auto">
          <a:xfrm>
            <a:off x="615950" y="44450"/>
            <a:ext cx="3094038" cy="6669088"/>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8" name="Rectangle 4"/>
          <p:cNvSpPr>
            <a:spLocks noGrp="1" noChangeArrowheads="1"/>
          </p:cNvSpPr>
          <p:nvPr>
            <p:ph type="title"/>
          </p:nvPr>
        </p:nvSpPr>
        <p:spPr>
          <a:xfrm>
            <a:off x="3902075" y="762000"/>
            <a:ext cx="4937125" cy="1676400"/>
          </a:xfrm>
          <a:extLst>
            <a:ext uri="{909E8E84-426E-40DD-AFC4-6F175D3DCCD1}"/>
            <a:ext uri="{91240B29-F687-4F45-9708-019B960494DF}"/>
            <a:ext uri="{AF507438-7753-43E0-B8FC-AC1667EBCBE1}"/>
          </a:extLst>
        </p:spPr>
        <p:txBody>
          <a:bodyPr/>
          <a:lstStyle/>
          <a:p>
            <a:pPr eaLnBrk="1" hangingPunct="1">
              <a:defRPr/>
            </a:pPr>
            <a:r>
              <a:rPr lang="en-US"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ea typeface="+mj-ea"/>
                <a:cs typeface="Calibri" pitchFamily="34" charset="0"/>
              </a:rPr>
              <a:t>White Supremacist Capitalist Patriarchy</a:t>
            </a:r>
          </a:p>
        </p:txBody>
      </p:sp>
      <p:sp>
        <p:nvSpPr>
          <p:cNvPr id="21511" name="Text Box 7"/>
          <p:cNvSpPr txBox="1">
            <a:spLocks noChangeArrowheads="1"/>
          </p:cNvSpPr>
          <p:nvPr/>
        </p:nvSpPr>
        <p:spPr bwMode="auto">
          <a:xfrm>
            <a:off x="3900488" y="2514600"/>
            <a:ext cx="5091112" cy="3170099"/>
          </a:xfrm>
          <a:prstGeom prst="rect">
            <a:avLst/>
          </a:prstGeom>
          <a:solidFill>
            <a:schemeClr val="tx1"/>
          </a:solidFill>
          <a:ln>
            <a:noFill/>
          </a:ln>
          <a:effectLst/>
          <a:extLst/>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Atheism &amp; Secular Humanism perceived as otherness and deviance at odds with elusive quest for assimilation</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pic>
        <p:nvPicPr>
          <p:cNvPr id="21513" name="Picture 9" descr="BLightskin"/>
          <p:cNvPicPr>
            <a:picLocks noChangeAspect="1" noChangeArrowheads="1"/>
          </p:cNvPicPr>
          <p:nvPr/>
        </p:nvPicPr>
        <p:blipFill>
          <a:blip r:embed="rId3"/>
          <a:srcRect/>
          <a:stretch>
            <a:fillRect/>
          </a:stretch>
        </p:blipFill>
        <p:spPr bwMode="auto">
          <a:xfrm>
            <a:off x="615950" y="44450"/>
            <a:ext cx="3094038" cy="6669088"/>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3601" name="Picture 3"/>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sp>
        <p:nvSpPr>
          <p:cNvPr id="6" name="Text Box 7"/>
          <p:cNvSpPr txBox="1">
            <a:spLocks noChangeArrowheads="1"/>
          </p:cNvSpPr>
          <p:nvPr/>
        </p:nvSpPr>
        <p:spPr bwMode="auto">
          <a:xfrm>
            <a:off x="4800600" y="1567500"/>
            <a:ext cx="4191000" cy="3785652"/>
          </a:xfrm>
          <a:prstGeom prst="rect">
            <a:avLst/>
          </a:prstGeom>
          <a:solidFill>
            <a:schemeClr val="tx1"/>
          </a:solidFill>
          <a:ln>
            <a:noFill/>
          </a:ln>
          <a:effectLst/>
          <a:extLst/>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Aversion to secular humanism devalues humanist legacy of African American social thought</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4625" name="Picture 3"/>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sp>
        <p:nvSpPr>
          <p:cNvPr id="6" name="Text Box 7"/>
          <p:cNvSpPr txBox="1">
            <a:spLocks noChangeArrowheads="1"/>
          </p:cNvSpPr>
          <p:nvPr/>
        </p:nvSpPr>
        <p:spPr bwMode="auto">
          <a:xfrm>
            <a:off x="4495800" y="533400"/>
            <a:ext cx="4648200" cy="1323439"/>
          </a:xfrm>
          <a:prstGeom prst="rect">
            <a:avLst/>
          </a:prstGeom>
          <a:solidFill>
            <a:schemeClr val="tx1"/>
          </a:solidFill>
          <a:ln>
            <a:noFill/>
          </a:ln>
          <a:effectLst/>
          <a:extLst/>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Black Humanism Strategies</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
        <p:nvSpPr>
          <p:cNvPr id="5" name="Content Placeholder 2"/>
          <p:cNvSpPr txBox="1">
            <a:spLocks/>
          </p:cNvSpPr>
          <p:nvPr/>
        </p:nvSpPr>
        <p:spPr bwMode="auto">
          <a:xfrm>
            <a:off x="4800600" y="2057400"/>
            <a:ext cx="4267200" cy="48006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rPr>
              <a:t>Black Humanist Tradition</a:t>
            </a:r>
          </a:p>
          <a:p>
            <a:pPr marL="342900" indent="-342900">
              <a:spcBef>
                <a:spcPct val="20000"/>
              </a:spcBef>
              <a:buFont typeface="Arial" pitchFamily="-72" charset="0"/>
              <a:buChar char="•"/>
            </a:pPr>
            <a:r>
              <a:rPr lang="en-US" sz="3200" b="1">
                <a:latin typeface="Calibri" pitchFamily="-72" charset="0"/>
              </a:rPr>
              <a:t>Liberation from Sexism</a:t>
            </a:r>
          </a:p>
          <a:p>
            <a:pPr marL="342900" indent="-342900">
              <a:spcBef>
                <a:spcPct val="20000"/>
              </a:spcBef>
              <a:buFont typeface="Arial" pitchFamily="-72" charset="0"/>
              <a:buChar char="•"/>
            </a:pPr>
            <a:r>
              <a:rPr lang="en-US" sz="3200" b="1">
                <a:latin typeface="Calibri" pitchFamily="-72" charset="0"/>
              </a:rPr>
              <a:t>Critique Black Church</a:t>
            </a:r>
          </a:p>
          <a:p>
            <a:pPr marL="342900" indent="-342900">
              <a:spcBef>
                <a:spcPct val="20000"/>
              </a:spcBef>
              <a:buFont typeface="Arial" pitchFamily="-72" charset="0"/>
              <a:buChar char="•"/>
            </a:pPr>
            <a:r>
              <a:rPr lang="en-US" sz="3200" b="1">
                <a:latin typeface="Calibri" pitchFamily="-72" charset="0"/>
              </a:rPr>
              <a:t>Black Humanist Visibility in Atheist Movement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5649" name="Picture 3"/>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sp>
        <p:nvSpPr>
          <p:cNvPr id="6" name="Text Box 7"/>
          <p:cNvSpPr txBox="1">
            <a:spLocks noChangeArrowheads="1"/>
          </p:cNvSpPr>
          <p:nvPr/>
        </p:nvSpPr>
        <p:spPr bwMode="auto">
          <a:xfrm>
            <a:off x="4786745" y="644170"/>
            <a:ext cx="4191000" cy="5632311"/>
          </a:xfrm>
          <a:prstGeom prst="rect">
            <a:avLst/>
          </a:prstGeom>
          <a:solidFill>
            <a:schemeClr val="tx1"/>
          </a:solidFill>
          <a:ln>
            <a:noFill/>
          </a:ln>
          <a:effectLst/>
          <a:extLst/>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Significant influence of humanist principles of rationalism, social justice, skepticism, and free thought in civil rights resistance</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pic>
        <p:nvPicPr>
          <p:cNvPr id="19458" name="Picture 2"/>
          <p:cNvPicPr>
            <a:picLocks noChangeAspect="1" noChangeArrowheads="1"/>
          </p:cNvPicPr>
          <p:nvPr/>
        </p:nvPicPr>
        <p:blipFill>
          <a:blip r:embed="rId3">
            <a:extLst>
              <a:ext uri="{28A0092B-C50C-407E-A947-70E740481C1C}"/>
            </a:extLst>
          </a:blip>
          <a:srcRect/>
          <a:stretch>
            <a:fillRect/>
          </a:stretch>
        </p:blipFill>
        <p:spPr bwMode="auto">
          <a:xfrm>
            <a:off x="277157" y="304800"/>
            <a:ext cx="4175097" cy="63451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fade">
                                      <p:cBhvr>
                                        <p:cTn id="7" dur="5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6673" name="Picture 2"/>
          <p:cNvPicPr>
            <a:picLocks noChangeAspect="1" noChangeArrowheads="1"/>
          </p:cNvPicPr>
          <p:nvPr/>
        </p:nvPicPr>
        <p:blipFill>
          <a:blip r:embed="rId2"/>
          <a:srcRect/>
          <a:stretch>
            <a:fillRect/>
          </a:stretch>
        </p:blipFill>
        <p:spPr bwMode="auto">
          <a:xfrm>
            <a:off x="4572000" y="0"/>
            <a:ext cx="4637088" cy="6981825"/>
          </a:xfrm>
          <a:prstGeom prst="rect">
            <a:avLst/>
          </a:prstGeom>
          <a:noFill/>
          <a:ln w="9525">
            <a:noFill/>
            <a:miter lim="800000"/>
            <a:headEnd/>
            <a:tailEnd/>
          </a:ln>
        </p:spPr>
      </p:pic>
      <p:pic>
        <p:nvPicPr>
          <p:cNvPr id="156674" name="Picture 1"/>
          <p:cNvPicPr>
            <a:picLocks noChangeAspect="1"/>
          </p:cNvPicPr>
          <p:nvPr/>
        </p:nvPicPr>
        <p:blipFill>
          <a:blip r:embed="rId3"/>
          <a:srcRect l="1930" r="28032" b="22816"/>
          <a:stretch>
            <a:fillRect/>
          </a:stretch>
        </p:blipFill>
        <p:spPr bwMode="auto">
          <a:xfrm>
            <a:off x="0" y="0"/>
            <a:ext cx="4572000" cy="6934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7697" name="Picture 2"/>
          <p:cNvPicPr>
            <a:picLocks noChangeAspect="1" noChangeArrowheads="1"/>
          </p:cNvPicPr>
          <p:nvPr/>
        </p:nvPicPr>
        <p:blipFill>
          <a:blip r:embed="rId2"/>
          <a:srcRect/>
          <a:stretch>
            <a:fillRect/>
          </a:stretch>
        </p:blipFill>
        <p:spPr bwMode="auto">
          <a:xfrm>
            <a:off x="4572000" y="0"/>
            <a:ext cx="4637088" cy="6981825"/>
          </a:xfrm>
          <a:prstGeom prst="rect">
            <a:avLst/>
          </a:prstGeom>
          <a:noFill/>
          <a:ln w="9525">
            <a:noFill/>
            <a:miter lim="800000"/>
            <a:headEnd/>
            <a:tailEnd/>
          </a:ln>
        </p:spPr>
      </p:pic>
      <p:sp>
        <p:nvSpPr>
          <p:cNvPr id="4" name="Content Placeholder 2"/>
          <p:cNvSpPr txBox="1">
            <a:spLocks/>
          </p:cNvSpPr>
          <p:nvPr/>
        </p:nvSpPr>
        <p:spPr bwMode="auto">
          <a:xfrm>
            <a:off x="152400" y="609600"/>
            <a:ext cx="4267200" cy="611505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solidFill>
                  <a:srgbClr val="000000"/>
                </a:solidFill>
                <a:latin typeface="Calibri" pitchFamily="-72" charset="0"/>
              </a:rPr>
              <a:t>Early presence and rationale for humanism within African American communities—inadequate Christian response to moral evil</a:t>
            </a:r>
          </a:p>
          <a:p>
            <a:pPr marL="342900" indent="-342900">
              <a:spcBef>
                <a:spcPct val="20000"/>
              </a:spcBef>
              <a:buFont typeface="Arial" pitchFamily="-72" charset="0"/>
              <a:buChar char="•"/>
            </a:pPr>
            <a:r>
              <a:rPr lang="en-US" sz="3200" b="1">
                <a:solidFill>
                  <a:srgbClr val="000000"/>
                </a:solidFill>
                <a:latin typeface="Calibri" pitchFamily="-72" charset="0"/>
              </a:rPr>
              <a:t>Humanism manifest—            work songs,             the blues, folklore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88802" name="Picture 2" descr="header"/>
          <p:cNvPicPr>
            <a:picLocks noChangeAspect="1" noChangeArrowheads="1"/>
          </p:cNvPicPr>
          <p:nvPr/>
        </p:nvPicPr>
        <p:blipFill>
          <a:blip r:embed="rId3"/>
          <a:srcRect/>
          <a:stretch>
            <a:fillRect/>
          </a:stretch>
        </p:blipFill>
        <p:spPr bwMode="auto">
          <a:xfrm>
            <a:off x="234950" y="152400"/>
            <a:ext cx="8591550" cy="2770188"/>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588803" name="Picture 3" descr="163211__nas_l"/>
          <p:cNvPicPr>
            <a:picLocks noChangeAspect="1" noChangeArrowheads="1"/>
          </p:cNvPicPr>
          <p:nvPr/>
        </p:nvPicPr>
        <p:blipFill>
          <a:blip r:embed="rId4"/>
          <a:srcRect/>
          <a:stretch>
            <a:fillRect/>
          </a:stretch>
        </p:blipFill>
        <p:spPr bwMode="auto">
          <a:xfrm>
            <a:off x="228600" y="3733800"/>
            <a:ext cx="2667000" cy="26670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588804" name="Picture 4" descr="singers"/>
          <p:cNvPicPr>
            <a:picLocks noChangeAspect="1" noChangeArrowheads="1"/>
          </p:cNvPicPr>
          <p:nvPr/>
        </p:nvPicPr>
        <p:blipFill>
          <a:blip r:embed="rId5"/>
          <a:srcRect t="6172"/>
          <a:stretch>
            <a:fillRect/>
          </a:stretch>
        </p:blipFill>
        <p:spPr bwMode="auto">
          <a:xfrm>
            <a:off x="5562600" y="3124200"/>
            <a:ext cx="3429000" cy="2413000"/>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588805" name="Picture 5" descr="muddy-waters4"/>
          <p:cNvPicPr>
            <a:picLocks noChangeAspect="1" noChangeArrowheads="1"/>
          </p:cNvPicPr>
          <p:nvPr/>
        </p:nvPicPr>
        <p:blipFill>
          <a:blip r:embed="rId6"/>
          <a:srcRect/>
          <a:stretch>
            <a:fillRect/>
          </a:stretch>
        </p:blipFill>
        <p:spPr bwMode="auto">
          <a:xfrm>
            <a:off x="2743200" y="2895600"/>
            <a:ext cx="2468563" cy="2446338"/>
          </a:xfrm>
          <a:prstGeom prst="rect">
            <a:avLst/>
          </a:prstGeom>
          <a:ln>
            <a:noFill/>
          </a:ln>
          <a:effectLst>
            <a:outerShdw blurRad="292100" dist="139700" dir="2700000" algn="tl" rotWithShape="0">
              <a:srgbClr val="333333">
                <a:alpha val="65000"/>
              </a:srgbClr>
            </a:outerShdw>
          </a:effectLst>
          <a:extLst>
            <a:ext uri="{909E8E84-426E-40DD-AFC4-6F175D3DCCD1}"/>
          </a:extLst>
        </p:spPr>
      </p:pic>
      <p:pic>
        <p:nvPicPr>
          <p:cNvPr id="588806" name="Picture 6" descr="jazz"/>
          <p:cNvPicPr>
            <a:picLocks noChangeAspect="1" noChangeArrowheads="1"/>
          </p:cNvPicPr>
          <p:nvPr/>
        </p:nvPicPr>
        <p:blipFill>
          <a:blip r:embed="rId7"/>
          <a:srcRect/>
          <a:stretch>
            <a:fillRect/>
          </a:stretch>
        </p:blipFill>
        <p:spPr bwMode="auto">
          <a:xfrm>
            <a:off x="3886200" y="5029200"/>
            <a:ext cx="1646238" cy="1646238"/>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0769" name="Picture 3" descr="sojourner1"/>
          <p:cNvPicPr>
            <a:picLocks noChangeAspect="1" noChangeArrowheads="1"/>
          </p:cNvPicPr>
          <p:nvPr/>
        </p:nvPicPr>
        <p:blipFill>
          <a:blip r:embed="rId3"/>
          <a:srcRect l="2470" t="2060" r="4913" b="27913"/>
          <a:stretch>
            <a:fillRect/>
          </a:stretch>
        </p:blipFill>
        <p:spPr bwMode="auto">
          <a:xfrm>
            <a:off x="914400" y="152400"/>
            <a:ext cx="7162800" cy="6494463"/>
          </a:xfrm>
          <a:prstGeom prst="rect">
            <a:avLst/>
          </a:prstGeom>
          <a:noFill/>
          <a:ln w="9525">
            <a:noFill/>
            <a:miter lim="800000"/>
            <a:headEnd/>
            <a:tailEnd/>
          </a:ln>
        </p:spPr>
      </p:pic>
      <p:pic>
        <p:nvPicPr>
          <p:cNvPr id="40965" name="Picture 5" descr="sojourner_truth"/>
          <p:cNvPicPr>
            <a:picLocks noChangeAspect="1" noChangeArrowheads="1"/>
          </p:cNvPicPr>
          <p:nvPr/>
        </p:nvPicPr>
        <p:blipFill>
          <a:blip r:embed="rId4"/>
          <a:srcRect/>
          <a:stretch>
            <a:fillRect/>
          </a:stretch>
        </p:blipFill>
        <p:spPr bwMode="auto">
          <a:xfrm>
            <a:off x="5334000" y="1447800"/>
            <a:ext cx="3508375" cy="525780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0965"/>
                                        </p:tgtEl>
                                        <p:attrNameLst>
                                          <p:attrName>style.visibility</p:attrName>
                                        </p:attrNameLst>
                                      </p:cBhvr>
                                      <p:to>
                                        <p:strVal val="visible"/>
                                      </p:to>
                                    </p:set>
                                    <p:animEffect transition="in" filter="fade">
                                      <p:cBhvr>
                                        <p:cTn id="7" dur="500"/>
                                        <p:tgtEl>
                                          <p:spTgt spid="409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4114800" cy="5791200"/>
          </a:xfrm>
        </p:spPr>
        <p:txBody>
          <a:bodyPr/>
          <a:lstStyle/>
          <a:p>
            <a:r>
              <a:rPr lang="en-US" b="1" smtClean="0"/>
              <a:t>Resounding critique of European Christian ideals of cloistered, protected femininity</a:t>
            </a:r>
          </a:p>
          <a:p>
            <a:r>
              <a:rPr lang="en-US" b="1" smtClean="0"/>
              <a:t>Critique of gender inequity laid foundation for black feminist freethinking analysis of Christianity</a:t>
            </a:r>
          </a:p>
        </p:txBody>
      </p:sp>
      <p:pic>
        <p:nvPicPr>
          <p:cNvPr id="4" name="Picture 9" descr="sojourner%20truth"/>
          <p:cNvPicPr>
            <a:picLocks noChangeAspect="1" noChangeArrowheads="1"/>
          </p:cNvPicPr>
          <p:nvPr/>
        </p:nvPicPr>
        <p:blipFill>
          <a:blip r:embed="rId2"/>
          <a:srcRect/>
          <a:stretch>
            <a:fillRect/>
          </a:stretch>
        </p:blipFill>
        <p:spPr bwMode="auto">
          <a:xfrm>
            <a:off x="4572000" y="533400"/>
            <a:ext cx="4148138" cy="586740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8" descr="douglass"/>
          <p:cNvPicPr>
            <a:picLocks noChangeAspect="1" noChangeArrowheads="1"/>
          </p:cNvPicPr>
          <p:nvPr/>
        </p:nvPicPr>
        <p:blipFill>
          <a:blip r:embed="rId2"/>
          <a:srcRect l="13333" t="9970" r="10001" b="4570"/>
          <a:stretch>
            <a:fillRect/>
          </a:stretch>
        </p:blipFill>
        <p:spPr bwMode="auto">
          <a:xfrm>
            <a:off x="228600" y="650875"/>
            <a:ext cx="4206875" cy="5486400"/>
          </a:xfrm>
          <a:prstGeom prst="rect">
            <a:avLst/>
          </a:prstGeom>
          <a:ln>
            <a:noFill/>
          </a:ln>
          <a:effectLst>
            <a:outerShdw blurRad="292100" dist="139700" dir="2700000" algn="tl" rotWithShape="0">
              <a:srgbClr val="333333">
                <a:alpha val="65000"/>
              </a:srgbClr>
            </a:outerShdw>
          </a:effectLst>
          <a:extLst>
            <a:ext uri="{909E8E84-426E-40DD-AFC4-6F175D3DCCD1}"/>
          </a:extLst>
        </p:spPr>
      </p:pic>
      <p:sp>
        <p:nvSpPr>
          <p:cNvPr id="3" name="Rectangle 2"/>
          <p:cNvSpPr/>
          <p:nvPr/>
        </p:nvSpPr>
        <p:spPr>
          <a:xfrm>
            <a:off x="479931" y="5814398"/>
            <a:ext cx="3703578" cy="646331"/>
          </a:xfrm>
          <a:prstGeom prst="rect">
            <a:avLst/>
          </a:prstGeom>
          <a:solidFill>
            <a:schemeClr val="tx1"/>
          </a:solidFill>
        </p:spPr>
        <p:txBody>
          <a:bodyPr wrap="none">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Frederick Douglass</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
        <p:nvSpPr>
          <p:cNvPr id="4" name="Content Placeholder 2"/>
          <p:cNvSpPr txBox="1">
            <a:spLocks/>
          </p:cNvSpPr>
          <p:nvPr/>
        </p:nvSpPr>
        <p:spPr bwMode="auto">
          <a:xfrm>
            <a:off x="4572000" y="498475"/>
            <a:ext cx="4114800" cy="6283325"/>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rPr>
              <a:t>Challenged moral hypocrisy of white Christianity</a:t>
            </a:r>
          </a:p>
          <a:p>
            <a:pPr marL="342900" indent="-342900">
              <a:spcBef>
                <a:spcPct val="20000"/>
              </a:spcBef>
              <a:buFont typeface="Arial" pitchFamily="-72" charset="0"/>
              <a:buChar char="•"/>
            </a:pPr>
            <a:r>
              <a:rPr lang="en-US" sz="3200" b="1">
                <a:latin typeface="Calibri" pitchFamily="-72" charset="0"/>
              </a:rPr>
              <a:t>Angered by Blacks’ passive acceptance of Christian message of deliverance from earthly suffering</a:t>
            </a:r>
          </a:p>
          <a:p>
            <a:pPr marL="342900" indent="-342900">
              <a:spcBef>
                <a:spcPct val="20000"/>
              </a:spcBef>
              <a:buFont typeface="Arial" pitchFamily="-72" charset="0"/>
              <a:buChar char="•"/>
            </a:pPr>
            <a:r>
              <a:rPr lang="en-US" sz="3200" b="1">
                <a:latin typeface="Calibri" pitchFamily="-72" charset="0"/>
              </a:rPr>
              <a:t>“I dwell here in no hackneyed cant about thanking God for this deliverance”</a:t>
            </a:r>
          </a:p>
        </p:txBody>
      </p:sp>
      <p:pic>
        <p:nvPicPr>
          <p:cNvPr id="5" name="Picture 4"/>
          <p:cNvPicPr>
            <a:picLocks noChangeAspect="1"/>
          </p:cNvPicPr>
          <p:nvPr/>
        </p:nvPicPr>
        <p:blipFill rotWithShape="1">
          <a:blip r:embed="rId3"/>
          <a:srcRect r="16081" b="56970"/>
          <a:stretch/>
        </p:blipFill>
        <p:spPr>
          <a:xfrm rot="5400000">
            <a:off x="3286125" y="1079500"/>
            <a:ext cx="6686550" cy="471805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3" name="Picture 3"/>
          <p:cNvPicPr>
            <a:picLocks noChangeAspect="1" noChangeArrowheads="1"/>
          </p:cNvPicPr>
          <p:nvPr/>
        </p:nvPicPr>
        <p:blipFill>
          <a:blip r:embed="rId2"/>
          <a:srcRect/>
          <a:stretch>
            <a:fillRect/>
          </a:stretch>
        </p:blipFill>
        <p:spPr bwMode="auto">
          <a:xfrm>
            <a:off x="1884363" y="609600"/>
            <a:ext cx="5334000" cy="48291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1945184" y="5562600"/>
            <a:ext cx="5212068" cy="830997"/>
          </a:xfrm>
          <a:prstGeom prst="rect">
            <a:avLst/>
          </a:prstGeom>
          <a:solidFill>
            <a:schemeClr val="tx1"/>
          </a:solidFill>
        </p:spPr>
        <p:txBody>
          <a:bodyPr wrap="none">
            <a:spAutoFit/>
          </a:bodyPr>
          <a:lstStyle/>
          <a:p>
            <a:pPr algn="ctr" fontAlgn="auto">
              <a:spcBef>
                <a:spcPts val="0"/>
              </a:spcBef>
              <a:spcAft>
                <a:spcPts val="0"/>
              </a:spcAft>
              <a:defRPr/>
            </a:pPr>
            <a:r>
              <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Harlem Renaissance</a:t>
            </a:r>
            <a:endParaRPr lang="en-US" sz="4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rotWithShape="1">
          <a:blip r:embed="rId2"/>
          <a:srcRect l="22311" t="12121" r="23698" b="42461"/>
          <a:stretch/>
        </p:blipFill>
        <p:spPr bwMode="auto">
          <a:xfrm>
            <a:off x="609600" y="457200"/>
            <a:ext cx="7915275" cy="3743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1176318" y="4495800"/>
            <a:ext cx="6781800" cy="1938992"/>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One of the most fertile eras for black secular humanist and skeptical thought</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rotWithShape="1">
          <a:blip r:embed="rId2"/>
          <a:srcRect l="4773" r="2273"/>
          <a:stretch/>
        </p:blipFill>
        <p:spPr bwMode="auto">
          <a:xfrm>
            <a:off x="3124200" y="98425"/>
            <a:ext cx="5665788" cy="38385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2" name="Rectangle 1"/>
          <p:cNvSpPr/>
          <p:nvPr/>
        </p:nvSpPr>
        <p:spPr>
          <a:xfrm>
            <a:off x="6116248" y="98256"/>
            <a:ext cx="3027752"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Langston Hughes</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pic>
        <p:nvPicPr>
          <p:cNvPr id="21507" name="Picture 3"/>
          <p:cNvPicPr>
            <a:picLocks noChangeAspect="1" noChangeArrowheads="1"/>
          </p:cNvPicPr>
          <p:nvPr/>
        </p:nvPicPr>
        <p:blipFill>
          <a:blip r:embed="rId3"/>
          <a:srcRect/>
          <a:stretch>
            <a:fillRect/>
          </a:stretch>
        </p:blipFill>
        <p:spPr bwMode="auto">
          <a:xfrm>
            <a:off x="152400" y="762000"/>
            <a:ext cx="4541838" cy="34067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Rectangle 4"/>
          <p:cNvSpPr/>
          <p:nvPr/>
        </p:nvSpPr>
        <p:spPr>
          <a:xfrm>
            <a:off x="152400" y="469612"/>
            <a:ext cx="3399264"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Zora</a:t>
            </a: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 Neale Hurston</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pic>
        <p:nvPicPr>
          <p:cNvPr id="21508" name="Picture 4"/>
          <p:cNvPicPr>
            <a:picLocks noChangeAspect="1" noChangeArrowheads="1"/>
          </p:cNvPicPr>
          <p:nvPr/>
        </p:nvPicPr>
        <p:blipFill>
          <a:blip r:embed="rId4"/>
          <a:srcRect/>
          <a:stretch>
            <a:fillRect/>
          </a:stretch>
        </p:blipFill>
        <p:spPr bwMode="auto">
          <a:xfrm>
            <a:off x="665163" y="3381375"/>
            <a:ext cx="2373312" cy="32702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7" name="Rectangle 6"/>
          <p:cNvSpPr/>
          <p:nvPr/>
        </p:nvSpPr>
        <p:spPr>
          <a:xfrm>
            <a:off x="2209800" y="5737223"/>
            <a:ext cx="2218301"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Nella</a:t>
            </a: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 Larsen</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pic>
        <p:nvPicPr>
          <p:cNvPr id="21509" name="Picture 5"/>
          <p:cNvPicPr>
            <a:picLocks noChangeAspect="1" noChangeArrowheads="1"/>
          </p:cNvPicPr>
          <p:nvPr/>
        </p:nvPicPr>
        <p:blipFill>
          <a:blip r:embed="rId5"/>
          <a:srcRect/>
          <a:stretch>
            <a:fillRect/>
          </a:stretch>
        </p:blipFill>
        <p:spPr bwMode="auto">
          <a:xfrm>
            <a:off x="4694238" y="3381375"/>
            <a:ext cx="3351212" cy="335121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9" name="Rectangle 8"/>
          <p:cNvSpPr/>
          <p:nvPr/>
        </p:nvSpPr>
        <p:spPr>
          <a:xfrm>
            <a:off x="6473717" y="6147206"/>
            <a:ext cx="2670283"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Richard Wright</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rotWithShape="1">
          <a:blip r:embed="rId2"/>
          <a:srcRect l="10473"/>
          <a:stretch/>
        </p:blipFill>
        <p:spPr bwMode="auto">
          <a:xfrm>
            <a:off x="4654550" y="300038"/>
            <a:ext cx="4264025" cy="61055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67938" name="Picture 3"/>
          <p:cNvPicPr>
            <a:picLocks noChangeAspect="1" noChangeArrowheads="1"/>
          </p:cNvPicPr>
          <p:nvPr/>
        </p:nvPicPr>
        <p:blipFill>
          <a:blip r:embed="rId3"/>
          <a:srcRect/>
          <a:stretch>
            <a:fillRect/>
          </a:stretch>
        </p:blipFill>
        <p:spPr bwMode="auto">
          <a:xfrm>
            <a:off x="7013575" y="3386138"/>
            <a:ext cx="1905000" cy="3019425"/>
          </a:xfrm>
          <a:prstGeom prst="rect">
            <a:avLst/>
          </a:prstGeom>
          <a:noFill/>
          <a:ln w="9525">
            <a:noFill/>
            <a:miter lim="800000"/>
            <a:headEnd/>
            <a:tailEnd/>
          </a:ln>
        </p:spPr>
      </p:pic>
      <p:sp>
        <p:nvSpPr>
          <p:cNvPr id="4" name="Content Placeholder 2"/>
          <p:cNvSpPr txBox="1">
            <a:spLocks/>
          </p:cNvSpPr>
          <p:nvPr/>
        </p:nvSpPr>
        <p:spPr bwMode="auto">
          <a:xfrm>
            <a:off x="304800" y="685800"/>
            <a:ext cx="4349750" cy="57912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rPr>
              <a:t>Helga: Religion had its uses for the poor—           for the blacks</a:t>
            </a:r>
          </a:p>
          <a:p>
            <a:pPr marL="342900" indent="-342900">
              <a:spcBef>
                <a:spcPct val="20000"/>
              </a:spcBef>
              <a:buFont typeface="Arial" pitchFamily="-72" charset="0"/>
              <a:buChar char="•"/>
            </a:pPr>
            <a:r>
              <a:rPr lang="en-US" sz="3200" b="1">
                <a:latin typeface="Calibri" pitchFamily="-72" charset="0"/>
              </a:rPr>
              <a:t>How the white man’s God must laugh at the great joke he played on them</a:t>
            </a:r>
          </a:p>
          <a:p>
            <a:pPr marL="342900" indent="-342900">
              <a:spcBef>
                <a:spcPct val="20000"/>
              </a:spcBef>
              <a:buFont typeface="Arial" pitchFamily="-72" charset="0"/>
              <a:buChar char="•"/>
            </a:pPr>
            <a:r>
              <a:rPr lang="en-US" sz="3200" b="1">
                <a:latin typeface="Calibri" pitchFamily="-72" charset="0"/>
              </a:rPr>
              <a:t>Bound them to slavery, then to poverty &amp; insult, and made them bear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srcRect/>
          <a:stretch>
            <a:fillRect/>
          </a:stretch>
        </p:blipFill>
        <p:spPr bwMode="auto">
          <a:xfrm>
            <a:off x="228600" y="358775"/>
            <a:ext cx="4606925" cy="5943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3555" name="Picture 3"/>
          <p:cNvPicPr>
            <a:picLocks noChangeAspect="1" noChangeArrowheads="1"/>
          </p:cNvPicPr>
          <p:nvPr/>
        </p:nvPicPr>
        <p:blipFill>
          <a:blip r:embed="rId3"/>
          <a:srcRect/>
          <a:stretch>
            <a:fillRect/>
          </a:stretch>
        </p:blipFill>
        <p:spPr bwMode="auto">
          <a:xfrm>
            <a:off x="4932363" y="331788"/>
            <a:ext cx="4038600" cy="59832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Rectangle 3"/>
          <p:cNvSpPr/>
          <p:nvPr/>
        </p:nvSpPr>
        <p:spPr>
          <a:xfrm>
            <a:off x="1333722" y="5562431"/>
            <a:ext cx="2397195"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W.E.B </a:t>
            </a:r>
            <a:r>
              <a:rPr lang="en-US" sz="3200" dirty="0" err="1">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DuBois</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
        <p:nvSpPr>
          <p:cNvPr id="5" name="Rectangle 4"/>
          <p:cNvSpPr/>
          <p:nvPr/>
        </p:nvSpPr>
        <p:spPr>
          <a:xfrm>
            <a:off x="5635296" y="5562431"/>
            <a:ext cx="2634054"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James Baldwin</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5" name="Picture 3"/>
          <p:cNvPicPr>
            <a:picLocks noChangeAspect="1" noChangeArrowheads="1"/>
          </p:cNvPicPr>
          <p:nvPr/>
        </p:nvPicPr>
        <p:blipFill>
          <a:blip r:embed="rId2"/>
          <a:srcRect/>
          <a:stretch>
            <a:fillRect/>
          </a:stretch>
        </p:blipFill>
        <p:spPr bwMode="auto">
          <a:xfrm>
            <a:off x="4932363" y="331788"/>
            <a:ext cx="4038600" cy="59832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Rectangle 4"/>
          <p:cNvSpPr/>
          <p:nvPr/>
        </p:nvSpPr>
        <p:spPr>
          <a:xfrm>
            <a:off x="5635296" y="5562431"/>
            <a:ext cx="2634054"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James Baldwin</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
        <p:nvSpPr>
          <p:cNvPr id="6" name="Content Placeholder 2"/>
          <p:cNvSpPr txBox="1">
            <a:spLocks/>
          </p:cNvSpPr>
          <p:nvPr/>
        </p:nvSpPr>
        <p:spPr bwMode="auto">
          <a:xfrm>
            <a:off x="304800" y="533400"/>
            <a:ext cx="4627563" cy="60960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rPr>
              <a:t>Religiosity =    existential surrender</a:t>
            </a:r>
          </a:p>
          <a:p>
            <a:pPr marL="342900" indent="-342900">
              <a:spcBef>
                <a:spcPct val="20000"/>
              </a:spcBef>
              <a:buFont typeface="Arial" pitchFamily="-72" charset="0"/>
              <a:buChar char="•"/>
            </a:pPr>
            <a:r>
              <a:rPr lang="en-US" sz="3200" b="1">
                <a:latin typeface="Calibri" pitchFamily="-72" charset="0"/>
              </a:rPr>
              <a:t>Worship saps collective energy</a:t>
            </a:r>
          </a:p>
          <a:p>
            <a:pPr marL="342900" indent="-342900">
              <a:spcBef>
                <a:spcPct val="20000"/>
              </a:spcBef>
              <a:buFont typeface="Arial" pitchFamily="-72" charset="0"/>
              <a:buChar char="•"/>
            </a:pPr>
            <a:r>
              <a:rPr lang="en-US" sz="3200" b="1">
                <a:latin typeface="Calibri" pitchFamily="-72" charset="0"/>
              </a:rPr>
              <a:t>Coming of age in racial apartheid boys and girls could “choose” the “Avenue” or the church</a:t>
            </a:r>
          </a:p>
          <a:p>
            <a:pPr marL="342900" indent="-342900">
              <a:spcBef>
                <a:spcPct val="20000"/>
              </a:spcBef>
              <a:buFont typeface="Arial" pitchFamily="-72" charset="0"/>
              <a:buChar char="•"/>
            </a:pPr>
            <a:r>
              <a:rPr lang="en-US" sz="3200" b="1">
                <a:latin typeface="Calibri" pitchFamily="-72" charset="0"/>
              </a:rPr>
              <a:t>Girls = “God decoys” for boys slouching towards wreck &amp; ruin of Avenue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5" name="Picture 3"/>
          <p:cNvPicPr>
            <a:picLocks noChangeAspect="1" noChangeArrowheads="1"/>
          </p:cNvPicPr>
          <p:nvPr/>
        </p:nvPicPr>
        <p:blipFill>
          <a:blip r:embed="rId2"/>
          <a:srcRect/>
          <a:stretch>
            <a:fillRect/>
          </a:stretch>
        </p:blipFill>
        <p:spPr bwMode="auto">
          <a:xfrm>
            <a:off x="4932363" y="331788"/>
            <a:ext cx="4038600" cy="59832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5" name="Rectangle 4"/>
          <p:cNvSpPr/>
          <p:nvPr/>
        </p:nvSpPr>
        <p:spPr>
          <a:xfrm>
            <a:off x="5635296" y="5562431"/>
            <a:ext cx="2634054"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James Baldwin</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
        <p:nvSpPr>
          <p:cNvPr id="6" name="Content Placeholder 2"/>
          <p:cNvSpPr txBox="1">
            <a:spLocks/>
          </p:cNvSpPr>
          <p:nvPr/>
        </p:nvSpPr>
        <p:spPr bwMode="auto">
          <a:xfrm>
            <a:off x="304800" y="331788"/>
            <a:ext cx="4627563" cy="6373812"/>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rPr>
              <a:t>Girls duty bound to making good black men &amp; pleasing Jesus</a:t>
            </a:r>
          </a:p>
          <a:p>
            <a:pPr marL="342900" indent="-342900">
              <a:spcBef>
                <a:spcPct val="20000"/>
              </a:spcBef>
              <a:buFont typeface="Arial" pitchFamily="-72" charset="0"/>
              <a:buChar char="•"/>
            </a:pPr>
            <a:r>
              <a:rPr lang="en-US" sz="3200" b="1">
                <a:latin typeface="Calibri" pitchFamily="-72" charset="0"/>
              </a:rPr>
              <a:t>Both earthbound and heaven-gazing</a:t>
            </a:r>
          </a:p>
          <a:p>
            <a:pPr marL="342900" indent="-342900">
              <a:spcBef>
                <a:spcPct val="20000"/>
              </a:spcBef>
              <a:buFont typeface="Arial" pitchFamily="-72" charset="0"/>
              <a:buChar char="•"/>
            </a:pPr>
            <a:r>
              <a:rPr lang="en-US" sz="3200" b="1">
                <a:latin typeface="Calibri" pitchFamily="-72" charset="0"/>
              </a:rPr>
              <a:t>Must tame, civilize, domesticate to sustain moral order</a:t>
            </a:r>
          </a:p>
          <a:p>
            <a:pPr marL="342900" indent="-342900">
              <a:spcBef>
                <a:spcPct val="20000"/>
              </a:spcBef>
              <a:buFont typeface="Arial" pitchFamily="-72" charset="0"/>
              <a:buChar char="•"/>
            </a:pPr>
            <a:r>
              <a:rPr lang="en-US" sz="3200" b="1">
                <a:latin typeface="Calibri" pitchFamily="-72" charset="0"/>
              </a:rPr>
              <a:t>It is their special God decreed lot in life to save boys from their natural selves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561975" y="979488"/>
            <a:ext cx="8020050" cy="52387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72034" name="Picture 3"/>
          <p:cNvPicPr>
            <a:picLocks noChangeAspect="1" noChangeArrowheads="1"/>
          </p:cNvPicPr>
          <p:nvPr/>
        </p:nvPicPr>
        <p:blipFill>
          <a:blip r:embed="rId3"/>
          <a:srcRect/>
          <a:stretch>
            <a:fillRect/>
          </a:stretch>
        </p:blipFill>
        <p:spPr bwMode="auto">
          <a:xfrm>
            <a:off x="0" y="-31750"/>
            <a:ext cx="2971800" cy="1711325"/>
          </a:xfrm>
          <a:prstGeom prst="rect">
            <a:avLst/>
          </a:prstGeom>
          <a:noFill/>
          <a:ln w="9525">
            <a:noFill/>
            <a:miter lim="800000"/>
            <a:headEnd/>
            <a:tailEnd/>
          </a:ln>
        </p:spPr>
      </p:pic>
      <p:sp>
        <p:nvSpPr>
          <p:cNvPr id="4" name="Rectangle 3"/>
          <p:cNvSpPr/>
          <p:nvPr/>
        </p:nvSpPr>
        <p:spPr>
          <a:xfrm>
            <a:off x="3147" y="5791200"/>
            <a:ext cx="8467574" cy="1077218"/>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Black Panther Party and other community groups </a:t>
            </a:r>
          </a:p>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emphasized the political, criticized the spiritual </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Rectangle 2"/>
          <p:cNvSpPr/>
          <p:nvPr/>
        </p:nvSpPr>
        <p:spPr>
          <a:xfrm>
            <a:off x="0" y="0"/>
            <a:ext cx="7391400" cy="923330"/>
          </a:xfrm>
          <a:prstGeom prst="rect">
            <a:avLst/>
          </a:prstGeom>
          <a:solidFill>
            <a:schemeClr val="tx1"/>
          </a:solidFill>
        </p:spPr>
        <p:txBody>
          <a:bodyPr>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rPr>
              <a:t>Liberation from Sexism </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endParaRPr>
          </a:p>
        </p:txBody>
      </p:sp>
      <p:sp>
        <p:nvSpPr>
          <p:cNvPr id="4" name="Content Placeholder 2"/>
          <p:cNvSpPr txBox="1">
            <a:spLocks/>
          </p:cNvSpPr>
          <p:nvPr/>
        </p:nvSpPr>
        <p:spPr>
          <a:xfrm>
            <a:off x="228600" y="1446213"/>
            <a:ext cx="4572000" cy="5259387"/>
          </a:xfrm>
          <a:prstGeom prst="rect">
            <a:avLst/>
          </a:prstGeom>
        </p:spPr>
        <p:txBody>
          <a:bodyPr>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defRPr/>
            </a:pPr>
            <a:r>
              <a:rPr lang="en-US" b="1" dirty="0" smtClean="0"/>
              <a:t>Black female subservience hinders Black Liberation</a:t>
            </a:r>
          </a:p>
          <a:p>
            <a:pPr fontAlgn="auto">
              <a:spcAft>
                <a:spcPts val="0"/>
              </a:spcAft>
              <a:defRPr/>
            </a:pPr>
            <a:r>
              <a:rPr lang="en-US" b="1" dirty="0" smtClean="0"/>
              <a:t>Traditional Christian values = submission    to male authority</a:t>
            </a:r>
          </a:p>
          <a:p>
            <a:pPr fontAlgn="auto">
              <a:spcAft>
                <a:spcPts val="0"/>
              </a:spcAft>
              <a:defRPr/>
            </a:pPr>
            <a:r>
              <a:rPr lang="en-US" b="1" dirty="0" smtClean="0"/>
              <a:t>Female sexuality—heavily policed (purity)</a:t>
            </a:r>
          </a:p>
          <a:p>
            <a:pPr fontAlgn="auto">
              <a:spcAft>
                <a:spcPts val="0"/>
              </a:spcAft>
              <a:defRPr/>
            </a:pPr>
            <a:r>
              <a:rPr lang="en-US" b="1" dirty="0" smtClean="0"/>
              <a:t>Men greater cultural license to reject religion</a:t>
            </a:r>
          </a:p>
        </p:txBody>
      </p:sp>
      <p:pic>
        <p:nvPicPr>
          <p:cNvPr id="5" name="Picture 2"/>
          <p:cNvPicPr>
            <a:picLocks noChangeAspect="1" noChangeArrowheads="1"/>
          </p:cNvPicPr>
          <p:nvPr/>
        </p:nvPicPr>
        <p:blipFill>
          <a:blip r:embed="rId2"/>
          <a:srcRect/>
          <a:stretch>
            <a:fillRect/>
          </a:stretch>
        </p:blipFill>
        <p:spPr bwMode="auto">
          <a:xfrm>
            <a:off x="4724400" y="1646238"/>
            <a:ext cx="4210050" cy="4124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a:stretch>
            <a:fillRect/>
          </a:stretch>
        </p:blipFill>
        <p:spPr bwMode="auto">
          <a:xfrm>
            <a:off x="4724400" y="1646238"/>
            <a:ext cx="4210050" cy="4124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0" y="0"/>
            <a:ext cx="7391400" cy="923330"/>
          </a:xfrm>
          <a:prstGeom prst="rect">
            <a:avLst/>
          </a:prstGeom>
          <a:solidFill>
            <a:schemeClr val="tx1"/>
          </a:solidFill>
        </p:spPr>
        <p:txBody>
          <a:bodyPr>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rPr>
              <a:t>Liberation from Sexism </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endParaRPr>
          </a:p>
        </p:txBody>
      </p:sp>
      <p:sp>
        <p:nvSpPr>
          <p:cNvPr id="2" name="TextBox 1"/>
          <p:cNvSpPr txBox="1"/>
          <p:nvPr/>
        </p:nvSpPr>
        <p:spPr>
          <a:xfrm>
            <a:off x="457200" y="1446275"/>
            <a:ext cx="4114800" cy="4524315"/>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Black women shuttle dutifully to church in their sartorial best, backbone of a dubious institution that accords them second class citizenship</a:t>
            </a:r>
          </a:p>
        </p:txBody>
      </p:sp>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a:stretch>
            <a:fillRect/>
          </a:stretch>
        </p:blipFill>
        <p:spPr bwMode="auto">
          <a:xfrm>
            <a:off x="4724400" y="1646238"/>
            <a:ext cx="4210050" cy="4124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0" y="0"/>
            <a:ext cx="7391400" cy="923330"/>
          </a:xfrm>
          <a:prstGeom prst="rect">
            <a:avLst/>
          </a:prstGeom>
          <a:solidFill>
            <a:schemeClr val="tx1"/>
          </a:solidFill>
        </p:spPr>
        <p:txBody>
          <a:bodyPr>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rPr>
              <a:t>Liberation from Sexism </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endParaRPr>
          </a:p>
        </p:txBody>
      </p:sp>
      <p:sp>
        <p:nvSpPr>
          <p:cNvPr id="2" name="TextBox 1"/>
          <p:cNvSpPr txBox="1"/>
          <p:nvPr/>
        </p:nvSpPr>
        <p:spPr>
          <a:xfrm>
            <a:off x="457200" y="1446275"/>
            <a:ext cx="4114800" cy="5078313"/>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Sex scandals and financial improprieties fester amongst the leadership of the Black Church yet sexist and homophobic rhetoric remain a mainstay</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a:stretch>
            <a:fillRect/>
          </a:stretch>
        </p:blipFill>
        <p:spPr bwMode="auto">
          <a:xfrm>
            <a:off x="4724400" y="1646238"/>
            <a:ext cx="4210050" cy="4124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0" y="0"/>
            <a:ext cx="7391400" cy="923330"/>
          </a:xfrm>
          <a:prstGeom prst="rect">
            <a:avLst/>
          </a:prstGeom>
          <a:solidFill>
            <a:schemeClr val="tx1"/>
          </a:solidFill>
        </p:spPr>
        <p:txBody>
          <a:bodyPr>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rPr>
              <a:t>Liberation from Sexism </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mn-lt"/>
              <a:ea typeface="+mn-ea"/>
              <a:cs typeface="+mn-cs"/>
            </a:endParaRPr>
          </a:p>
        </p:txBody>
      </p:sp>
      <p:sp>
        <p:nvSpPr>
          <p:cNvPr id="2" name="TextBox 1"/>
          <p:cNvSpPr txBox="1"/>
          <p:nvPr/>
        </p:nvSpPr>
        <p:spPr>
          <a:xfrm>
            <a:off x="304800" y="1371600"/>
            <a:ext cx="4267200" cy="5078313"/>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rPr>
              <a:t>Single Black women sitting in church every Sunday are being subtly brainwashed, soothed and placated into waiting without demand for what they magically want to come to them</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srcRect/>
          <a:stretch>
            <a:fillRect/>
          </a:stretch>
        </p:blipFill>
        <p:spPr bwMode="auto">
          <a:xfrm>
            <a:off x="138113" y="266700"/>
            <a:ext cx="4122737" cy="62484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Content Placeholder 2"/>
          <p:cNvSpPr txBox="1">
            <a:spLocks/>
          </p:cNvSpPr>
          <p:nvPr/>
        </p:nvSpPr>
        <p:spPr bwMode="auto">
          <a:xfrm>
            <a:off x="4260850" y="204788"/>
            <a:ext cx="4819650" cy="6372225"/>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rPr>
              <a:t>Good women accept violence against women is just a way of life</a:t>
            </a:r>
          </a:p>
          <a:p>
            <a:pPr marL="342900" indent="-342900">
              <a:spcBef>
                <a:spcPct val="20000"/>
              </a:spcBef>
              <a:buFont typeface="Arial" pitchFamily="-72" charset="0"/>
              <a:buChar char="•"/>
            </a:pPr>
            <a:r>
              <a:rPr lang="en-US" sz="3200" b="1">
                <a:latin typeface="Calibri" pitchFamily="-72" charset="0"/>
              </a:rPr>
              <a:t>Male saviors, bent on divine justice, mandate it</a:t>
            </a:r>
          </a:p>
          <a:p>
            <a:pPr marL="342900" indent="-342900">
              <a:spcBef>
                <a:spcPct val="20000"/>
              </a:spcBef>
              <a:buFont typeface="Arial" pitchFamily="-72" charset="0"/>
              <a:buChar char="•"/>
            </a:pPr>
            <a:r>
              <a:rPr lang="en-US" sz="3200" b="1">
                <a:latin typeface="Calibri" pitchFamily="-72" charset="0"/>
              </a:rPr>
              <a:t>Genesis—original sin especially insidious for African American women</a:t>
            </a:r>
          </a:p>
          <a:p>
            <a:pPr marL="342900" indent="-342900">
              <a:spcBef>
                <a:spcPct val="20000"/>
              </a:spcBef>
              <a:buFont typeface="Arial" pitchFamily="-72" charset="0"/>
              <a:buChar char="•"/>
            </a:pPr>
            <a:r>
              <a:rPr lang="en-US" sz="3200" b="1">
                <a:latin typeface="Calibri" pitchFamily="-72" charset="0"/>
              </a:rPr>
              <a:t>Dominant culture’s racist misogynistic representations of women of color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srcRect/>
          <a:stretch>
            <a:fillRect/>
          </a:stretch>
        </p:blipFill>
        <p:spPr bwMode="auto">
          <a:xfrm>
            <a:off x="2747963" y="914400"/>
            <a:ext cx="6096000" cy="3429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72712" name="Picture 8" descr="Graves03"/>
          <p:cNvPicPr>
            <a:picLocks noChangeAspect="1" noChangeArrowheads="1"/>
          </p:cNvPicPr>
          <p:nvPr/>
        </p:nvPicPr>
        <p:blipFill>
          <a:blip r:embed="rId4"/>
          <a:srcRect/>
          <a:stretch>
            <a:fillRect/>
          </a:stretch>
        </p:blipFill>
        <p:spPr bwMode="auto">
          <a:xfrm>
            <a:off x="304800" y="914400"/>
            <a:ext cx="4000500" cy="4895850"/>
          </a:xfrm>
          <a:prstGeom prst="rect">
            <a:avLst/>
          </a:prstGeom>
          <a:ln>
            <a:noFill/>
          </a:ln>
          <a:effectLst>
            <a:outerShdw blurRad="292100" dist="139700" dir="2700000" algn="tl" rotWithShape="0">
              <a:srgbClr val="333333">
                <a:alpha val="65000"/>
              </a:srgbClr>
            </a:outerShdw>
          </a:effectLst>
          <a:extLst>
            <a:ext uri="{909E8E84-426E-40DD-AFC4-6F175D3DCCD1}"/>
          </a:extLst>
        </p:spPr>
      </p:pic>
      <p:sp>
        <p:nvSpPr>
          <p:cNvPr id="9" name="Rectangle 8"/>
          <p:cNvSpPr/>
          <p:nvPr/>
        </p:nvSpPr>
        <p:spPr>
          <a:xfrm>
            <a:off x="4419600" y="4303455"/>
            <a:ext cx="4424796" cy="2554545"/>
          </a:xfrm>
          <a:prstGeom prst="rect">
            <a:avLst/>
          </a:prstGeom>
          <a:solidFill>
            <a:schemeClr val="tx1"/>
          </a:solidFill>
        </p:spPr>
        <p:txBody>
          <a:bodyPr>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1991 Senate Hearing </a:t>
            </a: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S</a:t>
            </a: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exual Harassment Complaint Against Supreme Court Nominee Clarence Thomas</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
        <p:nvSpPr>
          <p:cNvPr id="10" name="Rectangle 9"/>
          <p:cNvSpPr/>
          <p:nvPr/>
        </p:nvSpPr>
        <p:spPr>
          <a:xfrm>
            <a:off x="819150" y="5552266"/>
            <a:ext cx="2971800" cy="707886"/>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Anita Hill</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
        <p:nvSpPr>
          <p:cNvPr id="6" name="Rectangle 5"/>
          <p:cNvSpPr/>
          <p:nvPr/>
        </p:nvSpPr>
        <p:spPr>
          <a:xfrm>
            <a:off x="0" y="0"/>
            <a:ext cx="4581819" cy="923330"/>
          </a:xfrm>
          <a:prstGeom prst="rect">
            <a:avLst/>
          </a:prstGeom>
          <a:solidFill>
            <a:sysClr val="windowText" lastClr="000000"/>
          </a:solidFill>
        </p:spPr>
        <p:txBody>
          <a:bodyPr>
            <a:spAutoFit/>
          </a:bodyPr>
          <a:lstStyle/>
          <a:p>
            <a:pPr algn="ctr" fontAlgn="auto">
              <a:spcBef>
                <a:spcPts val="0"/>
              </a:spcBef>
              <a:spcAft>
                <a:spcPts val="0"/>
              </a:spcAft>
              <a:defRPr/>
            </a:pPr>
            <a:r>
              <a:rPr lang="en-US" sz="5400" b="1" kern="0" dirty="0">
                <a:ln w="31550" cmpd="sng">
                  <a:gradFill>
                    <a:gsLst>
                      <a:gs pos="70000">
                        <a:srgbClr val="F79646">
                          <a:shade val="50000"/>
                          <a:satMod val="190000"/>
                        </a:srgbClr>
                      </a:gs>
                      <a:gs pos="0">
                        <a:srgbClr val="F79646">
                          <a:tint val="77000"/>
                          <a:satMod val="180000"/>
                        </a:srgbClr>
                      </a:gs>
                    </a:gsLst>
                    <a:lin ang="5400000"/>
                  </a:gradFill>
                  <a:prstDash val="solid"/>
                </a:ln>
                <a:solidFill>
                  <a:srgbClr val="F79646">
                    <a:tint val="15000"/>
                    <a:satMod val="200000"/>
                  </a:srgb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Race Traitor </a:t>
            </a:r>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7" name="Rectangle 5"/>
          <p:cNvSpPr>
            <a:spLocks noGrp="1" noChangeArrowheads="1"/>
          </p:cNvSpPr>
          <p:nvPr>
            <p:ph type="body" sz="half" idx="1"/>
          </p:nvPr>
        </p:nvSpPr>
        <p:spPr>
          <a:xfrm>
            <a:off x="457200" y="914400"/>
            <a:ext cx="3962400" cy="5562600"/>
          </a:xfrm>
        </p:spPr>
        <p:txBody>
          <a:bodyPr/>
          <a:lstStyle/>
          <a:p>
            <a:pPr eaLnBrk="1" hangingPunct="1"/>
            <a:r>
              <a:rPr lang="en-US" b="1">
                <a:latin typeface="Calibri" pitchFamily="-72" charset="0"/>
                <a:ea typeface="Calibri" pitchFamily="-72" charset="0"/>
                <a:cs typeface="Calibri" pitchFamily="-72" charset="0"/>
              </a:rPr>
              <a:t>Anita Hill embodied racial images not recognized before:</a:t>
            </a:r>
          </a:p>
          <a:p>
            <a:pPr eaLnBrk="1" hangingPunct="1"/>
            <a:r>
              <a:rPr lang="en-US" b="1" i="1">
                <a:latin typeface="Calibri" pitchFamily="-72" charset="0"/>
                <a:ea typeface="Calibri" pitchFamily="-72" charset="0"/>
                <a:cs typeface="Calibri" pitchFamily="-72" charset="0"/>
              </a:rPr>
              <a:t>Intellectual</a:t>
            </a:r>
            <a:r>
              <a:rPr lang="en-US" b="1">
                <a:latin typeface="Calibri" pitchFamily="-72" charset="0"/>
                <a:ea typeface="Calibri" pitchFamily="-72" charset="0"/>
                <a:cs typeface="Calibri" pitchFamily="-72" charset="0"/>
              </a:rPr>
              <a:t> daughter of black </a:t>
            </a:r>
            <a:r>
              <a:rPr lang="en-US" b="1" i="1">
                <a:latin typeface="Calibri" pitchFamily="-72" charset="0"/>
                <a:ea typeface="Calibri" pitchFamily="-72" charset="0"/>
                <a:cs typeface="Calibri" pitchFamily="-72" charset="0"/>
              </a:rPr>
              <a:t>farmers</a:t>
            </a:r>
          </a:p>
          <a:p>
            <a:pPr eaLnBrk="1" hangingPunct="1"/>
            <a:r>
              <a:rPr lang="en-US" b="1" i="1">
                <a:latin typeface="Calibri" pitchFamily="-72" charset="0"/>
                <a:ea typeface="Calibri" pitchFamily="-72" charset="0"/>
                <a:cs typeface="Calibri" pitchFamily="-72" charset="0"/>
              </a:rPr>
              <a:t>Black female</a:t>
            </a:r>
            <a:r>
              <a:rPr lang="en-US" b="1">
                <a:latin typeface="Calibri" pitchFamily="-72" charset="0"/>
                <a:ea typeface="Calibri" pitchFamily="-72" charset="0"/>
                <a:cs typeface="Calibri" pitchFamily="-72" charset="0"/>
              </a:rPr>
              <a:t> taking </a:t>
            </a:r>
            <a:r>
              <a:rPr lang="en-US" b="1" i="1">
                <a:latin typeface="Calibri" pitchFamily="-72" charset="0"/>
                <a:ea typeface="Calibri" pitchFamily="-72" charset="0"/>
                <a:cs typeface="Calibri" pitchFamily="-72" charset="0"/>
              </a:rPr>
              <a:t>offense</a:t>
            </a:r>
          </a:p>
          <a:p>
            <a:pPr eaLnBrk="1" hangingPunct="1"/>
            <a:r>
              <a:rPr lang="en-US" b="1">
                <a:latin typeface="Calibri" pitchFamily="-72" charset="0"/>
                <a:ea typeface="Calibri" pitchFamily="-72" charset="0"/>
                <a:cs typeface="Calibri" pitchFamily="-72" charset="0"/>
              </a:rPr>
              <a:t>Black </a:t>
            </a:r>
            <a:r>
              <a:rPr lang="en-US" b="1" i="1">
                <a:latin typeface="Calibri" pitchFamily="-72" charset="0"/>
                <a:ea typeface="Calibri" pitchFamily="-72" charset="0"/>
                <a:cs typeface="Calibri" pitchFamily="-72" charset="0"/>
              </a:rPr>
              <a:t>lady</a:t>
            </a:r>
            <a:r>
              <a:rPr lang="en-US" b="1">
                <a:latin typeface="Calibri" pitchFamily="-72" charset="0"/>
                <a:ea typeface="Calibri" pitchFamily="-72" charset="0"/>
                <a:cs typeface="Calibri" pitchFamily="-72" charset="0"/>
              </a:rPr>
              <a:t> repeating </a:t>
            </a:r>
            <a:r>
              <a:rPr lang="en-US" b="1" i="1">
                <a:latin typeface="Calibri" pitchFamily="-72" charset="0"/>
                <a:ea typeface="Calibri" pitchFamily="-72" charset="0"/>
                <a:cs typeface="Calibri" pitchFamily="-72" charset="0"/>
              </a:rPr>
              <a:t>dirty words</a:t>
            </a:r>
            <a:endParaRPr lang="en-US" b="1">
              <a:latin typeface="Calibri" pitchFamily="-72" charset="0"/>
              <a:ea typeface="Calibri" pitchFamily="-72" charset="0"/>
              <a:cs typeface="Calibri" pitchFamily="-72" charset="0"/>
            </a:endParaRPr>
          </a:p>
        </p:txBody>
      </p:sp>
      <p:pic>
        <p:nvPicPr>
          <p:cNvPr id="49160" name="Picture 8" descr="1101911021_400"/>
          <p:cNvPicPr>
            <a:picLocks noGrp="1" noChangeAspect="1" noChangeArrowheads="1"/>
          </p:cNvPicPr>
          <p:nvPr>
            <p:ph type="clipArt" sz="half" idx="2"/>
          </p:nvPr>
        </p:nvPicPr>
        <p:blipFill>
          <a:blip r:embed="rId3"/>
          <a:srcRect/>
          <a:stretch>
            <a:fillRect/>
          </a:stretch>
        </p:blipFill>
        <p:spPr>
          <a:xfrm>
            <a:off x="4572000" y="685800"/>
            <a:ext cx="4279900" cy="5638800"/>
          </a:xfrm>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9157">
                                            <p:txEl>
                                              <p:pRg st="1" end="1"/>
                                            </p:txEl>
                                          </p:spTgt>
                                        </p:tgtEl>
                                        <p:attrNameLst>
                                          <p:attrName>style.visibility</p:attrName>
                                        </p:attrNameLst>
                                      </p:cBhvr>
                                      <p:to>
                                        <p:strVal val="visible"/>
                                      </p:to>
                                    </p:set>
                                    <p:animEffect transition="in" filter="fade">
                                      <p:cBhvr>
                                        <p:cTn id="7" dur="500"/>
                                        <p:tgtEl>
                                          <p:spTgt spid="4915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9157">
                                            <p:txEl>
                                              <p:pRg st="2" end="2"/>
                                            </p:txEl>
                                          </p:spTgt>
                                        </p:tgtEl>
                                        <p:attrNameLst>
                                          <p:attrName>style.visibility</p:attrName>
                                        </p:attrNameLst>
                                      </p:cBhvr>
                                      <p:to>
                                        <p:strVal val="visible"/>
                                      </p:to>
                                    </p:set>
                                    <p:animEffect transition="in" filter="fade">
                                      <p:cBhvr>
                                        <p:cTn id="12" dur="500"/>
                                        <p:tgtEl>
                                          <p:spTgt spid="4915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49157">
                                            <p:txEl>
                                              <p:pRg st="3" end="3"/>
                                            </p:txEl>
                                          </p:spTgt>
                                        </p:tgtEl>
                                        <p:attrNameLst>
                                          <p:attrName>style.visibility</p:attrName>
                                        </p:attrNameLst>
                                      </p:cBhvr>
                                      <p:to>
                                        <p:strVal val="visible"/>
                                      </p:to>
                                    </p:set>
                                    <p:animEffect transition="in" filter="fade">
                                      <p:cBhvr>
                                        <p:cTn id="17" dur="500"/>
                                        <p:tgtEl>
                                          <p:spTgt spid="4915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5300" name="Picture 4" descr="Anita Hill cartoon"/>
          <p:cNvPicPr>
            <a:picLocks noChangeAspect="1" noChangeArrowheads="1"/>
          </p:cNvPicPr>
          <p:nvPr/>
        </p:nvPicPr>
        <p:blipFill>
          <a:blip r:embed="rId3"/>
          <a:srcRect/>
          <a:stretch>
            <a:fillRect/>
          </a:stretch>
        </p:blipFill>
        <p:spPr bwMode="auto">
          <a:xfrm>
            <a:off x="1663700" y="984250"/>
            <a:ext cx="5822950" cy="4883150"/>
          </a:xfrm>
          <a:prstGeom prst="rect">
            <a:avLst/>
          </a:prstGeom>
          <a:ln>
            <a:noFill/>
          </a:ln>
          <a:effectLst>
            <a:outerShdw blurRad="292100" dist="139700" dir="2700000" algn="tl" rotWithShape="0">
              <a:srgbClr val="333333">
                <a:alpha val="65000"/>
              </a:srgbClr>
            </a:outerShdw>
          </a:effectLst>
          <a:extLst>
            <a:ext uri="{909E8E84-426E-40DD-AFC4-6F175D3DCCD1}"/>
          </a:extLst>
        </p:spPr>
      </p:pic>
    </p:spTree>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a:srcRect/>
          <a:stretch>
            <a:fillRect/>
          </a:stretch>
        </p:blipFill>
        <p:spPr bwMode="auto">
          <a:xfrm>
            <a:off x="3733800" y="1066800"/>
            <a:ext cx="4857750" cy="325437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TextBox 2"/>
          <p:cNvSpPr txBox="1"/>
          <p:nvPr/>
        </p:nvSpPr>
        <p:spPr>
          <a:xfrm>
            <a:off x="0" y="4560446"/>
            <a:ext cx="9144000" cy="2308324"/>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One of the most embarrassing elements of Black culture—our zealous embrace of the God of our kidnappers, murderers, slave masters  and oppressors</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
        <p:nvSpPr>
          <p:cNvPr id="4" name="Rectangle 3"/>
          <p:cNvSpPr/>
          <p:nvPr/>
        </p:nvSpPr>
        <p:spPr>
          <a:xfrm>
            <a:off x="717279" y="2401758"/>
            <a:ext cx="3440557" cy="584775"/>
          </a:xfrm>
          <a:prstGeom prst="rect">
            <a:avLst/>
          </a:prstGeom>
          <a:solidFill>
            <a:schemeClr val="tx1"/>
          </a:solidFill>
        </p:spPr>
        <p:txBody>
          <a:bodyPr wrap="none">
            <a:spAutoFit/>
          </a:bodyPr>
          <a:lstStyle/>
          <a:p>
            <a:pPr algn="ctr" fontAlgn="auto">
              <a:spcBef>
                <a:spcPts val="0"/>
              </a:spcBef>
              <a:spcAft>
                <a:spcPts val="0"/>
              </a:spcAft>
              <a:defRPr/>
            </a:pPr>
            <a:r>
              <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Wrath James White</a:t>
            </a:r>
            <a:endParaRPr lang="en-US" sz="32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
        <p:nvSpPr>
          <p:cNvPr id="6" name="Rectangle 5"/>
          <p:cNvSpPr/>
          <p:nvPr/>
        </p:nvSpPr>
        <p:spPr>
          <a:xfrm>
            <a:off x="0" y="0"/>
            <a:ext cx="7162800" cy="923330"/>
          </a:xfrm>
          <a:prstGeom prst="rect">
            <a:avLst/>
          </a:prstGeom>
          <a:solidFill>
            <a:schemeClr val="tx1"/>
          </a:solidFill>
        </p:spPr>
        <p:txBody>
          <a:bodyPr>
            <a:spAutoFit/>
          </a:bodyPr>
          <a:lstStyle/>
          <a:p>
            <a:pPr algn="ctr" fontAlgn="auto">
              <a:spcBef>
                <a:spcPts val="0"/>
              </a:spcBef>
              <a:spcAft>
                <a:spcPts val="0"/>
              </a:spcAft>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Escaping the Overseer </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srcRect/>
          <a:stretch>
            <a:fillRect/>
          </a:stretch>
        </p:blipFill>
        <p:spPr bwMode="auto">
          <a:xfrm>
            <a:off x="528638" y="381000"/>
            <a:ext cx="7472362" cy="49720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TextBox 3"/>
          <p:cNvSpPr txBox="1"/>
          <p:nvPr/>
        </p:nvSpPr>
        <p:spPr>
          <a:xfrm>
            <a:off x="0" y="5127287"/>
            <a:ext cx="9144000" cy="1754326"/>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Young black women living in world where white supremacy </a:t>
            </a:r>
            <a:r>
              <a:rPr lang="en-US" sz="3600" i="1"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and </a:t>
            </a: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black patriarchy put their humanity in question</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srcRect/>
          <a:stretch>
            <a:fillRect/>
          </a:stretch>
        </p:blipFill>
        <p:spPr bwMode="auto">
          <a:xfrm>
            <a:off x="528638" y="381000"/>
            <a:ext cx="7472362" cy="49720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18434" name="Picture 2"/>
          <p:cNvPicPr>
            <a:picLocks noChangeAspect="1" noChangeArrowheads="1"/>
          </p:cNvPicPr>
          <p:nvPr/>
        </p:nvPicPr>
        <p:blipFill>
          <a:blip r:embed="rId3"/>
          <a:srcRect/>
          <a:stretch>
            <a:fillRect/>
          </a:stretch>
        </p:blipFill>
        <p:spPr bwMode="auto">
          <a:xfrm>
            <a:off x="6172200" y="381000"/>
            <a:ext cx="2619375" cy="34861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4" name="TextBox 3"/>
          <p:cNvSpPr txBox="1"/>
          <p:nvPr/>
        </p:nvSpPr>
        <p:spPr>
          <a:xfrm>
            <a:off x="0" y="5127287"/>
            <a:ext cx="9144000" cy="1754326"/>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Bible’s seductive hold on millions of educated and uneducated female believers of color shows no signs of abating </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7393" name="Picture 2"/>
          <p:cNvPicPr>
            <a:picLocks noChangeAspect="1" noChangeArrowheads="1"/>
          </p:cNvPicPr>
          <p:nvPr/>
        </p:nvPicPr>
        <p:blipFill>
          <a:blip r:embed="rId2"/>
          <a:srcRect r="11742"/>
          <a:stretch>
            <a:fillRect/>
          </a:stretch>
        </p:blipFill>
        <p:spPr bwMode="auto">
          <a:xfrm>
            <a:off x="0" y="-47625"/>
            <a:ext cx="9163050" cy="6905625"/>
          </a:xfrm>
          <a:prstGeom prst="rect">
            <a:avLst/>
          </a:prstGeom>
          <a:noFill/>
          <a:ln w="9525">
            <a:noFill/>
            <a:miter lim="800000"/>
            <a:headEnd/>
            <a:tailEnd/>
          </a:ln>
        </p:spPr>
      </p:pic>
      <p:sp>
        <p:nvSpPr>
          <p:cNvPr id="5" name="TextBox 4"/>
          <p:cNvSpPr txBox="1"/>
          <p:nvPr/>
        </p:nvSpPr>
        <p:spPr>
          <a:xfrm>
            <a:off x="-1" y="1143000"/>
            <a:ext cx="4267200" cy="5078313"/>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Black women who openly profess non-theist views are deemed especially traitorous having abandoned their primary role as purveyors of cultural and religious tradition</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
        <p:nvSpPr>
          <p:cNvPr id="6" name="Rectangle 5"/>
          <p:cNvSpPr/>
          <p:nvPr/>
        </p:nvSpPr>
        <p:spPr>
          <a:xfrm>
            <a:off x="0" y="0"/>
            <a:ext cx="4581819" cy="923330"/>
          </a:xfrm>
          <a:prstGeom prst="rect">
            <a:avLst/>
          </a:prstGeom>
          <a:solidFill>
            <a:sysClr val="windowText" lastClr="000000"/>
          </a:solidFill>
        </p:spPr>
        <p:txBody>
          <a:bodyPr>
            <a:spAutoFit/>
          </a:bodyPr>
          <a:lstStyle/>
          <a:p>
            <a:pPr algn="ctr" fontAlgn="auto">
              <a:spcBef>
                <a:spcPts val="0"/>
              </a:spcBef>
              <a:spcAft>
                <a:spcPts val="0"/>
              </a:spcAft>
              <a:defRPr/>
            </a:pPr>
            <a:r>
              <a:rPr lang="en-US" sz="5400" b="1" kern="0" dirty="0">
                <a:ln w="31550" cmpd="sng">
                  <a:gradFill>
                    <a:gsLst>
                      <a:gs pos="70000">
                        <a:srgbClr val="F79646">
                          <a:shade val="50000"/>
                          <a:satMod val="190000"/>
                        </a:srgbClr>
                      </a:gs>
                      <a:gs pos="0">
                        <a:srgbClr val="F79646">
                          <a:tint val="77000"/>
                          <a:satMod val="180000"/>
                        </a:srgbClr>
                      </a:gs>
                    </a:gsLst>
                    <a:lin ang="5400000"/>
                  </a:gradFill>
                  <a:prstDash val="solid"/>
                </a:ln>
                <a:solidFill>
                  <a:srgbClr val="F79646">
                    <a:tint val="15000"/>
                    <a:satMod val="200000"/>
                  </a:srgb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Race Traitor </a:t>
            </a:r>
          </a:p>
        </p:txBody>
      </p:sp>
    </p:spTree>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rotWithShape="1">
          <a:blip r:embed="rId2">
            <a:extLst>
              <a:ext uri="{28A0092B-C50C-407E-A947-70E740481C1C}"/>
            </a:extLst>
          </a:blip>
          <a:srcRect t="55256" r="2873" b="10795"/>
          <a:stretch/>
        </p:blipFill>
        <p:spPr bwMode="auto">
          <a:xfrm>
            <a:off x="34635" y="1219200"/>
            <a:ext cx="9033165" cy="43108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ext uri="{AF507438-7753-43E0-B8FC-AC1667EBCBE1}"/>
          </a:extLst>
        </p:spPr>
      </p:pic>
      <p:sp>
        <p:nvSpPr>
          <p:cNvPr id="3" name="Rectangle 2"/>
          <p:cNvSpPr/>
          <p:nvPr/>
        </p:nvSpPr>
        <p:spPr>
          <a:xfrm>
            <a:off x="0" y="0"/>
            <a:ext cx="7391400" cy="923330"/>
          </a:xfrm>
          <a:prstGeom prst="rect">
            <a:avLst/>
          </a:prstGeom>
          <a:solidFill>
            <a:sysClr val="windowText" lastClr="000000"/>
          </a:solidFill>
        </p:spPr>
        <p:txBody>
          <a:bodyPr>
            <a:spAutoFit/>
          </a:bodyPr>
          <a:lstStyle/>
          <a:p>
            <a:pPr algn="ctr" fontAlgn="auto">
              <a:spcBef>
                <a:spcPts val="0"/>
              </a:spcBef>
              <a:spcAft>
                <a:spcPts val="0"/>
              </a:spcAft>
              <a:defRPr/>
            </a:pPr>
            <a:r>
              <a:rPr lang="en-US" sz="5400" b="1" kern="0" dirty="0">
                <a:ln w="31550" cmpd="sng">
                  <a:gradFill>
                    <a:gsLst>
                      <a:gs pos="70000">
                        <a:srgbClr val="F79646">
                          <a:shade val="50000"/>
                          <a:satMod val="190000"/>
                        </a:srgbClr>
                      </a:gs>
                      <a:gs pos="0">
                        <a:srgbClr val="F79646">
                          <a:tint val="77000"/>
                          <a:satMod val="180000"/>
                        </a:srgbClr>
                      </a:gs>
                    </a:gsLst>
                    <a:lin ang="5400000"/>
                  </a:gradFill>
                  <a:prstDash val="solid"/>
                </a:ln>
                <a:solidFill>
                  <a:srgbClr val="F79646">
                    <a:tint val="15000"/>
                    <a:satMod val="200000"/>
                  </a:srgb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Critique Black Church </a:t>
            </a:r>
          </a:p>
        </p:txBody>
      </p:sp>
    </p:spTree>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2"/>
          <a:srcRect/>
          <a:stretch>
            <a:fillRect/>
          </a:stretch>
        </p:blipFill>
        <p:spPr bwMode="auto">
          <a:xfrm>
            <a:off x="1192213" y="381000"/>
            <a:ext cx="6759575" cy="4419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TextBox 2"/>
          <p:cNvSpPr txBox="1"/>
          <p:nvPr/>
        </p:nvSpPr>
        <p:spPr>
          <a:xfrm>
            <a:off x="0" y="5127287"/>
            <a:ext cx="9144000" cy="1754326"/>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Historic connection between black social justice traditions and Christianity has been fatally undermined</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extBox 2"/>
          <p:cNvSpPr txBox="1"/>
          <p:nvPr/>
        </p:nvSpPr>
        <p:spPr>
          <a:xfrm>
            <a:off x="0" y="5127287"/>
            <a:ext cx="9144000" cy="1754326"/>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The explicitly class conscious anti-racist,        anti-imperialist “prophetic” gospel of Martin Luther King has all but been abandoned</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pic>
        <p:nvPicPr>
          <p:cNvPr id="28674" name="Picture 2"/>
          <p:cNvPicPr>
            <a:picLocks noChangeAspect="1" noChangeArrowheads="1"/>
          </p:cNvPicPr>
          <p:nvPr/>
        </p:nvPicPr>
        <p:blipFill>
          <a:blip r:embed="rId2"/>
          <a:srcRect/>
          <a:stretch>
            <a:fillRect/>
          </a:stretch>
        </p:blipFill>
        <p:spPr bwMode="auto">
          <a:xfrm>
            <a:off x="1524000" y="484188"/>
            <a:ext cx="5943600" cy="44037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651" name="Picture 3"/>
          <p:cNvPicPr>
            <a:picLocks noChangeAspect="1" noChangeArrowheads="1"/>
          </p:cNvPicPr>
          <p:nvPr/>
        </p:nvPicPr>
        <p:blipFill>
          <a:blip r:embed="rId2"/>
          <a:srcRect/>
          <a:stretch>
            <a:fillRect/>
          </a:stretch>
        </p:blipFill>
        <p:spPr bwMode="auto">
          <a:xfrm>
            <a:off x="152400" y="304800"/>
            <a:ext cx="6943725" cy="28575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27650" name="Picture 2"/>
          <p:cNvPicPr>
            <a:picLocks noChangeAspect="1" noChangeArrowheads="1"/>
          </p:cNvPicPr>
          <p:nvPr/>
        </p:nvPicPr>
        <p:blipFill>
          <a:blip r:embed="rId3"/>
          <a:srcRect/>
          <a:stretch>
            <a:fillRect/>
          </a:stretch>
        </p:blipFill>
        <p:spPr bwMode="auto">
          <a:xfrm>
            <a:off x="5029200" y="304800"/>
            <a:ext cx="3886200" cy="57150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6" name="TextBox 5"/>
          <p:cNvSpPr txBox="1"/>
          <p:nvPr/>
        </p:nvSpPr>
        <p:spPr>
          <a:xfrm>
            <a:off x="0" y="3441680"/>
            <a:ext cx="5029200" cy="3416320"/>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Mired in materialism    sex scandals homophobia, unrelenting “capital improvement” campaigns for            mega church expansion</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rotWithShape="1">
          <a:blip r:embed="rId2"/>
          <a:srcRect l="38820" t="9127" r="12766" b="6250"/>
          <a:stretch/>
        </p:blipFill>
        <p:spPr bwMode="auto">
          <a:xfrm>
            <a:off x="1371600" y="304800"/>
            <a:ext cx="6299200" cy="6189663"/>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rotWithShape="1">
          <a:blip r:embed="rId2"/>
          <a:srcRect b="19614"/>
          <a:stretch/>
        </p:blipFill>
        <p:spPr bwMode="auto">
          <a:xfrm>
            <a:off x="142875" y="1066800"/>
            <a:ext cx="8858250" cy="33543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0" y="0"/>
            <a:ext cx="7391400" cy="923330"/>
          </a:xfrm>
          <a:prstGeom prst="rect">
            <a:avLst/>
          </a:prstGeom>
          <a:solidFill>
            <a:sysClr val="windowText" lastClr="000000"/>
          </a:solidFill>
        </p:spPr>
        <p:txBody>
          <a:bodyPr>
            <a:spAutoFit/>
          </a:bodyPr>
          <a:lstStyle/>
          <a:p>
            <a:pPr algn="ctr" fontAlgn="auto">
              <a:spcBef>
                <a:spcPts val="0"/>
              </a:spcBef>
              <a:spcAft>
                <a:spcPts val="0"/>
              </a:spcAft>
              <a:defRPr/>
            </a:pPr>
            <a:r>
              <a:rPr lang="en-US" sz="5400" b="1" kern="0" dirty="0">
                <a:ln w="31550" cmpd="sng">
                  <a:gradFill>
                    <a:gsLst>
                      <a:gs pos="70000">
                        <a:srgbClr val="F79646">
                          <a:shade val="50000"/>
                          <a:satMod val="190000"/>
                        </a:srgbClr>
                      </a:gs>
                      <a:gs pos="0">
                        <a:srgbClr val="F79646">
                          <a:tint val="77000"/>
                          <a:satMod val="180000"/>
                        </a:srgbClr>
                      </a:gs>
                    </a:gsLst>
                    <a:lin ang="5400000"/>
                  </a:gradFill>
                  <a:prstDash val="solid"/>
                </a:ln>
                <a:solidFill>
                  <a:srgbClr val="F79646">
                    <a:tint val="15000"/>
                    <a:satMod val="200000"/>
                  </a:srgb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Critique Black Church </a:t>
            </a:r>
          </a:p>
        </p:txBody>
      </p:sp>
      <p:sp>
        <p:nvSpPr>
          <p:cNvPr id="4" name="Rectangle 5"/>
          <p:cNvSpPr txBox="1">
            <a:spLocks noChangeArrowheads="1"/>
          </p:cNvSpPr>
          <p:nvPr/>
        </p:nvSpPr>
        <p:spPr bwMode="auto">
          <a:xfrm>
            <a:off x="838200" y="4572000"/>
            <a:ext cx="8001000" cy="2209800"/>
          </a:xfrm>
          <a:prstGeom prst="rect">
            <a:avLst/>
          </a:prstGeom>
          <a:noFill/>
          <a:ln w="9525">
            <a:noFill/>
            <a:miter lim="800000"/>
            <a:headEnd/>
            <a:tailEnd/>
          </a:ln>
        </p:spPr>
        <p:txBody>
          <a:bodyPr>
            <a:prstTxWarp prst="textNoShape">
              <a:avLst/>
            </a:prstTxWarp>
          </a:bodyPr>
          <a:lstStyle/>
          <a:p>
            <a:pPr marL="342900" indent="-342900">
              <a:spcBef>
                <a:spcPct val="20000"/>
              </a:spcBef>
              <a:buFontTx/>
              <a:buChar char="•"/>
            </a:pPr>
            <a:r>
              <a:rPr lang="en-US" sz="3200" b="1">
                <a:latin typeface="Calibri" pitchFamily="-72" charset="0"/>
                <a:ea typeface="Calibri" pitchFamily="-72" charset="0"/>
                <a:cs typeface="Calibri" pitchFamily="-72" charset="0"/>
              </a:rPr>
              <a:t>Inflexibility on same-sex marriage &amp; homophobia imperils moral health </a:t>
            </a:r>
          </a:p>
          <a:p>
            <a:pPr marL="342900" indent="-342900">
              <a:spcBef>
                <a:spcPct val="20000"/>
              </a:spcBef>
              <a:buFontTx/>
              <a:buChar char="•"/>
            </a:pPr>
            <a:r>
              <a:rPr lang="en-US" sz="3200" b="1">
                <a:latin typeface="Calibri" pitchFamily="-72" charset="0"/>
                <a:ea typeface="Calibri" pitchFamily="-72" charset="0"/>
                <a:cs typeface="Calibri" pitchFamily="-72" charset="0"/>
              </a:rPr>
              <a:t>Black Church largely irrelevant as social justice organizer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4561" name="Picture 3"/>
          <p:cNvPicPr>
            <a:picLocks noChangeAspect="1"/>
          </p:cNvPicPr>
          <p:nvPr/>
        </p:nvPicPr>
        <p:blipFill>
          <a:blip r:embed="rId2"/>
          <a:srcRect l="1929" r="28291" b="24507"/>
          <a:stretch>
            <a:fillRect/>
          </a:stretch>
        </p:blipFill>
        <p:spPr bwMode="auto">
          <a:xfrm>
            <a:off x="0" y="0"/>
            <a:ext cx="4648200" cy="6919913"/>
          </a:xfrm>
          <a:prstGeom prst="rect">
            <a:avLst/>
          </a:prstGeom>
          <a:noFill/>
          <a:ln w="9525">
            <a:noFill/>
            <a:miter lim="800000"/>
            <a:headEnd/>
            <a:tailEnd/>
          </a:ln>
        </p:spPr>
      </p:pic>
      <p:sp>
        <p:nvSpPr>
          <p:cNvPr id="6" name="Text Box 7"/>
          <p:cNvSpPr txBox="1">
            <a:spLocks noChangeArrowheads="1"/>
          </p:cNvSpPr>
          <p:nvPr/>
        </p:nvSpPr>
        <p:spPr bwMode="auto">
          <a:xfrm>
            <a:off x="4495800" y="533400"/>
            <a:ext cx="4648200" cy="1323439"/>
          </a:xfrm>
          <a:prstGeom prst="rect">
            <a:avLst/>
          </a:prstGeom>
          <a:solidFill>
            <a:schemeClr val="tx1"/>
          </a:solidFill>
          <a:ln>
            <a:noFill/>
          </a:ln>
          <a:effectLst/>
          <a:extLst/>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Black Humanism Strategies</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
        <p:nvSpPr>
          <p:cNvPr id="5" name="Content Placeholder 2"/>
          <p:cNvSpPr txBox="1">
            <a:spLocks/>
          </p:cNvSpPr>
          <p:nvPr/>
        </p:nvSpPr>
        <p:spPr bwMode="auto">
          <a:xfrm>
            <a:off x="4800600" y="2057400"/>
            <a:ext cx="4267200" cy="4800600"/>
          </a:xfrm>
          <a:prstGeom prst="rect">
            <a:avLst/>
          </a:prstGeom>
          <a:noFill/>
          <a:ln w="9525">
            <a:noFill/>
            <a:miter lim="800000"/>
            <a:headEnd/>
            <a:tailEnd/>
          </a:ln>
        </p:spPr>
        <p:txBody>
          <a:bodyPr>
            <a:prstTxWarp prst="textNoShape">
              <a:avLst/>
            </a:prstTxWarp>
          </a:bodyPr>
          <a:lstStyle/>
          <a:p>
            <a:pPr marL="342900" indent="-342900">
              <a:spcBef>
                <a:spcPct val="20000"/>
              </a:spcBef>
              <a:buFont typeface="Arial" pitchFamily="-72" charset="0"/>
              <a:buChar char="•"/>
            </a:pPr>
            <a:r>
              <a:rPr lang="en-US" sz="3200" b="1">
                <a:latin typeface="Calibri" pitchFamily="-72" charset="0"/>
                <a:ea typeface="Calibri" pitchFamily="-72" charset="0"/>
                <a:cs typeface="Calibri" pitchFamily="-72" charset="0"/>
              </a:rPr>
              <a:t>Black Humanist Tradition</a:t>
            </a:r>
          </a:p>
          <a:p>
            <a:pPr marL="342900" indent="-342900">
              <a:spcBef>
                <a:spcPct val="20000"/>
              </a:spcBef>
              <a:buFont typeface="Arial" pitchFamily="-72" charset="0"/>
              <a:buChar char="•"/>
            </a:pPr>
            <a:r>
              <a:rPr lang="en-US" sz="3200" b="1">
                <a:latin typeface="Calibri" pitchFamily="-72" charset="0"/>
                <a:ea typeface="Calibri" pitchFamily="-72" charset="0"/>
                <a:cs typeface="Calibri" pitchFamily="-72" charset="0"/>
              </a:rPr>
              <a:t>Liberation from Sexism</a:t>
            </a:r>
          </a:p>
          <a:p>
            <a:pPr marL="342900" indent="-342900">
              <a:spcBef>
                <a:spcPct val="20000"/>
              </a:spcBef>
              <a:buFont typeface="Arial" pitchFamily="-72" charset="0"/>
              <a:buChar char="•"/>
            </a:pPr>
            <a:r>
              <a:rPr lang="en-US" sz="3200" b="1">
                <a:latin typeface="Calibri" pitchFamily="-72" charset="0"/>
                <a:ea typeface="Calibri" pitchFamily="-72" charset="0"/>
                <a:cs typeface="Calibri" pitchFamily="-72" charset="0"/>
              </a:rPr>
              <a:t>Critique Black Church</a:t>
            </a:r>
          </a:p>
          <a:p>
            <a:pPr marL="342900" indent="-342900">
              <a:spcBef>
                <a:spcPct val="20000"/>
              </a:spcBef>
              <a:buFont typeface="Arial" pitchFamily="-72" charset="0"/>
              <a:buChar char="•"/>
            </a:pPr>
            <a:r>
              <a:rPr lang="en-US" sz="3200" b="1">
                <a:latin typeface="Calibri" pitchFamily="-72" charset="0"/>
                <a:ea typeface="Calibri" pitchFamily="-72" charset="0"/>
                <a:cs typeface="Calibri" pitchFamily="-72" charset="0"/>
              </a:rPr>
              <a:t>Black Humanist Visibility in Atheist Movement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Effect transition="in" filter="fade">
                                      <p:cBhvr>
                                        <p:cTn id="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rotWithShape="1">
          <a:blip r:embed="rId2"/>
          <a:srcRect l="13833" t="8902" r="15332" b="7738"/>
          <a:stretch/>
        </p:blipFill>
        <p:spPr bwMode="auto">
          <a:xfrm>
            <a:off x="152400" y="381000"/>
            <a:ext cx="8763000" cy="57975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2"/>
          <p:cNvSpPr/>
          <p:nvPr/>
        </p:nvSpPr>
        <p:spPr>
          <a:xfrm>
            <a:off x="-1" y="5934670"/>
            <a:ext cx="7391400" cy="923330"/>
          </a:xfrm>
          <a:prstGeom prst="rect">
            <a:avLst/>
          </a:prstGeom>
          <a:solidFill>
            <a:sysClr val="windowText" lastClr="000000"/>
          </a:solidFill>
        </p:spPr>
        <p:txBody>
          <a:bodyPr>
            <a:spAutoFit/>
          </a:bodyPr>
          <a:lstStyle/>
          <a:p>
            <a:pPr algn="ctr" fontAlgn="auto">
              <a:spcBef>
                <a:spcPts val="0"/>
              </a:spcBef>
              <a:spcAft>
                <a:spcPts val="0"/>
              </a:spcAft>
              <a:defRPr/>
            </a:pPr>
            <a:r>
              <a:rPr lang="en-US" sz="5400" b="1" kern="0" dirty="0">
                <a:ln w="31550" cmpd="sng">
                  <a:gradFill>
                    <a:gsLst>
                      <a:gs pos="70000">
                        <a:srgbClr val="F79646">
                          <a:shade val="50000"/>
                          <a:satMod val="190000"/>
                        </a:srgbClr>
                      </a:gs>
                      <a:gs pos="0">
                        <a:srgbClr val="F79646">
                          <a:tint val="77000"/>
                          <a:satMod val="180000"/>
                        </a:srgbClr>
                      </a:gs>
                    </a:gsLst>
                    <a:lin ang="5400000"/>
                  </a:gradFill>
                  <a:prstDash val="solid"/>
                </a:ln>
                <a:solidFill>
                  <a:srgbClr val="F79646">
                    <a:tint val="15000"/>
                    <a:satMod val="200000"/>
                  </a:srgb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Black Humanist Visibility </a:t>
            </a:r>
          </a:p>
        </p:txBody>
      </p:sp>
      <p:sp>
        <p:nvSpPr>
          <p:cNvPr id="2" name="TextBox 1"/>
          <p:cNvSpPr txBox="1">
            <a:spLocks noChangeArrowheads="1"/>
          </p:cNvSpPr>
          <p:nvPr/>
        </p:nvSpPr>
        <p:spPr bwMode="auto">
          <a:xfrm>
            <a:off x="5257800" y="5257800"/>
            <a:ext cx="750888" cy="461963"/>
          </a:xfrm>
          <a:prstGeom prst="rect">
            <a:avLst/>
          </a:prstGeom>
          <a:noFill/>
          <a:ln w="9525">
            <a:noFill/>
            <a:miter lim="800000"/>
            <a:headEnd/>
            <a:tailEnd/>
          </a:ln>
        </p:spPr>
        <p:txBody>
          <a:bodyPr wrap="none">
            <a:prstTxWarp prst="textNoShape">
              <a:avLst/>
            </a:prstTxWarp>
            <a:spAutoFit/>
          </a:bodyPr>
          <a:lstStyle/>
          <a:p>
            <a:r>
              <a:rPr lang="en-US" sz="2400" b="1">
                <a:latin typeface="Calibri" pitchFamily="-72" charset="0"/>
                <a:ea typeface="Calibri" pitchFamily="-72" charset="0"/>
                <a:cs typeface="Calibri" pitchFamily="-72" charset="0"/>
                <a:hlinkClick r:id="rId3"/>
              </a:rPr>
              <a:t>AAH</a:t>
            </a:r>
            <a:endParaRPr lang="en-US" sz="2400" b="1">
              <a:latin typeface="Calibri" pitchFamily="-72" charset="0"/>
              <a:ea typeface="Calibri" pitchFamily="-72" charset="0"/>
              <a:cs typeface="Calibri" pitchFamily="-7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6609" name="Picture 2"/>
          <p:cNvPicPr>
            <a:picLocks noChangeAspect="1" noChangeArrowheads="1"/>
          </p:cNvPicPr>
          <p:nvPr/>
        </p:nvPicPr>
        <p:blipFill>
          <a:blip r:embed="rId2"/>
          <a:srcRect l="7378" r="3674"/>
          <a:stretch>
            <a:fillRect/>
          </a:stretch>
        </p:blipFill>
        <p:spPr bwMode="auto">
          <a:xfrm>
            <a:off x="0" y="0"/>
            <a:ext cx="9151938" cy="6858000"/>
          </a:xfrm>
          <a:prstGeom prst="rect">
            <a:avLst/>
          </a:prstGeom>
          <a:noFill/>
          <a:ln w="9525">
            <a:noFill/>
            <a:miter lim="800000"/>
            <a:headEnd/>
            <a:tailEnd/>
          </a:ln>
        </p:spPr>
      </p:pic>
      <p:sp>
        <p:nvSpPr>
          <p:cNvPr id="2" name="TextBox 1"/>
          <p:cNvSpPr txBox="1">
            <a:spLocks noChangeArrowheads="1"/>
          </p:cNvSpPr>
          <p:nvPr/>
        </p:nvSpPr>
        <p:spPr bwMode="auto">
          <a:xfrm>
            <a:off x="4232275" y="6019800"/>
            <a:ext cx="1296988" cy="461963"/>
          </a:xfrm>
          <a:prstGeom prst="rect">
            <a:avLst/>
          </a:prstGeom>
          <a:noFill/>
          <a:ln w="9525">
            <a:noFill/>
            <a:miter lim="800000"/>
            <a:headEnd/>
            <a:tailEnd/>
          </a:ln>
        </p:spPr>
        <p:txBody>
          <a:bodyPr wrap="none">
            <a:prstTxWarp prst="textNoShape">
              <a:avLst/>
            </a:prstTxWarp>
            <a:spAutoFit/>
          </a:bodyPr>
          <a:lstStyle/>
          <a:p>
            <a:r>
              <a:rPr lang="en-US" sz="2400" b="1">
                <a:latin typeface="Calibri" pitchFamily="-72" charset="0"/>
                <a:ea typeface="Calibri" pitchFamily="-72" charset="0"/>
                <a:cs typeface="Calibri" pitchFamily="-72" charset="0"/>
                <a:hlinkClick r:id="rId3"/>
              </a:rPr>
              <a:t>DFWCoR</a:t>
            </a:r>
            <a:endParaRPr lang="en-US" sz="2400" b="1">
              <a:latin typeface="Calibri" pitchFamily="-72" charset="0"/>
              <a:ea typeface="Calibri" pitchFamily="-72" charset="0"/>
              <a:cs typeface="Calibri" pitchFamily="-7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7633" name="Picture 2"/>
          <p:cNvPicPr>
            <a:picLocks noChangeAspect="1" noChangeArrowheads="1"/>
          </p:cNvPicPr>
          <p:nvPr/>
        </p:nvPicPr>
        <p:blipFill>
          <a:blip r:embed="rId2"/>
          <a:srcRect t="2222" b="1616"/>
          <a:stretch>
            <a:fillRect/>
          </a:stretch>
        </p:blipFill>
        <p:spPr bwMode="auto">
          <a:xfrm>
            <a:off x="0" y="101600"/>
            <a:ext cx="9144000" cy="6735763"/>
          </a:xfrm>
          <a:prstGeom prst="rect">
            <a:avLst/>
          </a:prstGeom>
          <a:noFill/>
          <a:ln w="9525">
            <a:noFill/>
            <a:miter lim="800000"/>
            <a:headEnd/>
            <a:tailEnd/>
          </a:ln>
        </p:spPr>
      </p:pic>
      <p:pic>
        <p:nvPicPr>
          <p:cNvPr id="32771" name="Picture 3"/>
          <p:cNvPicPr>
            <a:picLocks noChangeAspect="1" noChangeArrowheads="1"/>
          </p:cNvPicPr>
          <p:nvPr/>
        </p:nvPicPr>
        <p:blipFill>
          <a:blip r:embed="rId3"/>
          <a:srcRect/>
          <a:stretch>
            <a:fillRect/>
          </a:stretch>
        </p:blipFill>
        <p:spPr bwMode="auto">
          <a:xfrm>
            <a:off x="1295400" y="1752600"/>
            <a:ext cx="6594475" cy="34290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2771"/>
                                        </p:tgtEl>
                                        <p:attrNameLst>
                                          <p:attrName>style.visibility</p:attrName>
                                        </p:attrNameLst>
                                      </p:cBhvr>
                                      <p:to>
                                        <p:strVal val="visible"/>
                                      </p:to>
                                    </p:set>
                                    <p:anim calcmode="lin" valueType="num">
                                      <p:cBhvr>
                                        <p:cTn id="7" dur="500" fill="hold"/>
                                        <p:tgtEl>
                                          <p:spTgt spid="32771"/>
                                        </p:tgtEl>
                                        <p:attrNameLst>
                                          <p:attrName>ppt_w</p:attrName>
                                        </p:attrNameLst>
                                      </p:cBhvr>
                                      <p:tavLst>
                                        <p:tav tm="0">
                                          <p:val>
                                            <p:fltVal val="0"/>
                                          </p:val>
                                        </p:tav>
                                        <p:tav tm="100000">
                                          <p:val>
                                            <p:strVal val="#ppt_w"/>
                                          </p:val>
                                        </p:tav>
                                      </p:tavLst>
                                    </p:anim>
                                    <p:anim calcmode="lin" valueType="num">
                                      <p:cBhvr>
                                        <p:cTn id="8" dur="500" fill="hold"/>
                                        <p:tgtEl>
                                          <p:spTgt spid="32771"/>
                                        </p:tgtEl>
                                        <p:attrNameLst>
                                          <p:attrName>ppt_h</p:attrName>
                                        </p:attrNameLst>
                                      </p:cBhvr>
                                      <p:tavLst>
                                        <p:tav tm="0">
                                          <p:val>
                                            <p:fltVal val="0"/>
                                          </p:val>
                                        </p:tav>
                                        <p:tav tm="100000">
                                          <p:val>
                                            <p:strVal val="#ppt_h"/>
                                          </p:val>
                                        </p:tav>
                                      </p:tavLst>
                                    </p:anim>
                                    <p:animEffect transition="in" filter="fade">
                                      <p:cBhvr>
                                        <p:cTn id="9" dur="5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srcRect/>
          <a:stretch>
            <a:fillRect/>
          </a:stretch>
        </p:blipFill>
        <p:spPr bwMode="auto">
          <a:xfrm>
            <a:off x="1719263" y="1143000"/>
            <a:ext cx="7162800" cy="41783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3795" name="Picture 3"/>
          <p:cNvPicPr>
            <a:picLocks noChangeAspect="1" noChangeArrowheads="1"/>
          </p:cNvPicPr>
          <p:nvPr/>
        </p:nvPicPr>
        <p:blipFill>
          <a:blip r:embed="rId3"/>
          <a:srcRect/>
          <a:stretch>
            <a:fillRect/>
          </a:stretch>
        </p:blipFill>
        <p:spPr bwMode="auto">
          <a:xfrm>
            <a:off x="139700" y="2438400"/>
            <a:ext cx="5499100" cy="4124325"/>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3796" name="Picture 4"/>
          <p:cNvPicPr>
            <a:picLocks noChangeAspect="1" noChangeArrowheads="1"/>
          </p:cNvPicPr>
          <p:nvPr/>
        </p:nvPicPr>
        <p:blipFill>
          <a:blip r:embed="rId4"/>
          <a:srcRect/>
          <a:stretch>
            <a:fillRect/>
          </a:stretch>
        </p:blipFill>
        <p:spPr bwMode="auto">
          <a:xfrm>
            <a:off x="0" y="0"/>
            <a:ext cx="2514600" cy="251460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pic>
        <p:nvPicPr>
          <p:cNvPr id="33797" name="Picture 5"/>
          <p:cNvPicPr>
            <a:picLocks noChangeAspect="1" noChangeArrowheads="1"/>
          </p:cNvPicPr>
          <p:nvPr/>
        </p:nvPicPr>
        <p:blipFill>
          <a:blip r:embed="rId5"/>
          <a:srcRect/>
          <a:stretch>
            <a:fillRect/>
          </a:stretch>
        </p:blipFill>
        <p:spPr bwMode="auto">
          <a:xfrm>
            <a:off x="4343400" y="168275"/>
            <a:ext cx="4538663" cy="2178050"/>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6" name="Rectangle 5"/>
          <p:cNvSpPr/>
          <p:nvPr/>
        </p:nvSpPr>
        <p:spPr>
          <a:xfrm>
            <a:off x="5791200" y="5535005"/>
            <a:ext cx="3090862" cy="707886"/>
          </a:xfrm>
          <a:prstGeom prst="rect">
            <a:avLst/>
          </a:prstGeom>
          <a:solidFill>
            <a:schemeClr val="tx1"/>
          </a:solidFill>
        </p:spPr>
        <p:txBody>
          <a:bodyPr>
            <a:spAutoFit/>
          </a:bodyPr>
          <a:lstStyle/>
          <a:p>
            <a:pPr algn="ctr" fontAlgn="auto">
              <a:spcBef>
                <a:spcPts val="0"/>
              </a:spcBef>
              <a:spcAft>
                <a:spcPts val="0"/>
              </a:spcAft>
              <a:defRPr/>
            </a:pPr>
            <a:r>
              <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Mark Hatcher</a:t>
            </a:r>
            <a:endParaRPr lang="en-US" sz="40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9681" name="Picture 2"/>
          <p:cNvPicPr>
            <a:picLocks noChangeAspect="1" noChangeArrowheads="1"/>
          </p:cNvPicPr>
          <p:nvPr/>
        </p:nvPicPr>
        <p:blipFill>
          <a:blip r:embed="rId2"/>
          <a:srcRect t="8443" r="14319" b="5809"/>
          <a:stretch>
            <a:fillRect/>
          </a:stretch>
        </p:blipFill>
        <p:spPr bwMode="auto">
          <a:xfrm>
            <a:off x="0" y="0"/>
            <a:ext cx="9174163"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0705" name="Picture 2"/>
          <p:cNvPicPr>
            <a:picLocks noChangeAspect="1" noChangeArrowheads="1"/>
          </p:cNvPicPr>
          <p:nvPr/>
        </p:nvPicPr>
        <p:blipFill>
          <a:blip r:embed="rId2"/>
          <a:srcRect t="13243" r="26718"/>
          <a:stretch>
            <a:fillRect/>
          </a:stretch>
        </p:blipFill>
        <p:spPr bwMode="auto">
          <a:xfrm>
            <a:off x="4648200" y="0"/>
            <a:ext cx="4495800" cy="6915150"/>
          </a:xfrm>
          <a:prstGeom prst="rect">
            <a:avLst/>
          </a:prstGeom>
          <a:noFill/>
          <a:ln w="9525">
            <a:noFill/>
            <a:miter lim="800000"/>
            <a:headEnd/>
            <a:tailEnd/>
          </a:ln>
        </p:spPr>
      </p:pic>
      <p:sp>
        <p:nvSpPr>
          <p:cNvPr id="5" name="TextBox 4"/>
          <p:cNvSpPr txBox="1"/>
          <p:nvPr/>
        </p:nvSpPr>
        <p:spPr>
          <a:xfrm>
            <a:off x="304800" y="838200"/>
            <a:ext cx="4267200" cy="5632311"/>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Black atheists are distinct from white atheists in that they tend to emphasize social justice and human rights rather than fixating on science and the separation of church and state</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1729" name="Picture 2"/>
          <p:cNvPicPr>
            <a:picLocks noChangeAspect="1" noChangeArrowheads="1"/>
          </p:cNvPicPr>
          <p:nvPr/>
        </p:nvPicPr>
        <p:blipFill>
          <a:blip r:embed="rId2"/>
          <a:srcRect t="13243" r="26718"/>
          <a:stretch>
            <a:fillRect/>
          </a:stretch>
        </p:blipFill>
        <p:spPr bwMode="auto">
          <a:xfrm>
            <a:off x="4648200" y="0"/>
            <a:ext cx="4495800" cy="6915150"/>
          </a:xfrm>
          <a:prstGeom prst="rect">
            <a:avLst/>
          </a:prstGeom>
          <a:noFill/>
          <a:ln w="9525">
            <a:noFill/>
            <a:miter lim="800000"/>
            <a:headEnd/>
            <a:tailEnd/>
          </a:ln>
        </p:spPr>
      </p:pic>
      <p:sp>
        <p:nvSpPr>
          <p:cNvPr id="5" name="TextBox 4"/>
          <p:cNvSpPr txBox="1"/>
          <p:nvPr/>
        </p:nvSpPr>
        <p:spPr>
          <a:xfrm>
            <a:off x="311727" y="119222"/>
            <a:ext cx="4267200" cy="6740307"/>
          </a:xfrm>
          <a:prstGeom prst="rect">
            <a:avLst/>
          </a:prstGeom>
          <a:solidFill>
            <a:schemeClr val="tx1"/>
          </a:solidFill>
        </p:spPr>
        <p:txBody>
          <a:bodyPr>
            <a:spAutoFit/>
          </a:bodyPr>
          <a:lstStyle/>
          <a:p>
            <a:pPr algn="ctr" fontAlgn="auto">
              <a:spcBef>
                <a:spcPts val="0"/>
              </a:spcBef>
              <a:spcAft>
                <a:spcPts val="0"/>
              </a:spcAft>
              <a:defRPr/>
            </a:pPr>
            <a:r>
              <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rPr>
              <a:t>For many black atheist women, atheism’s appeal lies in its deconstruction of the bankrupt mores, values and ideologies that prop up patriarchy, sexism, heterosexism, racism, white supremacy, imperialism, and economic injustice</a:t>
            </a:r>
            <a:endParaRPr lang="en-US" sz="36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Calibri" pitchFamily="34" charset="0"/>
              <a:ea typeface="+mn-ea"/>
              <a:cs typeface="Calibri" pitchFamily="34" charset="0"/>
            </a:endParaRPr>
          </a:p>
        </p:txBody>
      </p:sp>
    </p:spTree>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srcRect/>
          <a:stretch>
            <a:fillRect/>
          </a:stretch>
        </p:blipFill>
        <p:spPr bwMode="auto">
          <a:xfrm>
            <a:off x="1524000" y="195263"/>
            <a:ext cx="6019800" cy="4268787"/>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
        <p:nvSpPr>
          <p:cNvPr id="3" name="Rectangle 5"/>
          <p:cNvSpPr txBox="1">
            <a:spLocks noChangeArrowheads="1"/>
          </p:cNvSpPr>
          <p:nvPr/>
        </p:nvSpPr>
        <p:spPr bwMode="auto">
          <a:xfrm>
            <a:off x="838200" y="4572000"/>
            <a:ext cx="8001000" cy="2209800"/>
          </a:xfrm>
          <a:prstGeom prst="rect">
            <a:avLst/>
          </a:prstGeom>
          <a:noFill/>
          <a:ln w="9525">
            <a:noFill/>
            <a:miter lim="800000"/>
            <a:headEnd/>
            <a:tailEnd/>
          </a:ln>
        </p:spPr>
        <p:txBody>
          <a:bodyPr>
            <a:prstTxWarp prst="textNoShape">
              <a:avLst/>
            </a:prstTxWarp>
          </a:bodyPr>
          <a:lstStyle/>
          <a:p>
            <a:pPr marL="342900" indent="-342900">
              <a:spcBef>
                <a:spcPct val="20000"/>
              </a:spcBef>
              <a:buFontTx/>
              <a:buChar char="•"/>
            </a:pPr>
            <a:r>
              <a:rPr lang="en-US" sz="3200" b="1">
                <a:latin typeface="Calibri" pitchFamily="-72" charset="0"/>
                <a:ea typeface="Calibri" pitchFamily="-72" charset="0"/>
                <a:cs typeface="Calibri" pitchFamily="-72" charset="0"/>
              </a:rPr>
              <a:t>Black Feminists—atheism is natural progression of their belief in gender justice</a:t>
            </a:r>
          </a:p>
          <a:p>
            <a:pPr marL="342900" indent="-342900">
              <a:spcBef>
                <a:spcPct val="20000"/>
              </a:spcBef>
              <a:buFontTx/>
              <a:buChar char="•"/>
            </a:pPr>
            <a:r>
              <a:rPr lang="en-US" sz="3200" b="1">
                <a:latin typeface="Calibri" pitchFamily="-72" charset="0"/>
                <a:ea typeface="Calibri" pitchFamily="-72" charset="0"/>
                <a:cs typeface="Calibri" pitchFamily="-72" charset="0"/>
              </a:rPr>
              <a:t>Embracing humanism as a form of liberation struggle is paramount for African Americans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5400000">
            <a:off x="1805782" y="-946944"/>
            <a:ext cx="5410200" cy="8675687"/>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2325" y="304800"/>
            <a:ext cx="4965700" cy="5008563"/>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974475" y="5486400"/>
            <a:ext cx="7167348" cy="923330"/>
          </a:xfrm>
          <a:prstGeom prst="rect">
            <a:avLst/>
          </a:prstGeom>
          <a:noFill/>
        </p:spPr>
        <p:txBody>
          <a:bodyPr wrap="none">
            <a:spAutoFit/>
          </a:bodyPr>
          <a:lstStyle/>
          <a:p>
            <a:pPr algn="ctr" fontAlgn="auto">
              <a:spcBef>
                <a:spcPts val="0"/>
              </a:spcBef>
              <a:spcAft>
                <a:spcPts val="0"/>
              </a:spcAft>
              <a:defRPr/>
            </a:pP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ea typeface="+mn-ea"/>
                <a:cs typeface="Calibri" pitchFamily="34" charset="0"/>
              </a:rPr>
              <a:t>Questions? Comments</a:t>
            </a: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ea typeface="+mn-ea"/>
                <a:cs typeface="+mn-cs"/>
              </a:rPr>
              <a:t>?</a:t>
            </a:r>
            <a:endPar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ea typeface="+mn-ea"/>
              <a:cs typeface="+mn-cs"/>
            </a:endParaRPr>
          </a:p>
        </p:txBody>
      </p:sp>
    </p:spTree>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596" r="28032" b="22254"/>
          <a:stretch/>
        </p:blipFill>
        <p:spPr>
          <a:xfrm>
            <a:off x="1588" y="0"/>
            <a:ext cx="4545012" cy="6910388"/>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4089099" y="886360"/>
            <a:ext cx="5082610" cy="1323439"/>
          </a:xfrm>
          <a:prstGeom prst="rect">
            <a:avLst/>
          </a:prstGeom>
          <a:gradFill>
            <a:gsLst>
              <a:gs pos="0">
                <a:srgbClr val="5E9EFF"/>
              </a:gs>
              <a:gs pos="39999">
                <a:srgbClr val="85C2FF"/>
              </a:gs>
              <a:gs pos="70000">
                <a:srgbClr val="C4D6EB"/>
              </a:gs>
              <a:gs pos="100000">
                <a:srgbClr val="FFEBFA"/>
              </a:gs>
            </a:gsLst>
            <a:lin ang="5400000" scaled="0"/>
          </a:gradFill>
        </p:spPr>
        <p:txBody>
          <a:bodyPr wrap="none">
            <a:spAutoFit/>
          </a:bodyPr>
          <a:lstStyle/>
          <a:p>
            <a:pPr algn="ctr" fontAlgn="auto">
              <a:spcBef>
                <a:spcPts val="0"/>
              </a:spcBef>
              <a:spcAft>
                <a:spcPts val="0"/>
              </a:spcAft>
              <a:defRPr/>
            </a:pPr>
            <a:r>
              <a:rPr lang="en-US" sz="40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Envisioning a Secular </a:t>
            </a:r>
          </a:p>
          <a:p>
            <a:pPr algn="ctr" fontAlgn="auto">
              <a:spcBef>
                <a:spcPts val="0"/>
              </a:spcBef>
              <a:spcAft>
                <a:spcPts val="0"/>
              </a:spcAft>
              <a:defRPr/>
            </a:pPr>
            <a:r>
              <a:rPr lang="en-US" sz="40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rPr>
              <a:t>Future Response Paper</a:t>
            </a:r>
            <a:endParaRPr lang="en-US" sz="40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Calibri" pitchFamily="34" charset="0"/>
              <a:ea typeface="+mn-ea"/>
              <a:cs typeface="Calibri" pitchFamily="34" charset="0"/>
            </a:endParaRPr>
          </a:p>
        </p:txBody>
      </p:sp>
      <p:pic>
        <p:nvPicPr>
          <p:cNvPr id="18434" name="Picture 2"/>
          <p:cNvPicPr>
            <a:picLocks noChangeAspect="1" noChangeArrowheads="1"/>
          </p:cNvPicPr>
          <p:nvPr/>
        </p:nvPicPr>
        <p:blipFill>
          <a:blip r:embed="rId3"/>
          <a:srcRect/>
          <a:stretch>
            <a:fillRect/>
          </a:stretch>
        </p:blipFill>
        <p:spPr bwMode="auto">
          <a:xfrm>
            <a:off x="4953000" y="2209800"/>
            <a:ext cx="3352800" cy="4243388"/>
          </a:xfrm>
          <a:prstGeom prst="rect">
            <a:avLst/>
          </a:prstGeom>
          <a:ln>
            <a:noFill/>
          </a:ln>
          <a:effectLst>
            <a:outerShdw blurRad="292100" dist="139700" dir="2700000" algn="tl" rotWithShape="0">
              <a:srgbClr val="333333">
                <a:alpha val="65000"/>
              </a:srgbClr>
            </a:outerShdw>
          </a:effectLst>
          <a:extLst>
            <a:ext uri="{909E8E84-426E-40DD-AFC4-6F175D3DCCD1}"/>
            <a:ext uri="{91240B29-F687-4F45-9708-019B960494DF}"/>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4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1367</TotalTime>
  <Words>713</Words>
  <Application>Microsoft Office PowerPoint</Application>
  <PresentationFormat>On-screen Show (4:3)</PresentationFormat>
  <Paragraphs>106</Paragraphs>
  <Slides>130</Slides>
  <Notes>18</Notes>
  <HiddenSlides>0</HiddenSlides>
  <MMClips>0</MMClips>
  <ScaleCrop>false</ScaleCrop>
  <HeadingPairs>
    <vt:vector size="6" baseType="variant">
      <vt:variant>
        <vt:lpstr>Fonts Used</vt:lpstr>
      </vt:variant>
      <vt:variant>
        <vt:i4>4</vt:i4>
      </vt:variant>
      <vt:variant>
        <vt:lpstr>Design Template</vt:lpstr>
      </vt:variant>
      <vt:variant>
        <vt:i4>1</vt:i4>
      </vt:variant>
      <vt:variant>
        <vt:lpstr>Slide Titles</vt:lpstr>
      </vt:variant>
      <vt:variant>
        <vt:i4>130</vt:i4>
      </vt:variant>
    </vt:vector>
  </HeadingPairs>
  <TitlesOfParts>
    <vt:vector size="135" baseType="lpstr">
      <vt:lpstr>Calibri</vt:lpstr>
      <vt:lpstr>ＭＳ Ｐゴシック</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 Edward's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Anondah Saide</cp:lastModifiedBy>
  <cp:revision>118</cp:revision>
  <dcterms:created xsi:type="dcterms:W3CDTF">2012-04-13T12:08:28Z</dcterms:created>
  <dcterms:modified xsi:type="dcterms:W3CDTF">2012-06-07T22:52:13Z</dcterms:modified>
</cp:coreProperties>
</file>