
<file path=[Content_Types].xml><?xml version="1.0" encoding="utf-8"?>
<Types xmlns="http://schemas.openxmlformats.org/package/2006/content-types">
  <Override PartName="/ppt/slideLayouts/slideLayout279.xml" ContentType="application/vnd.openxmlformats-officedocument.presentationml.slideLayout+xml"/>
  <Override PartName="/ppt/slides/slide72.xml" ContentType="application/vnd.openxmlformats-officedocument.presentationml.slide+xml"/>
  <Override PartName="/ppt/notesSlides/notesSlide20.xml" ContentType="application/vnd.openxmlformats-officedocument.presentationml.notesSlid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111.xml" ContentType="application/vnd.openxmlformats-officedocument.presentationml.slideLayout+xml"/>
  <Override PartName="/ppt/notesSlides/notesSlide48.xml" ContentType="application/vnd.openxmlformats-officedocument.presentationml.notesSlide+xml"/>
  <Override PartName="/ppt/notesSlides/notesSlide123.xml" ContentType="application/vnd.openxmlformats-officedocument.presentationml.notesSlide+xml"/>
  <Override PartName="/ppt/notesSlides/notesSlide81.xml" ContentType="application/vnd.openxmlformats-officedocument.presentationml.notesSlide+xml"/>
  <Override PartName="/ppt/slideLayouts/slideLayout208.xml" ContentType="application/vnd.openxmlformats-officedocument.presentationml.slideLayout+xml"/>
  <Override PartName="/ppt/slides/slide124.xml" ContentType="application/vnd.openxmlformats-officedocument.presentationml.slide+xml"/>
  <Override PartName="/ppt/slideLayouts/slideLayout139.xml" ContentType="application/vnd.openxmlformats-officedocument.presentationml.slideLayout+xml"/>
  <Override PartName="/ppt/slides/slide45.xml" ContentType="application/vnd.openxmlformats-officedocument.presentationml.slide+xml"/>
  <Override PartName="/ppt/slides/slide108.xml" ContentType="application/vnd.openxmlformats-officedocument.presentationml.slide+xml"/>
  <Override PartName="/ppt/slideLayouts/slideLayout172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69.xml" ContentType="application/vnd.openxmlformats-officedocument.presentationml.slideLayout+xml"/>
  <Override PartName="/ppt/notesSlides/notesSlide54.xml" ContentType="application/vnd.openxmlformats-officedocument.presentationml.notesSlide+xml"/>
  <Override PartName="/ppt/slides/slide3.xml" ContentType="application/vnd.openxmlformats-officedocument.presentationml.slide+xml"/>
  <Override PartName="/ppt/slideLayouts/slideLayout101.xml" ContentType="application/vnd.openxmlformats-officedocument.presentationml.slideLayout+xml"/>
  <Override PartName="/ppt/slideLayouts/slideLayout214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Layouts/slideLayout145.xml" ContentType="application/vnd.openxmlformats-officedocument.presentationml.slideLayout+xml"/>
  <Override PartName="/ppt/slideMasters/slideMaster17.xml" ContentType="application/vnd.openxmlformats-officedocument.presentationml.slideMaster+xml"/>
  <Override PartName="/ppt/notesSlides/notesSlide113.xml" ContentType="application/vnd.openxmlformats-officedocument.presentationml.notesSlide+xml"/>
  <Override PartName="/ppt/slides/slide114.xml" ContentType="application/vnd.openxmlformats-officedocument.presentationml.slide+xml"/>
  <Override PartName="/ppt/slideLayouts/slideLayout36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129.xml" ContentType="application/vnd.openxmlformats-officedocument.presentationml.slideLayout+xml"/>
  <Override PartName="/ppt/slides/slide35.xml" ContentType="application/vnd.openxmlformats-officedocument.presentationml.slide+xml"/>
  <Override PartName="/ppt/slideLayouts/slideLayout275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97.xml" ContentType="application/vnd.openxmlformats-officedocument.presentationml.slideLayout+xml"/>
  <Override PartName="/ppt/notesSlides/notesSlide44.xml" ContentType="application/vnd.openxmlformats-officedocument.presentationml.notesSlide+xml"/>
  <Override PartName="/ppt/slides/slide96.xml" ContentType="application/vnd.openxmlformats-officedocument.presentationml.slide+xml"/>
  <Override PartName="/ppt/slideLayouts/slideLayout204.xml" ContentType="application/vnd.openxmlformats-officedocument.presentationml.slideLayout+xml"/>
  <Override PartName="/ppt/slides/slide120.xml" ContentType="application/vnd.openxmlformats-officedocument.presentationml.slide+xml"/>
  <Override PartName="/ppt/slideLayouts/slideLayout135.xml" ContentType="application/vnd.openxmlformats-officedocument.presentationml.slideLayout+xml"/>
  <Override PartName="/ppt/slides/slide41.xml" ContentType="application/vnd.openxmlformats-officedocument.presentationml.slide+xml"/>
  <Override PartName="/ppt/slides/slide104.xml" ContentType="application/vnd.openxmlformats-officedocument.presentationml.slide+xml"/>
  <Override PartName="/ppt/slideLayouts/slideLayout26.xml" ContentType="application/vnd.openxmlformats-officedocument.presentationml.slideLayout+xml"/>
  <Override PartName="/ppt/slideLayouts/slideLayout281.xml" ContentType="application/vnd.openxmlformats-officedocument.presentationml.slideLayout+xml"/>
  <Default Extension="xml" ContentType="application/xml"/>
  <Override PartName="/ppt/slides/slide69.xml" ContentType="application/vnd.openxmlformats-officedocument.presentationml.slide+xml"/>
  <Override PartName="/ppt/slideLayouts/slideLayout196.xml" ContentType="application/vnd.openxmlformats-officedocument.presentationml.slideLayout+xml"/>
  <Override PartName="/ppt/theme/theme21.xml" ContentType="application/vnd.openxmlformats-officedocument.theme+xml"/>
  <Override PartName="/ppt/notesSlides/notesSlide50.xml" ContentType="application/vnd.openxmlformats-officedocument.presentationml.notesSlide+xml"/>
  <Override PartName="/docProps/app.xml" ContentType="application/vnd.openxmlformats-officedocument.extended-properties+xml"/>
  <Override PartName="/ppt/slideLayouts/slideLayout21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Masters/slideMaster13.xml" ContentType="application/vnd.openxmlformats-officedocument.presentationml.slideMaster+xml"/>
  <Default Extension="png" ContentType="image/png"/>
  <Override PartName="/ppt/slides/slide110.xml" ContentType="application/vnd.openxmlformats-officedocument.presentationml.slide+xml"/>
  <Override PartName="/ppt/slideLayouts/slideLayout32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s/slide31.xml" ContentType="application/vnd.openxmlformats-officedocument.presentationml.slide+xml"/>
  <Override PartName="/ppt/slideLayouts/slideLayout169.xml" ContentType="application/vnd.openxmlformats-officedocument.presentationml.slideLayout+xml"/>
  <Override PartName="/ppt/slideLayouts/slideLayout271.xml" ContentType="application/vnd.openxmlformats-officedocument.presentationml.slideLayout+xml"/>
  <Override PartName="/ppt/notesSlides/notesSlide78.xml" ContentType="application/vnd.openxmlformats-officedocument.presentationml.notesSlide+xml"/>
  <Override PartName="/ppt/notesSlides/notesSlide137.xml" ContentType="application/vnd.openxmlformats-officedocument.presentationml.notesSlide+xml"/>
  <Override PartName="/ppt/slideLayouts/slideLayout93.xml" ContentType="application/vnd.openxmlformats-officedocument.presentationml.slideLayout+xml"/>
  <Override PartName="/ppt/slides/slide59.xml" ContentType="application/vnd.openxmlformats-officedocument.presentationml.slide+xml"/>
  <Override PartName="/ppt/notesSlides/notesSlide40.xml" ContentType="application/vnd.openxmlformats-officedocument.presentationml.notesSlide+xml"/>
  <Override PartName="/ppt/slideLayouts/slideLayout20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notesSlides/notesSlide68.xml" ContentType="application/vnd.openxmlformats-officedocument.presentationml.notesSlide+xml"/>
  <Override PartName="/ppt/slideLayouts/slideLayout22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s/slide65.xml" ContentType="application/vnd.openxmlformats-officedocument.presentationml.slide+xml"/>
  <Override PartName="/ppt/slideLayouts/slideLayout192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74.xml" ContentType="application/vnd.openxmlformats-officedocument.presentationml.notesSlide+xml"/>
  <Override PartName="/ppt/slideLayouts/slideLayout234.xml" ContentType="application/vnd.openxmlformats-officedocument.presentationml.slideLayout+xml"/>
  <Override PartName="/ppt/notesSlides/notesSlide133.xml" ContentType="application/vnd.openxmlformats-officedocument.presentationml.notesSlide+xml"/>
  <Override PartName="/ppt/slideLayouts/slideLayout165.xml" ContentType="application/vnd.openxmlformats-officedocument.presentationml.slideLayout+xml"/>
  <Override PartName="/ppt/slides/slide71.xml" ContentType="application/vnd.openxmlformats-officedocument.presentationml.slide+xml"/>
  <Override PartName="/ppt/slides/slide134.xml" ContentType="application/vnd.openxmlformats-officedocument.presentationml.slide+xml"/>
  <Override PartName="/ppt/slideLayouts/slideLayout56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s/slide55.xml" ContentType="application/vnd.openxmlformats-officedocument.presentationml.slide+xml"/>
  <Override PartName="/ppt/theme/theme18.xml" ContentType="application/vnd.openxmlformats-officedocument.theme+xml"/>
  <Override PartName="/ppt/slideLayouts/slideLayout295.xml" ContentType="application/vnd.openxmlformats-officedocument.presentationml.slideLayout+xml"/>
  <Override PartName="/ppt/notesSlides/notesSlide106.xml" ContentType="application/vnd.openxmlformats-officedocument.presentationml.notesSlide+xml"/>
  <Override PartName="/ppt/slideLayouts/slideLayout240.xml" ContentType="application/vnd.openxmlformats-officedocument.presentationml.slideLayout+xml"/>
  <Override PartName="/ppt/notesSlides/notesSlide64.xml" ContentType="application/vnd.openxmlformats-officedocument.presentationml.notesSlide+xml"/>
  <Override PartName="/ppt/slideMasters/slideMaster9.xml" ContentType="application/vnd.openxmlformats-officedocument.presentationml.slideMaster+xml"/>
  <Override PartName="/ppt/slideLayouts/slideLayout22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s/slide28.xml" ContentType="application/vnd.openxmlformats-officedocument.presentationml.slide+xml"/>
  <Override PartName="/ppt/slides/slide61.xml" ContentType="application/vnd.openxmlformats-officedocument.presentationml.slide+xml"/>
  <Override PartName="/ppt/slideLayouts/slideLayout46.xml" ContentType="application/vnd.openxmlformats-officedocument.presentationml.slideLayout+xml"/>
  <Override PartName="/ppt/slides/slide89.xml" ContentType="application/vnd.openxmlformats-officedocument.presentationml.slide+xml"/>
  <Override PartName="/ppt/notesSlides/notesSlide70.xml" ContentType="application/vnd.openxmlformats-officedocument.presentationml.notesSlide+xml"/>
  <Override PartName="/ppt/slideLayouts/slideLayout23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98.xml" ContentType="application/vnd.openxmlformats-officedocument.presentationml.notesSlide+xml"/>
  <Override PartName="/ppt/slides/slide130.xml" ContentType="application/vnd.openxmlformats-officedocument.presentationml.slide+xml"/>
  <Override PartName="/ppt/slideLayouts/slideLayout52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258.xml" ContentType="application/vnd.openxmlformats-officedocument.presentationml.slideLayout+xml"/>
  <Override PartName="/ppt/theme/theme14.xml" ContentType="application/vnd.openxmlformats-officedocument.theme+xml"/>
  <Override PartName="/ppt/slideLayouts/slideLayout189.xml" ContentType="application/vnd.openxmlformats-officedocument.presentationml.slideLayout+xml"/>
  <Override PartName="/ppt/slides/slide51.xml" ContentType="application/vnd.openxmlformats-officedocument.presentationml.slide+xml"/>
  <Override PartName="/ppt/slides/slide95.xml" ContentType="application/vnd.openxmlformats-officedocument.presentationml.slide+xml"/>
  <Override PartName="/ppt/slideLayouts/slideLayout291.xml" ContentType="application/vnd.openxmlformats-officedocument.presentationml.slideLayout+xml"/>
  <Override PartName="/ppt/notesSlides/notesSlide27.xml" ContentType="application/vnd.openxmlformats-officedocument.presentationml.notesSlide+xml"/>
  <Override PartName="/ppt/slides/slide79.xml" ContentType="application/vnd.openxmlformats-officedocument.presentationml.slide+xml"/>
  <Override PartName="/ppt/notesSlides/notesSlide102.xml" ContentType="application/vnd.openxmlformats-officedocument.presentationml.notesSlide+xml"/>
  <Override PartName="/ppt/notesSlides/notesSlide60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103.xml" ContentType="application/vnd.openxmlformats-officedocument.presentationml.slide+xml"/>
  <Override PartName="/ppt/slideLayouts/slideLayout118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s/slide24.xml" ContentType="application/vnd.openxmlformats-officedocument.presentationml.slide+xml"/>
  <Override PartName="/ppt/slideLayouts/slideLayout151.xml" ContentType="application/vnd.openxmlformats-officedocument.presentationml.slideLayout+xml"/>
  <Override PartName="/ppt/slideLayouts/slideLayout264.xml" ContentType="application/vnd.openxmlformats-officedocument.presentationml.slideLayout+xml"/>
  <Override PartName="/ppt/notesSlides/notesSlide88.xml" ContentType="application/vnd.openxmlformats-officedocument.presentationml.notesSlide+xml"/>
  <Override PartName="/ppt/slideLayouts/slideLayout42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79.xml" ContentType="application/vnd.openxmlformats-officedocument.presentationml.slideLayout+xml"/>
  <Override PartName="/ppt/notesSlides/notesSlide33.xml" ContentType="application/vnd.openxmlformats-officedocument.presentationml.notesSlide+xml"/>
  <Override PartName="/ppt/slides/slide85.xml" ContentType="application/vnd.openxmlformats-officedocument.presentationml.slide+xml"/>
  <Override PartName="/ppt/notesSlides/notesSlide17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124.xml" ContentType="application/vnd.openxmlformats-officedocument.presentationml.slideLayout+xml"/>
  <Override PartName="/ppt/notesSlides/notesSlide94.xml" ContentType="application/vnd.openxmlformats-officedocument.presentationml.notesSlide+xml"/>
  <Override PartName="/ppt/slideLayouts/slideLayout1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s/slide14.xml" ContentType="application/vnd.openxmlformats-officedocument.presentationml.slide+xml"/>
  <Override PartName="/ppt/slideLayouts/slideLayout254.xml" ContentType="application/vnd.openxmlformats-officedocument.presentationml.slideLayout+xml"/>
  <Override PartName="/ppt/theme/theme10.xml" ContentType="application/vnd.openxmlformats-officedocument.theme+xml"/>
  <Override PartName="/ppt/slideLayouts/slideLayout185.xml" ContentType="application/vnd.openxmlformats-officedocument.presentationml.slideLayout+xml"/>
  <Override PartName="/ppt/slides/slide91.xml" ContentType="application/vnd.openxmlformats-officedocument.presentationml.slide+xml"/>
  <Override PartName="/ppt/slideLayouts/slideLayout76.xml" ContentType="application/vnd.openxmlformats-officedocument.presentationml.slideLayout+xml"/>
  <Override PartName="/ppt/notesSlides/notesSlide23.xml" ContentType="application/vnd.openxmlformats-officedocument.presentationml.notesSlide+xml"/>
  <Override PartName="/ppt/slides/slide75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114.xml" ContentType="application/vnd.openxmlformats-officedocument.presentationml.slideLayout+xml"/>
  <Override PartName="/ppt/slides/slide20.xml" ContentType="application/vnd.openxmlformats-officedocument.presentationml.slide+xml"/>
  <Override PartName="/ppt/slideLayouts/slideLayout260.xml" ContentType="application/vnd.openxmlformats-officedocument.presentationml.slideLayout+xml"/>
  <Override PartName="/ppt/notesSlides/notesSlide84.xml" ContentType="application/vnd.openxmlformats-officedocument.presentationml.notesSlide+xml"/>
  <Override PartName="/ppt/notesSlides/notesSlide126.xml" ContentType="application/vnd.openxmlformats-officedocument.presentationml.notesSlide+xml"/>
  <Override PartName="/ppt/slides/slide127.xml" ContentType="application/vnd.openxmlformats-officedocument.presentationml.slide+xml"/>
  <Override PartName="/ppt/slideLayouts/slideLayout244.xml" ContentType="application/vnd.openxmlformats-officedocument.presentationml.slideLayout+xml"/>
  <Default Extension="bin" ContentType="application/vnd.openxmlformats-officedocument.presentationml.printerSettings"/>
  <Override PartName="/ppt/slideLayouts/slideLayout82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8.xml" ContentType="application/vnd.openxmlformats-officedocument.presentationml.slide+xml"/>
  <Override PartName="/ppt/slides/slide81.xml" ContentType="application/vnd.openxmlformats-officedocument.presentationml.slide+xml"/>
  <Override PartName="/ppt/slideLayouts/slideLayout288.xml" ContentType="application/vnd.openxmlformats-officedocument.presentationml.slideLayout+xml"/>
  <Override PartName="/ppt/slideLayouts/slideLayout66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20.xml" ContentType="application/vnd.openxmlformats-officedocument.presentationml.slideLayout+xml"/>
  <Override PartName="/ppt/notesSlides/notesSlide57.xml" ContentType="application/vnd.openxmlformats-officedocument.presentationml.notesSlide+xml"/>
  <Override PartName="/ppt/notesSlides/notesSlide132.xml" ContentType="application/vnd.openxmlformats-officedocument.presentationml.notesSlide+xml"/>
  <Override PartName="/ppt/notesSlides/notesSlide90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Layouts/slideLayout148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s/slide117.xml" ContentType="application/vnd.openxmlformats-officedocument.presentationml.slide+xml"/>
  <Override PartName="/ppt/slideLayouts/slideLayout181.xml" ContentType="application/vnd.openxmlformats-officedocument.presentationml.slideLayout+xml"/>
  <Override PartName="/ppt/slideLayouts/slideLayout39.xml" ContentType="application/vnd.openxmlformats-officedocument.presentationml.slideLayout+xml"/>
  <Override PartName="/ppt/notesSlides/notesSlide116.xml" ContentType="application/vnd.openxmlformats-officedocument.presentationml.notesSlide+xml"/>
  <Override PartName="/ppt/slideLayouts/slideLayout72.xml" ContentType="application/vnd.openxmlformats-officedocument.presentationml.slideLayout+xml"/>
  <Override PartName="/ppt/slides/slide38.xml" ContentType="application/vnd.openxmlformats-officedocument.presentationml.slide+xml"/>
  <Override PartName="/ppt/slideLayouts/slideLayout278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110.xml" ContentType="application/vnd.openxmlformats-officedocument.presentationml.slideLayout+xml"/>
  <Override PartName="/ppt/slides/slide99.xml" ContentType="application/vnd.openxmlformats-officedocument.presentationml.slide+xml"/>
  <Override PartName="/ppt/notesSlides/notesSlide47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122.xml" ContentType="application/vnd.openxmlformats-officedocument.presentationml.notesSlide+xml"/>
  <Override PartName="/ppt/slideLayouts/slideLayout207.xml" ContentType="application/vnd.openxmlformats-officedocument.presentationml.slideLayout+xml"/>
  <Override PartName="/ppt/slides/slide123.xml" ContentType="application/vnd.openxmlformats-officedocument.presentationml.slide+xml"/>
  <Override PartName="/ppt/slideLayouts/slideLayout138.xml" ContentType="application/vnd.openxmlformats-officedocument.presentationml.slideLayout+xml"/>
  <Override PartName="/ppt/slides/slide44.xml" ContentType="application/vnd.openxmlformats-officedocument.presentationml.slide+xml"/>
  <Override PartName="/ppt/slides/slide107.xml" ContentType="application/vnd.openxmlformats-officedocument.presentationml.slide+xml"/>
  <Override PartName="/ppt/slideLayouts/slideLayout171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notesSlides/notesSlide53.xml" ContentType="application/vnd.openxmlformats-officedocument.presentationml.notesSlide+xml"/>
  <Override PartName="/ppt/slides/slide2.xml" ContentType="application/vnd.openxmlformats-officedocument.presentationml.slide+xml"/>
  <Override PartName="/ppt/slideLayouts/slideLayout100.xml" ContentType="application/vnd.openxmlformats-officedocument.presentationml.slideLayout+xml"/>
  <Override PartName="/ppt/slideLayouts/slideLayout213.xml" ContentType="application/vnd.openxmlformats-officedocument.presentationml.slideLayout+xml"/>
  <Override PartName="/ppt/notesSlides/notesSlide37.xml" ContentType="application/vnd.openxmlformats-officedocument.presentationml.notesSlide+xml"/>
  <Override PartName="/ppt/slideLayouts/slideLayout144.xml" ContentType="application/vnd.openxmlformats-officedocument.presentationml.slideLayout+xml"/>
  <Override PartName="/ppt/slideMasters/slideMaster16.xml" ContentType="application/vnd.openxmlformats-officedocument.presentationml.slideMaster+xml"/>
  <Override PartName="/ppt/notesSlides/notesSlide112.xml" ContentType="application/vnd.openxmlformats-officedocument.presentationml.notesSlide+xml"/>
  <Override PartName="/ppt/slides/slide113.xml" ContentType="application/vnd.openxmlformats-officedocument.presentationml.slide+xml"/>
  <Override PartName="/ppt/slideLayouts/slideLayout35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s/slide34.xml" ContentType="application/vnd.openxmlformats-officedocument.presentationml.slide+xml"/>
  <Override PartName="/ppt/slideLayouts/slideLayout274.xml" ContentType="application/vnd.openxmlformats-officedocument.presentationml.slideLayout+xml"/>
  <Override PartName="/ppt/slideLayouts/slideLayout96.xml" ContentType="application/vnd.openxmlformats-officedocument.presentationml.slideLayout+xml"/>
  <Override PartName="/ppt/notesSlides/notesSlide43.xml" ContentType="application/vnd.openxmlformats-officedocument.presentationml.notesSlide+xml"/>
  <Override PartName="/ppt/slideLayouts/slideLayout20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s/slide40.xml" ContentType="application/vnd.openxmlformats-officedocument.presentationml.slide+xml"/>
  <Override PartName="/ppt/slideLayouts/slideLayout280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s/slide68.xml" ContentType="application/vnd.openxmlformats-officedocument.presentationml.slide+xml"/>
  <Override PartName="/ppt/slideLayouts/slideLayout195.xml" ContentType="application/vnd.openxmlformats-officedocument.presentationml.slideLayout+xml"/>
  <Override PartName="/ppt/theme/theme20.xml" ContentType="application/vnd.openxmlformats-officedocument.theme+xml"/>
  <Default Extension="jpeg" ContentType="image/jpeg"/>
  <Override PartName="/ppt/notesSlides/notesSlide7.xml" ContentType="application/vnd.openxmlformats-officedocument.presentationml.notesSlide+xml"/>
  <Override PartName="/ppt/slideLayouts/slideLayout140.xml" ContentType="application/vnd.openxmlformats-officedocument.presentationml.slideLayout+xml"/>
  <Override PartName="/ppt/slideMasters/slideMaster12.xml" ContentType="application/vnd.openxmlformats-officedocument.presentationml.slideMaster+xml"/>
  <Override PartName="/ppt/notesSlides/notesSlide77.xml" ContentType="application/vnd.openxmlformats-officedocument.presentationml.notesSlide+xml"/>
  <Override PartName="/ppt/slideLayouts/slideLayout31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s/slide30.xml" ContentType="application/vnd.openxmlformats-officedocument.presentationml.slide+xml"/>
  <Override PartName="/ppt/slideLayouts/slideLayout168.xml" ContentType="application/vnd.openxmlformats-officedocument.presentationml.slideLayout+xml"/>
  <Override PartName="/ppt/slideLayouts/slideLayout270.xml" ContentType="application/vnd.openxmlformats-officedocument.presentationml.slideLayout+xml"/>
  <Override PartName="/ppt/notesSlides/notesSlide136.xml" ContentType="application/vnd.openxmlformats-officedocument.presentationml.notesSlide+xml"/>
  <Override PartName="/ppt/slides/slide137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s/slide58.xml" ContentType="application/vnd.openxmlformats-officedocument.presentationml.slide+xml"/>
  <Override PartName="/ppt/slideLayouts/slideLayout298.xml" ContentType="application/vnd.openxmlformats-officedocument.presentationml.slideLayout+xml"/>
  <Override PartName="/ppt/notesSlides/notesSlide109.xml" ContentType="application/vnd.openxmlformats-officedocument.presentationml.notesSlide+xml"/>
  <Override PartName="/ppt/slideLayouts/slideLayout130.xml" ContentType="application/vnd.openxmlformats-officedocument.presentationml.slideLayout+xml"/>
  <Override PartName="/ppt/notesSlides/notesSlide67.xml" ContentType="application/vnd.openxmlformats-officedocument.presentationml.notesSlide+xml"/>
  <Override PartName="/ppt/slideLayouts/slideLayout21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s/slide64.xml" ContentType="application/vnd.openxmlformats-officedocument.presentationml.slide+xml"/>
  <Override PartName="/ppt/slideLayouts/slideLayout191.xml" ContentType="application/vnd.openxmlformats-officedocument.presentationml.slideLayout+xml"/>
  <Override PartName="/ppt/slideLayouts/slideLayout49.xml" ContentType="application/vnd.openxmlformats-officedocument.presentationml.slideLayout+xml"/>
  <Override PartName="/ppt/notesSlides/notesSlide3.xml" ContentType="application/vnd.openxmlformats-officedocument.presentationml.notesSlide+xml"/>
  <Override PartName="/ppt/notesSlides/notesSlide73.xml" ContentType="application/vnd.openxmlformats-officedocument.presentationml.notesSlide+xml"/>
  <Override PartName="/ppt/slideLayouts/slideLayout23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s/slide70.xml" ContentType="application/vnd.openxmlformats-officedocument.presentationml.slide+xml"/>
  <Override PartName="/ppt/slides/slide133.xml" ContentType="application/vnd.openxmlformats-officedocument.presentationml.slide+xml"/>
  <Override PartName="/ppt/slideLayouts/slideLayout55.xml" ContentType="application/vnd.openxmlformats-officedocument.presentationml.slideLayout+xml"/>
  <Override PartName="/ppt/slides/slide54.xml" ContentType="application/vnd.openxmlformats-officedocument.presentationml.slide+xml"/>
  <Override PartName="/ppt/theme/theme17.xml" ContentType="application/vnd.openxmlformats-officedocument.theme+xml"/>
  <Override PartName="/ppt/slideLayouts/slideLayout294.xml" ContentType="application/vnd.openxmlformats-officedocument.presentationml.slideLayout+xml"/>
  <Override PartName="/ppt/notesSlides/notesSlide105.xml" ContentType="application/vnd.openxmlformats-officedocument.presentationml.notesSlide+xml"/>
  <Override PartName="/ppt/notesSlides/notesSlide63.xml" ContentType="application/vnd.openxmlformats-officedocument.presentationml.notesSlide+xml"/>
  <Override PartName="/ppt/slideMasters/slideMaster8.xml" ContentType="application/vnd.openxmlformats-officedocument.presentationml.slideMaster+xml"/>
  <Override PartName="/ppt/slideLayouts/slideLayout223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154.xml" ContentType="application/vnd.openxmlformats-officedocument.presentationml.slideLayout+xml"/>
  <Override PartName="/ppt/slides/slide60.xml" ContentType="application/vnd.openxmlformats-officedocument.presentationml.slide+xml"/>
  <Override PartName="/ppt/slideLayouts/slideLayout45.xml" ContentType="application/vnd.openxmlformats-officedocument.presentationml.slideLayout+xml"/>
  <Override PartName="/ppt/slides/slide88.xml" ContentType="application/vnd.openxmlformats-officedocument.presentationml.slide+xml"/>
  <Override PartName="/ppt/slideLayouts/slideLayout160.xml" ContentType="application/vnd.openxmlformats-officedocument.presentationml.slideLayout+xml"/>
  <Override PartName="/ppt/slideLayouts/slideLayout18.xml" ContentType="application/vnd.openxmlformats-officedocument.presentationml.slideLayout+xml"/>
  <Override PartName="/ppt/notesSlides/notesSlide97.xml" ContentType="application/vnd.openxmlformats-officedocument.presentationml.notesSlide+xml"/>
  <Override PartName="/ppt/slideLayouts/slideLayout51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257.xml" ContentType="application/vnd.openxmlformats-officedocument.presentationml.slideLayout+xml"/>
  <Override PartName="/ppt/slides/slide50.xml" ContentType="application/vnd.openxmlformats-officedocument.presentationml.slide+xml"/>
  <Override PartName="/ppt/theme/theme13.xml" ContentType="application/vnd.openxmlformats-officedocument.theme+xml"/>
  <Override PartName="/ppt/slideLayouts/slideLayout188.xml" ContentType="application/vnd.openxmlformats-officedocument.presentationml.slideLayout+xml"/>
  <Override PartName="/ppt/slides/slide94.xml" ContentType="application/vnd.openxmlformats-officedocument.presentationml.slide+xml"/>
  <Override PartName="/ppt/slideLayouts/slideLayout290.xml" ContentType="application/vnd.openxmlformats-officedocument.presentationml.slideLayout+xml"/>
  <Override PartName="/ppt/slideLayouts/slideLayout79.xml" ContentType="application/vnd.openxmlformats-officedocument.presentationml.slideLayout+xml"/>
  <Override PartName="/ppt/notesSlides/notesSlide26.xml" ContentType="application/vnd.openxmlformats-officedocument.presentationml.notesSlide+xml"/>
  <Override PartName="/ppt/slides/slide78.xml" ContentType="application/vnd.openxmlformats-officedocument.presentationml.slide+xml"/>
  <Override PartName="/ppt/notesSlides/notesSlide101.xml" ContentType="application/vnd.openxmlformats-officedocument.presentationml.notesSlide+xml"/>
  <Override PartName="/ppt/slides/slide102.xml" ContentType="application/vnd.openxmlformats-officedocument.presentationml.slide+xml"/>
  <Override PartName="/ppt/slideMasters/slideMaster4.xml" ContentType="application/vnd.openxmlformats-officedocument.presentationml.slideMaster+xml"/>
  <Override PartName="/ppt/slideLayouts/slideLayout117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150.xml" ContentType="application/vnd.openxmlformats-officedocument.presentationml.slideLayout+xml"/>
  <Override PartName="/ppt/slideLayouts/slideLayout263.xml" ContentType="application/vnd.openxmlformats-officedocument.presentationml.slideLayout+xml"/>
  <Override PartName="/ppt/notesSlides/notesSlide87.xml" ContentType="application/vnd.openxmlformats-officedocument.presentationml.notesSlide+xml"/>
  <Override PartName="/ppt/notesSlides/notesSlide129.xml" ContentType="application/vnd.openxmlformats-officedocument.presentationml.notesSlide+xml"/>
  <Override PartName="/ppt/slideLayouts/slideLayout41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178.xml" ContentType="application/vnd.openxmlformats-officedocument.presentationml.slideLayout+xml"/>
  <Override PartName="/ppt/notesSlides/notesSlide32.xml" ContentType="application/vnd.openxmlformats-officedocument.presentationml.notesSlide+xml"/>
  <Override PartName="/ppt/slides/slide84.xml" ContentType="application/vnd.openxmlformats-officedocument.presentationml.slide+xml"/>
  <Override PartName="/ppt/slideLayouts/slideLayout69.xml" ContentType="application/vnd.openxmlformats-officedocument.presentationml.slideLayout+xml"/>
  <Override PartName="/ppt/presProps.xml" ContentType="application/vnd.openxmlformats-officedocument.presentationml.presProps+xml"/>
  <Override PartName="/ppt/notesSlides/notesSlide16.xml" ContentType="application/vnd.openxmlformats-officedocument.presentationml.notesSlide+xml"/>
  <Override PartName="/ppt/slideLayouts/slideLayout123.xml" ContentType="application/vnd.openxmlformats-officedocument.presentationml.slideLayout+xml"/>
  <Override PartName="/ppt/notesSlides/notesSlide93.xml" ContentType="application/vnd.openxmlformats-officedocument.presentationml.notesSlide+xml"/>
  <Override PartName="/ppt/slides/slide9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253.xml" ContentType="application/vnd.openxmlformats-officedocument.presentationml.slideLayout+xml"/>
  <Override PartName="/ppt/notesSlides/notesSlide119.xml" ContentType="application/vnd.openxmlformats-officedocument.presentationml.notesSlide+xml"/>
  <Default Extension="rels" ContentType="application/vnd.openxmlformats-package.relationships+xml"/>
  <Override PartName="/ppt/slideLayouts/slideLayout184.xml" ContentType="application/vnd.openxmlformats-officedocument.presentationml.slideLayout+xml"/>
  <Override PartName="/ppt/slides/slide90.xml" ContentType="application/vnd.openxmlformats-officedocument.presentationml.slide+xml"/>
  <Override PartName="/ppt/slideLayouts/slideLayout75.xml" ContentType="application/vnd.openxmlformats-officedocument.presentationml.slideLayout+xml"/>
  <Override PartName="/ppt/notesSlides/notesSlide22.xml" ContentType="application/vnd.openxmlformats-officedocument.presentationml.notesSlide+xml"/>
  <Override PartName="/ppt/slides/slide74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113.xml" ContentType="application/vnd.openxmlformats-officedocument.presentationml.slideLayout+xml"/>
  <Override PartName="/ppt/notesSlides/notesSlide125.xml" ContentType="application/vnd.openxmlformats-officedocument.presentationml.notesSlide+xml"/>
  <Override PartName="/ppt/notesSlides/notesSlide83.xml" ContentType="application/vnd.openxmlformats-officedocument.presentationml.notesSlide+xml"/>
  <Override PartName="/ppt/slides/slide126.xml" ContentType="application/vnd.openxmlformats-officedocument.presentationml.slide+xml"/>
  <Override PartName="/ppt/slideLayouts/slideLayout24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s/slide47.xml" ContentType="application/vnd.openxmlformats-officedocument.presentationml.slide+xml"/>
  <Override PartName="/ppt/slideLayouts/slideLayout174.xml" ContentType="application/vnd.openxmlformats-officedocument.presentationml.slideLayout+xml"/>
  <Override PartName="/ppt/slides/slide80.xml" ContentType="application/vnd.openxmlformats-officedocument.presentationml.slide+xml"/>
  <Override PartName="/ppt/slideLayouts/slideLayout287.xml" ContentType="application/vnd.openxmlformats-officedocument.presentationml.slideLayout+xml"/>
  <Override PartName="/ppt/slideLayouts/slideLayout65.xml" ContentType="application/vnd.openxmlformats-officedocument.presentationml.slideLayout+xml"/>
  <Override PartName="/ppt/notesSlides/notesSlide12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131.xml" ContentType="application/vnd.openxmlformats-officedocument.presentationml.notesSlide+xml"/>
  <Override PartName="/ppt/slides/slide5.xml" ContentType="application/vnd.openxmlformats-officedocument.presentationml.slide+xml"/>
  <Override PartName="/ppt/slideLayouts/slideLayout10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Masters/slideMaster19.xml" ContentType="application/vnd.openxmlformats-officedocument.presentationml.slideMaster+xml"/>
  <Override PartName="/ppt/notesSlides/notesSlide115.xml" ContentType="application/vnd.openxmlformats-officedocument.presentationml.notesSlide+xml"/>
  <Override PartName="/ppt/slideLayouts/slideLayout180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s/slide116.xml" ContentType="application/vnd.openxmlformats-officedocument.presentationml.slide+xml"/>
  <Override PartName="/ppt/slideLayouts/slideLayout71.xml" ContentType="application/vnd.openxmlformats-officedocument.presentationml.slideLayout+xml"/>
  <Override PartName="/ppt/slides/slide37.xml" ContentType="application/vnd.openxmlformats-officedocument.presentationml.slide+xml"/>
  <Override PartName="/ppt/slideLayouts/slideLayout277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99.xml" ContentType="application/vnd.openxmlformats-officedocument.presentationml.slideLayout+xml"/>
  <Override PartName="/ppt/notesSlides/notesSlide46.xml" ContentType="application/vnd.openxmlformats-officedocument.presentationml.notesSlide+xml"/>
  <Override PartName="/ppt/slides/slide98.xml" ContentType="application/vnd.openxmlformats-officedocument.presentationml.slide+xml"/>
  <Override PartName="/ppt/notesSlides/notesSlide121.xml" ContentType="application/vnd.openxmlformats-officedocument.presentationml.notesSlide+xml"/>
  <Override PartName="/ppt/slideLayouts/slideLayout206.xml" ContentType="application/vnd.openxmlformats-officedocument.presentationml.slideLayout+xml"/>
  <Override PartName="/ppt/slides/slide122.xml" ContentType="application/vnd.openxmlformats-officedocument.presentationml.slide+xml"/>
  <Override PartName="/ppt/slideLayouts/slideLayout137.xml" ContentType="application/vnd.openxmlformats-officedocument.presentationml.slideLayout+xml"/>
  <Override PartName="/ppt/slides/slide43.xml" ContentType="application/vnd.openxmlformats-officedocument.presentationml.slide+xml"/>
  <Override PartName="/ppt/slides/slide106.xml" ContentType="application/vnd.openxmlformats-officedocument.presentationml.slide+xml"/>
  <Override PartName="/ppt/slideLayouts/slideLayout28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notesSlides/notesSlide52.xml" ContentType="application/vnd.openxmlformats-officedocument.presentationml.notesSlide+xml"/>
  <Override PartName="/ppt/slideLayouts/slideLayout89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212.xml" ContentType="application/vnd.openxmlformats-officedocument.presentationml.slideLayout+xml"/>
  <Override PartName="/ppt/notesSlides/notesSlide36.xml" ContentType="application/vnd.openxmlformats-officedocument.presentationml.notesSlide+xml"/>
  <Override PartName="/ppt/notesSlides/notesSlide111.xml" ContentType="application/vnd.openxmlformats-officedocument.presentationml.notesSlide+xml"/>
  <Override PartName="/ppt/slideLayouts/slideLayout143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s/slide112.xml" ContentType="application/vnd.openxmlformats-officedocument.presentationml.slide+xml"/>
  <Override PartName="/ppt/slideLayouts/slideLayout34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s/slide33.xml" ContentType="application/vnd.openxmlformats-officedocument.presentationml.slide+xml"/>
  <Override PartName="/ppt/slideLayouts/slideLayout273.xml" ContentType="application/vnd.openxmlformats-officedocument.presentationml.slideLayout+xml"/>
  <Override PartName="/ppt/slideLayouts/slideLayout95.xml" ContentType="application/vnd.openxmlformats-officedocument.presentationml.slideLayout+xml"/>
  <Override PartName="/ppt/notesSlides/notesSlide42.xml" ContentType="application/vnd.openxmlformats-officedocument.presentationml.notesSlide+xml"/>
  <Override PartName="/ppt/slideLayouts/slideLayout20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67.xml" ContentType="application/vnd.openxmlformats-officedocument.presentationml.slide+xml"/>
  <Override PartName="/ppt/slideLayouts/slideLayout194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6.xml" ContentType="application/vnd.openxmlformats-officedocument.presentationml.notesSlide+xml"/>
  <Override PartName="/ppt/slideMasters/slideMaster11.xml" ContentType="application/vnd.openxmlformats-officedocument.presentationml.slideMaster+xml"/>
  <Override PartName="/ppt/slideLayouts/slideLayout30.xml" ContentType="application/vnd.openxmlformats-officedocument.presentationml.slideLayout+xml"/>
  <Override PartName="/ppt/slideLayouts/slideLayout236.xml" ContentType="application/vnd.openxmlformats-officedocument.presentationml.slideLayout+xml"/>
  <Override PartName="/ppt/tableStyles.xml" ContentType="application/vnd.openxmlformats-officedocument.presentationml.tableStyles+xml"/>
  <Override PartName="/ppt/notesSlides/notesSlide135.xml" ContentType="application/vnd.openxmlformats-officedocument.presentationml.notesSlide+xml"/>
  <Override PartName="/ppt/slideLayouts/slideLayout167.xml" ContentType="application/vnd.openxmlformats-officedocument.presentationml.slideLayout+xml"/>
  <Override PartName="/ppt/slides/slide136.xml" ContentType="application/vnd.openxmlformats-officedocument.presentationml.slide+xml"/>
  <Override PartName="/ppt/slideLayouts/slideLayout58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s/slide57.xml" ContentType="application/vnd.openxmlformats-officedocument.presentationml.slide+xml"/>
  <Override PartName="/ppt/slideLayouts/slideLayout297.xml" ContentType="application/vnd.openxmlformats-officedocument.presentationml.slideLayout+xml"/>
  <Override PartName="/ppt/notesSlides/notesSlide108.xml" ContentType="application/vnd.openxmlformats-officedocument.presentationml.notesSlide+xml"/>
  <Override PartName="/ppt/slideLayouts/slideLayout242.xml" ContentType="application/vnd.openxmlformats-officedocument.presentationml.slideLayout+xml"/>
  <Override PartName="/ppt/notesSlides/notesSlide66.xml" ContentType="application/vnd.openxmlformats-officedocument.presentationml.notesSlide+xml"/>
  <Override PartName="/ppt/slideLayouts/slideLayout20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s/slide63.xml" ContentType="application/vnd.openxmlformats-officedocument.presentationml.slide+xml"/>
  <Override PartName="/ppt/slideLayouts/slideLayout190.xml" ContentType="application/vnd.openxmlformats-officedocument.presentationml.slideLayout+xml"/>
  <Override PartName="/ppt/slideLayouts/slideLayout48.xml" ContentType="application/vnd.openxmlformats-officedocument.presentationml.slideLayout+xml"/>
  <Override PartName="/ppt/notesSlides/notesSlide2.xml" ContentType="application/vnd.openxmlformats-officedocument.presentationml.notesSlide+xml"/>
  <Override PartName="/ppt/viewProps.xml" ContentType="application/vnd.openxmlformats-officedocument.presentationml.viewProps+xml"/>
  <Override PartName="/ppt/notesSlides/notesSlide72.xml" ContentType="application/vnd.openxmlformats-officedocument.presentationml.notesSlide+xml"/>
  <Override PartName="/ppt/slideLayouts/slideLayout23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s/slide132.xml" ContentType="application/vnd.openxmlformats-officedocument.presentationml.slide+xml"/>
  <Override PartName="/ppt/slideLayouts/slideLayout54.xml" ContentType="application/vnd.openxmlformats-officedocument.presentationml.slideLayout+xml"/>
  <Override PartName="/ppt/slides/slide53.xml" ContentType="application/vnd.openxmlformats-officedocument.presentationml.slide+xml"/>
  <Override PartName="/ppt/theme/theme16.xml" ContentType="application/vnd.openxmlformats-officedocument.theme+xml"/>
  <Override PartName="/ppt/slideLayouts/slideLayout293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62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Layouts/slideLayout22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26.xml" ContentType="application/vnd.openxmlformats-officedocument.presentationml.slide+xml"/>
  <Override PartName="/ppt/slideLayouts/slideLayout26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88.xml" ContentType="application/vnd.openxmlformats-officedocument.presentationml.slideLayout+xml"/>
  <Override PartName="/ppt/notesSlides/notesSlide35.xml" ContentType="application/vnd.openxmlformats-officedocument.presentationml.notesSlide+xml"/>
  <Override PartName="/ppt/slides/slide87.xml" ContentType="application/vnd.openxmlformats-officedocument.presentationml.slide+xml"/>
  <Override PartName="/docProps/core.xml" ContentType="application/vnd.openxmlformats-package.core-properties+xml"/>
  <Override PartName="/ppt/notesSlides/notesSlide19.xml" ContentType="application/vnd.openxmlformats-officedocument.presentationml.notesSlide+xml"/>
  <Override PartName="/ppt/notesSlides/notesSlide96.xml" ContentType="application/vnd.openxmlformats-officedocument.presentationml.notesSlide+xml"/>
  <Override PartName="/ppt/slideLayouts/slideLayout17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256.xml" ContentType="application/vnd.openxmlformats-officedocument.presentationml.slideLayout+xml"/>
  <Override PartName="/ppt/theme/theme12.xml" ContentType="application/vnd.openxmlformats-officedocument.theme+xml"/>
  <Override PartName="/ppt/slideLayouts/slideLayout187.xml" ContentType="application/vnd.openxmlformats-officedocument.presentationml.slideLayout+xml"/>
  <Override PartName="/ppt/slides/slide93.xml" ContentType="application/vnd.openxmlformats-officedocument.presentationml.slide+xml"/>
  <Override PartName="/ppt/slideLayouts/slideLayout78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77.xml" ContentType="application/vnd.openxmlformats-officedocument.presentationml.slide+xml"/>
  <Override PartName="/ppt/notesSlides/notesSlide100.xml" ContentType="application/vnd.openxmlformats-officedocument.presentationml.notesSlide+xml"/>
  <Override PartName="/ppt/theme/theme9.xml" ContentType="application/vnd.openxmlformats-officedocument.theme+xml"/>
  <Override PartName="/ppt/slideMasters/slideMaster3.xml" ContentType="application/vnd.openxmlformats-officedocument.presentationml.slideMaster+xml"/>
  <Override PartName="/ppt/slides/slide101.xml" ContentType="application/vnd.openxmlformats-officedocument.presentationml.slide+xml"/>
  <Override PartName="/ppt/slideLayouts/slideLayout116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262.xml" ContentType="application/vnd.openxmlformats-officedocument.presentationml.slideLayout+xml"/>
  <Override PartName="/ppt/slideMasters/slideMaster21.xml" ContentType="application/vnd.openxmlformats-officedocument.presentationml.slideMaster+xml"/>
  <Override PartName="/ppt/notesSlides/notesSlide86.xml" ContentType="application/vnd.openxmlformats-officedocument.presentationml.notesSlide+xml"/>
  <Override PartName="/ppt/notesSlides/notesSlide128.xml" ContentType="application/vnd.openxmlformats-officedocument.presentationml.notesSlide+xml"/>
  <Override PartName="/ppt/slideLayouts/slideLayout40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77.xml" ContentType="application/vnd.openxmlformats-officedocument.presentationml.slideLayout+xml"/>
  <Override PartName="/ppt/notesSlides/notesSlide31.xml" ContentType="application/vnd.openxmlformats-officedocument.presentationml.notesSlide+xml"/>
  <Override PartName="/ppt/slides/slide83.xml" ContentType="application/vnd.openxmlformats-officedocument.presentationml.slide+xml"/>
  <Override PartName="/ppt/slideLayouts/slideLayout68.xml" ContentType="application/vnd.openxmlformats-officedocument.presentationml.slideLayout+xml"/>
  <Override PartName="/ppt/notesSlides/notesSlide15.xml" ContentType="application/vnd.openxmlformats-officedocument.presentationml.notesSlide+xml"/>
  <Override PartName="/ppt/slideLayouts/slideLayout122.xml" ContentType="application/vnd.openxmlformats-officedocument.presentationml.slideLayout+xml"/>
  <Override PartName="/ppt/notesSlides/notesSlide59.xml" ContentType="application/vnd.openxmlformats-officedocument.presentationml.notesSlide+xml"/>
  <Override PartName="/ppt/notesSlides/notesSlide92.xml" ContentType="application/vnd.openxmlformats-officedocument.presentationml.notesSlide+xml"/>
  <Override PartName="/ppt/slideLayouts/slideLayout1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s/slide8.xml" ContentType="application/vnd.openxmlformats-officedocument.presentationml.slide+xml"/>
  <Override PartName="/ppt/slides/slide12.xml" ContentType="application/vnd.openxmlformats-officedocument.presentationml.slide+xml"/>
  <Override PartName="/ppt/slideLayouts/slideLayout219.xml" ContentType="application/vnd.openxmlformats-officedocument.presentationml.slideLayout+xml"/>
  <Override PartName="/ppt/slideLayouts/slideLayout252.xml" ContentType="application/vnd.openxmlformats-officedocument.presentationml.slideLayout+xml"/>
  <Override PartName="/ppt/notesSlides/notesSlide118.xml" ContentType="application/vnd.openxmlformats-officedocument.presentationml.notesSlide+xml"/>
  <Override PartName="/ppt/slides/slide119.xml" ContentType="application/vnd.openxmlformats-officedocument.presentationml.slide+xml"/>
  <Override PartName="/ppt/slideLayouts/slideLayout183.xml" ContentType="application/vnd.openxmlformats-officedocument.presentationml.slideLayout+xml"/>
  <Override PartName="/ppt/slideLayouts/slideLayout74.xml" ContentType="application/vnd.openxmlformats-officedocument.presentationml.slideLayout+xml"/>
  <Override PartName="/ppt/notesSlides/notesSlide21.xml" ContentType="application/vnd.openxmlformats-officedocument.presentationml.notesSlide+xml"/>
  <Override PartName="/ppt/slides/slide73.xml" ContentType="application/vnd.openxmlformats-officedocument.presentationml.slid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112.xml" ContentType="application/vnd.openxmlformats-officedocument.presentationml.slideLayout+xml"/>
  <Override PartName="/ppt/notesSlides/notesSlide49.xml" ContentType="application/vnd.openxmlformats-officedocument.presentationml.notesSlide+xml"/>
  <Override PartName="/ppt/notesSlides/notesSlide124.xml" ContentType="application/vnd.openxmlformats-officedocument.presentationml.notesSlide+xml"/>
  <Override PartName="/ppt/notesSlides/notesSlide82.xml" ContentType="application/vnd.openxmlformats-officedocument.presentationml.notesSlide+xml"/>
  <Override PartName="/ppt/slideLayouts/slideLayout209.xml" ContentType="application/vnd.openxmlformats-officedocument.presentationml.slideLayout+xml"/>
  <Override PartName="/ppt/slides/slide125.xml" ContentType="application/vnd.openxmlformats-officedocument.presentationml.slide+xml"/>
  <Override PartName="/ppt/slideLayouts/slideLayout80.xml" ContentType="application/vnd.openxmlformats-officedocument.presentationml.slideLayout+xml"/>
  <Override PartName="/ppt/slides/slide109.xml" ContentType="application/vnd.openxmlformats-officedocument.presentationml.slide+xml"/>
  <Override PartName="/ppt/slideLayouts/slideLayout173.xml" ContentType="application/vnd.openxmlformats-officedocument.presentationml.slideLayout+xml"/>
  <Override PartName="/ppt/slides/slide46.xml" ContentType="application/vnd.openxmlformats-officedocument.presentationml.slide+xml"/>
  <Override PartName="/ppt/slideLayouts/slideLayout286.xml" ContentType="application/vnd.openxmlformats-officedocument.presentationml.slideLayout+xml"/>
  <Override PartName="/ppt/notesSlides/notesSlide11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130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102.xml" ContentType="application/vnd.openxmlformats-officedocument.presentationml.slideLayout+xml"/>
  <Override PartName="/ppt/slideLayouts/slideLayout215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Layouts/slideLayout146.xml" ContentType="application/vnd.openxmlformats-officedocument.presentationml.slideLayout+xml"/>
  <Override PartName="/ppt/slideMasters/slideMaster18.xml" ContentType="application/vnd.openxmlformats-officedocument.presentationml.slideMaster+xml"/>
  <Override PartName="/ppt/notesSlides/notesSlide114.xml" ContentType="application/vnd.openxmlformats-officedocument.presentationml.notesSlide+xml"/>
  <Override PartName="/ppt/slides/slide115.xml" ContentType="application/vnd.openxmlformats-officedocument.presentationml.slide+xml"/>
  <Override PartName="/ppt/slideLayouts/slideLayout3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s/slide36.xml" ContentType="application/vnd.openxmlformats-officedocument.presentationml.slide+xml"/>
  <Override PartName="/ppt/slideLayouts/slideLayout276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1.xml" ContentType="application/vnd.openxmlformats-officedocument.theme+xml"/>
  <Override PartName="/ppt/slideLayouts/slideLayout98.xml" ContentType="application/vnd.openxmlformats-officedocument.presentationml.slideLayout+xml"/>
  <Override PartName="/ppt/notesSlides/notesSlide45.xml" ContentType="application/vnd.openxmlformats-officedocument.presentationml.notesSlide+xml"/>
  <Override PartName="/ppt/slides/slide97.xml" ContentType="application/vnd.openxmlformats-officedocument.presentationml.slide+xml"/>
  <Override PartName="/ppt/notesSlides/notesSlide120.xml" ContentType="application/vnd.openxmlformats-officedocument.presentationml.notesSlide+xml"/>
  <Override PartName="/ppt/slideLayouts/slideLayout205.xml" ContentType="application/vnd.openxmlformats-officedocument.presentationml.slideLayout+xml"/>
  <Override PartName="/ppt/slides/slide121.xml" ContentType="application/vnd.openxmlformats-officedocument.presentationml.slide+xml"/>
  <Override PartName="/ppt/slideLayouts/slideLayout136.xml" ContentType="application/vnd.openxmlformats-officedocument.presentationml.slideLayout+xml"/>
  <Override PartName="/ppt/slides/slide42.xml" ContentType="application/vnd.openxmlformats-officedocument.presentationml.slide+xml"/>
  <Override PartName="/ppt/slides/slide105.xml" ContentType="application/vnd.openxmlformats-officedocument.presentationml.slide+xml"/>
  <Override PartName="/ppt/slideLayouts/slideLayout27.xml" ContentType="application/vnd.openxmlformats-officedocument.presentationml.slideLayout+xml"/>
  <Override PartName="/ppt/slideLayouts/slideLayout282.xml" ContentType="application/vnd.openxmlformats-officedocument.presentationml.slideLayout+xml"/>
  <Override PartName="/ppt/theme/theme22.xml" ContentType="application/vnd.openxmlformats-officedocument.theme+xml"/>
  <Override PartName="/ppt/slideLayouts/slideLayout197.xml" ContentType="application/vnd.openxmlformats-officedocument.presentationml.slideLayout+xml"/>
  <Override PartName="/ppt/notesSlides/notesSlide51.xml" ContentType="application/vnd.openxmlformats-officedocument.presentationml.notesSlide+xml"/>
  <Override PartName="/ppt/slideLayouts/slideLayout211.xml" ContentType="application/vnd.openxmlformats-officedocument.presentationml.slideLayout+xml"/>
  <Override PartName="/ppt/notesSlides/notesSlide110.xml" ContentType="application/vnd.openxmlformats-officedocument.presentationml.notesSlide+xml"/>
  <Override PartName="/ppt/slideLayouts/slideLayout142.xml" ContentType="application/vnd.openxmlformats-officedocument.presentationml.slideLayout+xml"/>
  <Override PartName="/ppt/slideMasters/slideMaster14.xml" ContentType="application/vnd.openxmlformats-officedocument.presentationml.slideMaster+xml"/>
  <Override PartName="/ppt/notesSlides/notesSlide79.xml" ContentType="application/vnd.openxmlformats-officedocument.presentationml.notesSlide+xml"/>
  <Override PartName="/ppt/slides/slide111.xml" ContentType="application/vnd.openxmlformats-officedocument.presentationml.slide+xml"/>
  <Override PartName="/ppt/slideLayouts/slideLayout33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272.xml" ContentType="application/vnd.openxmlformats-officedocument.presentationml.slideLayout+xml"/>
  <Override PartName="/ppt/slideLayouts/slideLayout94.xml" ContentType="application/vnd.openxmlformats-officedocument.presentationml.slideLayout+xml"/>
  <Override PartName="/ppt/notesSlides/notesSlide41.xml" ContentType="application/vnd.openxmlformats-officedocument.presentationml.notesSlide+xml"/>
  <Override PartName="/ppt/slideLayouts/slideLayout20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notesSlides/notesSlide69.xml" ContentType="application/vnd.openxmlformats-officedocument.presentationml.notesSlide+xml"/>
  <Override PartName="/ppt/slideLayouts/slideLayout23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s/slide66.xml" ContentType="application/vnd.openxmlformats-officedocument.presentationml.slide+xml"/>
  <Override PartName="/ppt/slides/slide129.xml" ContentType="application/vnd.openxmlformats-officedocument.presentationml.slide+xml"/>
  <Override PartName="/ppt/slideLayouts/slideLayout193.xml" ContentType="application/vnd.openxmlformats-officedocument.presentationml.slideLayout+xml"/>
  <Override PartName="/ppt/notesSlides/notesSlide5.xml" ContentType="application/vnd.openxmlformats-officedocument.presentationml.notesSlide+xml"/>
  <Override PartName="/ppt/notesSlides/notesSlide75.xml" ContentType="application/vnd.openxmlformats-officedocument.presentationml.notesSlide+xml"/>
  <Override PartName="/ppt/slideMasters/slideMaster10.xml" ContentType="application/vnd.openxmlformats-officedocument.presentationml.slideMaster+xml"/>
  <Override PartName="/ppt/slideLayouts/slideLayout235.xml" ContentType="application/vnd.openxmlformats-officedocument.presentationml.slideLayout+xml"/>
  <Override PartName="/ppt/notesSlides/notesSlide134.xml" ContentType="application/vnd.openxmlformats-officedocument.presentationml.notesSlide+xml"/>
  <Override PartName="/ppt/slideLayouts/slideLayout166.xml" ContentType="application/vnd.openxmlformats-officedocument.presentationml.slideLayout+xml"/>
  <Override PartName="/ppt/slides/slide135.xml" ContentType="application/vnd.openxmlformats-officedocument.presentationml.slide+xml"/>
  <Override PartName="/ppt/slideLayouts/slideLayout57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s/slide56.xml" ContentType="application/vnd.openxmlformats-officedocument.presentationml.slide+xml"/>
  <Override PartName="/ppt/theme/theme19.xml" ContentType="application/vnd.openxmlformats-officedocument.theme+xml"/>
  <Override PartName="/ppt/slideLayouts/slideLayout296.xml" ContentType="application/vnd.openxmlformats-officedocument.presentationml.slideLayout+xml"/>
  <Override PartName="/ppt/notesSlides/notesSlide107.xml" ContentType="application/vnd.openxmlformats-officedocument.presentationml.notesSlide+xml"/>
  <Override PartName="/ppt/slideLayouts/slideLayout241.xml" ContentType="application/vnd.openxmlformats-officedocument.presentationml.slideLayout+xml"/>
  <Override PartName="/ppt/notesSlides/notesSlide65.xml" ContentType="application/vnd.openxmlformats-officedocument.presentationml.notesSlide+xml"/>
  <Override PartName="/ppt/slideLayouts/slideLayout225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156.xml" ContentType="application/vnd.openxmlformats-officedocument.presentationml.slideLayout+xml"/>
  <Override PartName="/ppt/slides/slide62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47.xml" ContentType="application/vnd.openxmlformats-officedocument.presentationml.slideLayout+xml"/>
  <Override PartName="/ppt/notesSlides/notesSlide10.xml" ContentType="application/vnd.openxmlformats-officedocument.presentationml.notesSlide+xml"/>
  <Override PartName="/ppt/notesSlides/notesSlide71.xml" ContentType="application/vnd.openxmlformats-officedocument.presentationml.notesSlide+xml"/>
  <Override PartName="/ppt/slideLayouts/slideLayout23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presentation.xml" ContentType="application/vnd.openxmlformats-officedocument.presentationml.presentation.main+xml"/>
  <Override PartName="/ppt/notesSlides/notesSlide99.xml" ContentType="application/vnd.openxmlformats-officedocument.presentationml.notesSlide+xml"/>
  <Override PartName="/ppt/slides/slide131.xml" ContentType="application/vnd.openxmlformats-officedocument.presentationml.slide+xml"/>
  <Override PartName="/ppt/slideLayouts/slideLayout53.xml" ContentType="application/vnd.openxmlformats-officedocument.presentationml.slideLayout+xml"/>
  <Override PartName="/ppt/slides/slide19.xml" ContentType="application/vnd.openxmlformats-officedocument.presentationml.slide+xml"/>
  <Override PartName="/ppt/slideLayouts/slideLayout259.xml" ContentType="application/vnd.openxmlformats-officedocument.presentationml.slideLayout+xml"/>
  <Override PartName="/ppt/slides/slide52.xml" ContentType="application/vnd.openxmlformats-officedocument.presentationml.slide+xml"/>
  <Override PartName="/ppt/theme/theme15.xml" ContentType="application/vnd.openxmlformats-officedocument.theme+xml"/>
  <Override PartName="/ppt/slideLayouts/slideLayout292.xml" ContentType="application/vnd.openxmlformats-officedocument.presentationml.slideLayout+xml"/>
  <Override PartName="/ppt/notesSlides/notesSlide28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61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119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152.xml" ContentType="application/vnd.openxmlformats-officedocument.presentationml.slideLayout+xml"/>
  <Override PartName="/ppt/slideLayouts/slideLayout265.xml" ContentType="application/vnd.openxmlformats-officedocument.presentationml.slideLayout+xml"/>
  <Override PartName="/ppt/notesSlides/notesSlide89.xml" ContentType="application/vnd.openxmlformats-officedocument.presentationml.notesSlide+xml"/>
  <Override PartName="/ppt/slideLayouts/slideLayout43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87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86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95.xml" ContentType="application/vnd.openxmlformats-officedocument.presentationml.notesSlide+xml"/>
  <Override PartName="/ppt/slideLayouts/slideLayout1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s/slide15.xml" ContentType="application/vnd.openxmlformats-officedocument.presentationml.slide+xml"/>
  <Override PartName="/ppt/slideLayouts/slideLayout255.xml" ContentType="application/vnd.openxmlformats-officedocument.presentationml.slideLayout+xml"/>
  <Override PartName="/ppt/theme/theme11.xml" ContentType="application/vnd.openxmlformats-officedocument.theme+xml"/>
  <Override PartName="/ppt/slideLayouts/slideLayout186.xml" ContentType="application/vnd.openxmlformats-officedocument.presentationml.slideLayout+xml"/>
  <Override PartName="/ppt/slides/slide92.xml" ContentType="application/vnd.openxmlformats-officedocument.presentationml.slide+xml"/>
  <Override PartName="/ppt/slideLayouts/slideLayout77.xml" ContentType="application/vnd.openxmlformats-officedocument.presentationml.slideLayout+xml"/>
  <Override PartName="/ppt/notesSlides/notesSlide24.xml" ContentType="application/vnd.openxmlformats-officedocument.presentationml.notesSlide+xml"/>
  <Override PartName="/ppt/slides/slide76.xml" ContentType="application/vnd.openxmlformats-officedocument.presentationml.slid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s/slide100.xml" ContentType="application/vnd.openxmlformats-officedocument.presentationml.slide+xml"/>
  <Override PartName="/ppt/slideMasters/slideMaster2.xml" ContentType="application/vnd.openxmlformats-officedocument.presentationml.slideMaster+xml"/>
  <Override PartName="/ppt/slideLayouts/slideLayout115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261.xml" ContentType="application/vnd.openxmlformats-officedocument.presentationml.slideLayout+xml"/>
  <Override PartName="/ppt/slideMasters/slideMaster20.xml" ContentType="application/vnd.openxmlformats-officedocument.presentationml.slideMaster+xml"/>
  <Override PartName="/ppt/notesSlides/notesSlide85.xml" ContentType="application/vnd.openxmlformats-officedocument.presentationml.notesSlide+xml"/>
  <Override PartName="/ppt/slides/slide128.xml" ContentType="application/vnd.openxmlformats-officedocument.presentationml.slide+xml"/>
  <Override PartName="/ppt/notesSlides/notesSlide127.xml" ContentType="application/vnd.openxmlformats-officedocument.presentationml.notesSlide+xml"/>
  <Override PartName="/ppt/slideLayouts/slideLayout24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49.xml" ContentType="application/vnd.openxmlformats-officedocument.presentationml.slide+xml"/>
  <Override PartName="/ppt/slideLayouts/slideLayout176.xml" ContentType="application/vnd.openxmlformats-officedocument.presentationml.slideLayout+xml"/>
  <Override PartName="/ppt/slides/slide82.xml" ContentType="application/vnd.openxmlformats-officedocument.presentationml.slide+xml"/>
  <Override PartName="/ppt/slideLayouts/slideLayout289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30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21.xml" ContentType="application/vnd.openxmlformats-officedocument.presentationml.slideLayout+xml"/>
  <Override PartName="/ppt/notesSlides/notesSlide58.xml" ContentType="application/vnd.openxmlformats-officedocument.presentationml.notesSlide+xml"/>
  <Override PartName="/ppt/notesSlides/notesSlide91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105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218.xml" ContentType="application/vnd.openxmlformats-officedocument.presentationml.slideLayout+xml"/>
  <Override PartName="/ppt/slideLayouts/slideLayout251.xml" ContentType="application/vnd.openxmlformats-officedocument.presentationml.slideLayout+xml"/>
  <Override PartName="/ppt/notesSlides/notesSlide117.xml" ContentType="application/vnd.openxmlformats-officedocument.presentationml.notesSlide+xml"/>
  <Override PartName="/ppt/slideLayouts/slideLayout182.xml" ContentType="application/vnd.openxmlformats-officedocument.presentationml.slideLayout+xml"/>
  <Override PartName="/ppt/slides/slide118.xml" ContentType="application/vnd.openxmlformats-officedocument.presentationml.slide+xml"/>
  <Override PartName="/ppt/slideLayouts/slideLayout73.xml" ContentType="application/vnd.openxmlformats-officedocument.presentationml.slideLayout+xml"/>
  <Override PartName="/ppt/slides/slide3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  <p:sldMasterId id="2147483664" r:id="rId2"/>
    <p:sldMasterId id="2147483677" r:id="rId3"/>
    <p:sldMasterId id="2147483693" r:id="rId4"/>
    <p:sldMasterId id="2147483706" r:id="rId5"/>
    <p:sldMasterId id="2147483721" r:id="rId6"/>
    <p:sldMasterId id="2147483739" r:id="rId7"/>
    <p:sldMasterId id="2147483755" r:id="rId8"/>
    <p:sldMasterId id="2147483771" r:id="rId9"/>
    <p:sldMasterId id="2147483787" r:id="rId10"/>
    <p:sldMasterId id="2147483803" r:id="rId11"/>
    <p:sldMasterId id="2147483819" r:id="rId12"/>
    <p:sldMasterId id="2147483835" r:id="rId13"/>
    <p:sldMasterId id="2147483847" r:id="rId14"/>
    <p:sldMasterId id="2147483863" r:id="rId15"/>
    <p:sldMasterId id="2147483879" r:id="rId16"/>
    <p:sldMasterId id="2147483895" r:id="rId17"/>
    <p:sldMasterId id="2147483909" r:id="rId18"/>
    <p:sldMasterId id="2147483923" r:id="rId19"/>
    <p:sldMasterId id="2147483939" r:id="rId20"/>
    <p:sldMasterId id="2147483951" r:id="rId21"/>
  </p:sldMasterIdLst>
  <p:notesMasterIdLst>
    <p:notesMasterId r:id="rId159"/>
  </p:notesMasterIdLst>
  <p:sldIdLst>
    <p:sldId id="463" r:id="rId22"/>
    <p:sldId id="449" r:id="rId23"/>
    <p:sldId id="450" r:id="rId24"/>
    <p:sldId id="447" r:id="rId25"/>
    <p:sldId id="369" r:id="rId26"/>
    <p:sldId id="370" r:id="rId27"/>
    <p:sldId id="367" r:id="rId28"/>
    <p:sldId id="380" r:id="rId29"/>
    <p:sldId id="448" r:id="rId30"/>
    <p:sldId id="446" r:id="rId31"/>
    <p:sldId id="388" r:id="rId32"/>
    <p:sldId id="387" r:id="rId33"/>
    <p:sldId id="392" r:id="rId34"/>
    <p:sldId id="393" r:id="rId35"/>
    <p:sldId id="390" r:id="rId36"/>
    <p:sldId id="391" r:id="rId37"/>
    <p:sldId id="395" r:id="rId38"/>
    <p:sldId id="386" r:id="rId39"/>
    <p:sldId id="444" r:id="rId40"/>
    <p:sldId id="389" r:id="rId41"/>
    <p:sldId id="394" r:id="rId42"/>
    <p:sldId id="385" r:id="rId43"/>
    <p:sldId id="384" r:id="rId44"/>
    <p:sldId id="396" r:id="rId45"/>
    <p:sldId id="401" r:id="rId46"/>
    <p:sldId id="397" r:id="rId47"/>
    <p:sldId id="399" r:id="rId48"/>
    <p:sldId id="398" r:id="rId49"/>
    <p:sldId id="400" r:id="rId50"/>
    <p:sldId id="334" r:id="rId51"/>
    <p:sldId id="372" r:id="rId52"/>
    <p:sldId id="373" r:id="rId53"/>
    <p:sldId id="378" r:id="rId54"/>
    <p:sldId id="371" r:id="rId55"/>
    <p:sldId id="379" r:id="rId56"/>
    <p:sldId id="451" r:id="rId57"/>
    <p:sldId id="452" r:id="rId58"/>
    <p:sldId id="453" r:id="rId59"/>
    <p:sldId id="402" r:id="rId60"/>
    <p:sldId id="381" r:id="rId61"/>
    <p:sldId id="435" r:id="rId62"/>
    <p:sldId id="464" r:id="rId63"/>
    <p:sldId id="375" r:id="rId64"/>
    <p:sldId id="404" r:id="rId65"/>
    <p:sldId id="376" r:id="rId66"/>
    <p:sldId id="377" r:id="rId67"/>
    <p:sldId id="374" r:id="rId68"/>
    <p:sldId id="454" r:id="rId69"/>
    <p:sldId id="405" r:id="rId70"/>
    <p:sldId id="333" r:id="rId71"/>
    <p:sldId id="382" r:id="rId72"/>
    <p:sldId id="368" r:id="rId73"/>
    <p:sldId id="407" r:id="rId74"/>
    <p:sldId id="408" r:id="rId75"/>
    <p:sldId id="409" r:id="rId76"/>
    <p:sldId id="410" r:id="rId77"/>
    <p:sldId id="411" r:id="rId78"/>
    <p:sldId id="403" r:id="rId79"/>
    <p:sldId id="267" r:id="rId80"/>
    <p:sldId id="268" r:id="rId81"/>
    <p:sldId id="261" r:id="rId82"/>
    <p:sldId id="262" r:id="rId83"/>
    <p:sldId id="263" r:id="rId84"/>
    <p:sldId id="264" r:id="rId85"/>
    <p:sldId id="273" r:id="rId86"/>
    <p:sldId id="271" r:id="rId87"/>
    <p:sldId id="272" r:id="rId88"/>
    <p:sldId id="440" r:id="rId89"/>
    <p:sldId id="265" r:id="rId90"/>
    <p:sldId id="359" r:id="rId91"/>
    <p:sldId id="260" r:id="rId92"/>
    <p:sldId id="421" r:id="rId93"/>
    <p:sldId id="423" r:id="rId94"/>
    <p:sldId id="424" r:id="rId95"/>
    <p:sldId id="422" r:id="rId96"/>
    <p:sldId id="425" r:id="rId97"/>
    <p:sldId id="426" r:id="rId98"/>
    <p:sldId id="302" r:id="rId99"/>
    <p:sldId id="418" r:id="rId100"/>
    <p:sldId id="419" r:id="rId101"/>
    <p:sldId id="304" r:id="rId102"/>
    <p:sldId id="305" r:id="rId103"/>
    <p:sldId id="467" r:id="rId104"/>
    <p:sldId id="336" r:id="rId105"/>
    <p:sldId id="438" r:id="rId106"/>
    <p:sldId id="439" r:id="rId107"/>
    <p:sldId id="455" r:id="rId108"/>
    <p:sldId id="343" r:id="rId109"/>
    <p:sldId id="324" r:id="rId110"/>
    <p:sldId id="445" r:id="rId111"/>
    <p:sldId id="306" r:id="rId112"/>
    <p:sldId id="340" r:id="rId113"/>
    <p:sldId id="279" r:id="rId114"/>
    <p:sldId id="325" r:id="rId115"/>
    <p:sldId id="327" r:id="rId116"/>
    <p:sldId id="441" r:id="rId117"/>
    <p:sldId id="431" r:id="rId118"/>
    <p:sldId id="436" r:id="rId119"/>
    <p:sldId id="465" r:id="rId120"/>
    <p:sldId id="442" r:id="rId121"/>
    <p:sldId id="443" r:id="rId122"/>
    <p:sldId id="466" r:id="rId123"/>
    <p:sldId id="456" r:id="rId124"/>
    <p:sldId id="457" r:id="rId125"/>
    <p:sldId id="427" r:id="rId126"/>
    <p:sldId id="280" r:id="rId127"/>
    <p:sldId id="337" r:id="rId128"/>
    <p:sldId id="309" r:id="rId129"/>
    <p:sldId id="269" r:id="rId130"/>
    <p:sldId id="307" r:id="rId131"/>
    <p:sldId id="297" r:id="rId132"/>
    <p:sldId id="338" r:id="rId133"/>
    <p:sldId id="458" r:id="rId134"/>
    <p:sldId id="339" r:id="rId135"/>
    <p:sldId id="298" r:id="rId136"/>
    <p:sldId id="299" r:id="rId137"/>
    <p:sldId id="366" r:id="rId138"/>
    <p:sldId id="301" r:id="rId139"/>
    <p:sldId id="428" r:id="rId140"/>
    <p:sldId id="318" r:id="rId141"/>
    <p:sldId id="323" r:id="rId142"/>
    <p:sldId id="326" r:id="rId143"/>
    <p:sldId id="319" r:id="rId144"/>
    <p:sldId id="320" r:id="rId145"/>
    <p:sldId id="321" r:id="rId146"/>
    <p:sldId id="322" r:id="rId147"/>
    <p:sldId id="344" r:id="rId148"/>
    <p:sldId id="349" r:id="rId149"/>
    <p:sldId id="351" r:id="rId150"/>
    <p:sldId id="331" r:id="rId151"/>
    <p:sldId id="460" r:id="rId152"/>
    <p:sldId id="310" r:id="rId153"/>
    <p:sldId id="311" r:id="rId154"/>
    <p:sldId id="461" r:id="rId155"/>
    <p:sldId id="468" r:id="rId156"/>
    <p:sldId id="345" r:id="rId157"/>
    <p:sldId id="462" r:id="rId15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FFFF00"/>
    <a:srgbClr val="00FFFF"/>
    <a:srgbClr val="00FF99"/>
    <a:srgbClr val="99FF66"/>
    <a:srgbClr val="99CCFF"/>
    <a:srgbClr val="FF9966"/>
    <a:srgbClr val="FFCC00"/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preferSingleView="1">
    <p:restoredLeft sz="15588" autoAdjust="0"/>
    <p:restoredTop sz="94671" autoAdjust="0"/>
  </p:normalViewPr>
  <p:slideViewPr>
    <p:cSldViewPr>
      <p:cViewPr varScale="1">
        <p:scale>
          <a:sx n="125" d="100"/>
          <a:sy n="125" d="100"/>
        </p:scale>
        <p:origin x="-56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499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42" Type="http://schemas.openxmlformats.org/officeDocument/2006/relationships/slide" Target="slides/slide121.xml"/><Relationship Id="rId143" Type="http://schemas.openxmlformats.org/officeDocument/2006/relationships/slide" Target="slides/slide122.xml"/><Relationship Id="rId144" Type="http://schemas.openxmlformats.org/officeDocument/2006/relationships/slide" Target="slides/slide123.xml"/><Relationship Id="rId145" Type="http://schemas.openxmlformats.org/officeDocument/2006/relationships/slide" Target="slides/slide124.xml"/><Relationship Id="rId146" Type="http://schemas.openxmlformats.org/officeDocument/2006/relationships/slide" Target="slides/slide125.xml"/><Relationship Id="rId147" Type="http://schemas.openxmlformats.org/officeDocument/2006/relationships/slide" Target="slides/slide126.xml"/><Relationship Id="rId148" Type="http://schemas.openxmlformats.org/officeDocument/2006/relationships/slide" Target="slides/slide127.xml"/><Relationship Id="rId149" Type="http://schemas.openxmlformats.org/officeDocument/2006/relationships/slide" Target="slides/slide128.xml"/><Relationship Id="rId40" Type="http://schemas.openxmlformats.org/officeDocument/2006/relationships/slide" Target="slides/slide19.xml"/><Relationship Id="rId41" Type="http://schemas.openxmlformats.org/officeDocument/2006/relationships/slide" Target="slides/slide20.xml"/><Relationship Id="rId42" Type="http://schemas.openxmlformats.org/officeDocument/2006/relationships/slide" Target="slides/slide21.xml"/><Relationship Id="rId43" Type="http://schemas.openxmlformats.org/officeDocument/2006/relationships/slide" Target="slides/slide22.xml"/><Relationship Id="rId44" Type="http://schemas.openxmlformats.org/officeDocument/2006/relationships/slide" Target="slides/slide23.xml"/><Relationship Id="rId45" Type="http://schemas.openxmlformats.org/officeDocument/2006/relationships/slide" Target="slides/slide24.xml"/><Relationship Id="rId46" Type="http://schemas.openxmlformats.org/officeDocument/2006/relationships/slide" Target="slides/slide25.xml"/><Relationship Id="rId47" Type="http://schemas.openxmlformats.org/officeDocument/2006/relationships/slide" Target="slides/slide26.xml"/><Relationship Id="rId48" Type="http://schemas.openxmlformats.org/officeDocument/2006/relationships/slide" Target="slides/slide27.xml"/><Relationship Id="rId49" Type="http://schemas.openxmlformats.org/officeDocument/2006/relationships/slide" Target="slides/slide28.xml"/><Relationship Id="rId80" Type="http://schemas.openxmlformats.org/officeDocument/2006/relationships/slide" Target="slides/slide59.xml"/><Relationship Id="rId81" Type="http://schemas.openxmlformats.org/officeDocument/2006/relationships/slide" Target="slides/slide60.xml"/><Relationship Id="rId82" Type="http://schemas.openxmlformats.org/officeDocument/2006/relationships/slide" Target="slides/slide61.xml"/><Relationship Id="rId83" Type="http://schemas.openxmlformats.org/officeDocument/2006/relationships/slide" Target="slides/slide62.xml"/><Relationship Id="rId84" Type="http://schemas.openxmlformats.org/officeDocument/2006/relationships/slide" Target="slides/slide63.xml"/><Relationship Id="rId85" Type="http://schemas.openxmlformats.org/officeDocument/2006/relationships/slide" Target="slides/slide64.xml"/><Relationship Id="rId86" Type="http://schemas.openxmlformats.org/officeDocument/2006/relationships/slide" Target="slides/slide65.xml"/><Relationship Id="rId87" Type="http://schemas.openxmlformats.org/officeDocument/2006/relationships/slide" Target="slides/slide66.xml"/><Relationship Id="rId88" Type="http://schemas.openxmlformats.org/officeDocument/2006/relationships/slide" Target="slides/slide67.xml"/><Relationship Id="rId89" Type="http://schemas.openxmlformats.org/officeDocument/2006/relationships/slide" Target="slides/slide68.xml"/><Relationship Id="rId110" Type="http://schemas.openxmlformats.org/officeDocument/2006/relationships/slide" Target="slides/slide89.xml"/><Relationship Id="rId111" Type="http://schemas.openxmlformats.org/officeDocument/2006/relationships/slide" Target="slides/slide90.xml"/><Relationship Id="rId112" Type="http://schemas.openxmlformats.org/officeDocument/2006/relationships/slide" Target="slides/slide91.xml"/><Relationship Id="rId113" Type="http://schemas.openxmlformats.org/officeDocument/2006/relationships/slide" Target="slides/slide92.xml"/><Relationship Id="rId114" Type="http://schemas.openxmlformats.org/officeDocument/2006/relationships/slide" Target="slides/slide93.xml"/><Relationship Id="rId115" Type="http://schemas.openxmlformats.org/officeDocument/2006/relationships/slide" Target="slides/slide94.xml"/><Relationship Id="rId116" Type="http://schemas.openxmlformats.org/officeDocument/2006/relationships/slide" Target="slides/slide95.xml"/><Relationship Id="rId117" Type="http://schemas.openxmlformats.org/officeDocument/2006/relationships/slide" Target="slides/slide96.xml"/><Relationship Id="rId118" Type="http://schemas.openxmlformats.org/officeDocument/2006/relationships/slide" Target="slides/slide97.xml"/><Relationship Id="rId119" Type="http://schemas.openxmlformats.org/officeDocument/2006/relationships/slide" Target="slides/slide98.xml"/><Relationship Id="rId150" Type="http://schemas.openxmlformats.org/officeDocument/2006/relationships/slide" Target="slides/slide129.xml"/><Relationship Id="rId151" Type="http://schemas.openxmlformats.org/officeDocument/2006/relationships/slide" Target="slides/slide130.xml"/><Relationship Id="rId152" Type="http://schemas.openxmlformats.org/officeDocument/2006/relationships/slide" Target="slides/slide131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Master" Target="slideMasters/slideMaster15.xml"/><Relationship Id="rId16" Type="http://schemas.openxmlformats.org/officeDocument/2006/relationships/slideMaster" Target="slideMasters/slideMaster16.xml"/><Relationship Id="rId17" Type="http://schemas.openxmlformats.org/officeDocument/2006/relationships/slideMaster" Target="slideMasters/slideMaster17.xml"/><Relationship Id="rId18" Type="http://schemas.openxmlformats.org/officeDocument/2006/relationships/slideMaster" Target="slideMasters/slideMaster18.xml"/><Relationship Id="rId19" Type="http://schemas.openxmlformats.org/officeDocument/2006/relationships/slideMaster" Target="slideMasters/slideMaster19.xml"/><Relationship Id="rId153" Type="http://schemas.openxmlformats.org/officeDocument/2006/relationships/slide" Target="slides/slide132.xml"/><Relationship Id="rId154" Type="http://schemas.openxmlformats.org/officeDocument/2006/relationships/slide" Target="slides/slide133.xml"/><Relationship Id="rId155" Type="http://schemas.openxmlformats.org/officeDocument/2006/relationships/slide" Target="slides/slide134.xml"/><Relationship Id="rId156" Type="http://schemas.openxmlformats.org/officeDocument/2006/relationships/slide" Target="slides/slide135.xml"/><Relationship Id="rId157" Type="http://schemas.openxmlformats.org/officeDocument/2006/relationships/slide" Target="slides/slide136.xml"/><Relationship Id="rId158" Type="http://schemas.openxmlformats.org/officeDocument/2006/relationships/slide" Target="slides/slide137.xml"/><Relationship Id="rId159" Type="http://schemas.openxmlformats.org/officeDocument/2006/relationships/notesMaster" Target="notesMasters/notesMaster1.xml"/><Relationship Id="rId50" Type="http://schemas.openxmlformats.org/officeDocument/2006/relationships/slide" Target="slides/slide29.xml"/><Relationship Id="rId51" Type="http://schemas.openxmlformats.org/officeDocument/2006/relationships/slide" Target="slides/slide30.xml"/><Relationship Id="rId52" Type="http://schemas.openxmlformats.org/officeDocument/2006/relationships/slide" Target="slides/slide31.xml"/><Relationship Id="rId53" Type="http://schemas.openxmlformats.org/officeDocument/2006/relationships/slide" Target="slides/slide32.xml"/><Relationship Id="rId54" Type="http://schemas.openxmlformats.org/officeDocument/2006/relationships/slide" Target="slides/slide33.xml"/><Relationship Id="rId55" Type="http://schemas.openxmlformats.org/officeDocument/2006/relationships/slide" Target="slides/slide34.xml"/><Relationship Id="rId56" Type="http://schemas.openxmlformats.org/officeDocument/2006/relationships/slide" Target="slides/slide35.xml"/><Relationship Id="rId57" Type="http://schemas.openxmlformats.org/officeDocument/2006/relationships/slide" Target="slides/slide36.xml"/><Relationship Id="rId58" Type="http://schemas.openxmlformats.org/officeDocument/2006/relationships/slide" Target="slides/slide37.xml"/><Relationship Id="rId59" Type="http://schemas.openxmlformats.org/officeDocument/2006/relationships/slide" Target="slides/slide38.xml"/><Relationship Id="rId90" Type="http://schemas.openxmlformats.org/officeDocument/2006/relationships/slide" Target="slides/slide69.xml"/><Relationship Id="rId91" Type="http://schemas.openxmlformats.org/officeDocument/2006/relationships/slide" Target="slides/slide70.xml"/><Relationship Id="rId92" Type="http://schemas.openxmlformats.org/officeDocument/2006/relationships/slide" Target="slides/slide71.xml"/><Relationship Id="rId93" Type="http://schemas.openxmlformats.org/officeDocument/2006/relationships/slide" Target="slides/slide72.xml"/><Relationship Id="rId94" Type="http://schemas.openxmlformats.org/officeDocument/2006/relationships/slide" Target="slides/slide73.xml"/><Relationship Id="rId95" Type="http://schemas.openxmlformats.org/officeDocument/2006/relationships/slide" Target="slides/slide74.xml"/><Relationship Id="rId96" Type="http://schemas.openxmlformats.org/officeDocument/2006/relationships/slide" Target="slides/slide75.xml"/><Relationship Id="rId97" Type="http://schemas.openxmlformats.org/officeDocument/2006/relationships/slide" Target="slides/slide76.xml"/><Relationship Id="rId98" Type="http://schemas.openxmlformats.org/officeDocument/2006/relationships/slide" Target="slides/slide77.xml"/><Relationship Id="rId99" Type="http://schemas.openxmlformats.org/officeDocument/2006/relationships/slide" Target="slides/slide78.xml"/><Relationship Id="rId120" Type="http://schemas.openxmlformats.org/officeDocument/2006/relationships/slide" Target="slides/slide99.xml"/><Relationship Id="rId121" Type="http://schemas.openxmlformats.org/officeDocument/2006/relationships/slide" Target="slides/slide100.xml"/><Relationship Id="rId122" Type="http://schemas.openxmlformats.org/officeDocument/2006/relationships/slide" Target="slides/slide101.xml"/><Relationship Id="rId123" Type="http://schemas.openxmlformats.org/officeDocument/2006/relationships/slide" Target="slides/slide102.xml"/><Relationship Id="rId124" Type="http://schemas.openxmlformats.org/officeDocument/2006/relationships/slide" Target="slides/slide103.xml"/><Relationship Id="rId125" Type="http://schemas.openxmlformats.org/officeDocument/2006/relationships/slide" Target="slides/slide104.xml"/><Relationship Id="rId126" Type="http://schemas.openxmlformats.org/officeDocument/2006/relationships/slide" Target="slides/slide105.xml"/><Relationship Id="rId127" Type="http://schemas.openxmlformats.org/officeDocument/2006/relationships/slide" Target="slides/slide106.xml"/><Relationship Id="rId128" Type="http://schemas.openxmlformats.org/officeDocument/2006/relationships/slide" Target="slides/slide107.xml"/><Relationship Id="rId129" Type="http://schemas.openxmlformats.org/officeDocument/2006/relationships/slide" Target="slides/slide108.xml"/><Relationship Id="rId160" Type="http://schemas.openxmlformats.org/officeDocument/2006/relationships/printerSettings" Target="printerSettings/printerSettings1.bin"/><Relationship Id="rId161" Type="http://schemas.openxmlformats.org/officeDocument/2006/relationships/presProps" Target="presProps.xml"/><Relationship Id="rId162" Type="http://schemas.openxmlformats.org/officeDocument/2006/relationships/viewProps" Target="viewProps.xml"/><Relationship Id="rId20" Type="http://schemas.openxmlformats.org/officeDocument/2006/relationships/slideMaster" Target="slideMasters/slideMaster20.xml"/><Relationship Id="rId21" Type="http://schemas.openxmlformats.org/officeDocument/2006/relationships/slideMaster" Target="slideMasters/slideMaster21.xml"/><Relationship Id="rId22" Type="http://schemas.openxmlformats.org/officeDocument/2006/relationships/slide" Target="slides/slide1.xml"/><Relationship Id="rId23" Type="http://schemas.openxmlformats.org/officeDocument/2006/relationships/slide" Target="slides/slide2.xml"/><Relationship Id="rId24" Type="http://schemas.openxmlformats.org/officeDocument/2006/relationships/slide" Target="slides/slide3.xml"/><Relationship Id="rId25" Type="http://schemas.openxmlformats.org/officeDocument/2006/relationships/slide" Target="slides/slide4.xml"/><Relationship Id="rId26" Type="http://schemas.openxmlformats.org/officeDocument/2006/relationships/slide" Target="slides/slide5.xml"/><Relationship Id="rId27" Type="http://schemas.openxmlformats.org/officeDocument/2006/relationships/slide" Target="slides/slide6.xml"/><Relationship Id="rId28" Type="http://schemas.openxmlformats.org/officeDocument/2006/relationships/slide" Target="slides/slide7.xml"/><Relationship Id="rId29" Type="http://schemas.openxmlformats.org/officeDocument/2006/relationships/slide" Target="slides/slide8.xml"/><Relationship Id="rId163" Type="http://schemas.openxmlformats.org/officeDocument/2006/relationships/theme" Target="theme/theme1.xml"/><Relationship Id="rId164" Type="http://schemas.openxmlformats.org/officeDocument/2006/relationships/tableStyles" Target="tableStyles.xml"/><Relationship Id="rId60" Type="http://schemas.openxmlformats.org/officeDocument/2006/relationships/slide" Target="slides/slide39.xml"/><Relationship Id="rId61" Type="http://schemas.openxmlformats.org/officeDocument/2006/relationships/slide" Target="slides/slide40.xml"/><Relationship Id="rId62" Type="http://schemas.openxmlformats.org/officeDocument/2006/relationships/slide" Target="slides/slide41.xml"/><Relationship Id="rId63" Type="http://schemas.openxmlformats.org/officeDocument/2006/relationships/slide" Target="slides/slide42.xml"/><Relationship Id="rId64" Type="http://schemas.openxmlformats.org/officeDocument/2006/relationships/slide" Target="slides/slide43.xml"/><Relationship Id="rId65" Type="http://schemas.openxmlformats.org/officeDocument/2006/relationships/slide" Target="slides/slide44.xml"/><Relationship Id="rId66" Type="http://schemas.openxmlformats.org/officeDocument/2006/relationships/slide" Target="slides/slide45.xml"/><Relationship Id="rId67" Type="http://schemas.openxmlformats.org/officeDocument/2006/relationships/slide" Target="slides/slide46.xml"/><Relationship Id="rId68" Type="http://schemas.openxmlformats.org/officeDocument/2006/relationships/slide" Target="slides/slide47.xml"/><Relationship Id="rId69" Type="http://schemas.openxmlformats.org/officeDocument/2006/relationships/slide" Target="slides/slide48.xml"/><Relationship Id="rId130" Type="http://schemas.openxmlformats.org/officeDocument/2006/relationships/slide" Target="slides/slide109.xml"/><Relationship Id="rId131" Type="http://schemas.openxmlformats.org/officeDocument/2006/relationships/slide" Target="slides/slide110.xml"/><Relationship Id="rId132" Type="http://schemas.openxmlformats.org/officeDocument/2006/relationships/slide" Target="slides/slide111.xml"/><Relationship Id="rId133" Type="http://schemas.openxmlformats.org/officeDocument/2006/relationships/slide" Target="slides/slide112.xml"/><Relationship Id="rId134" Type="http://schemas.openxmlformats.org/officeDocument/2006/relationships/slide" Target="slides/slide113.xml"/><Relationship Id="rId135" Type="http://schemas.openxmlformats.org/officeDocument/2006/relationships/slide" Target="slides/slide114.xml"/><Relationship Id="rId136" Type="http://schemas.openxmlformats.org/officeDocument/2006/relationships/slide" Target="slides/slide115.xml"/><Relationship Id="rId137" Type="http://schemas.openxmlformats.org/officeDocument/2006/relationships/slide" Target="slides/slide116.xml"/><Relationship Id="rId138" Type="http://schemas.openxmlformats.org/officeDocument/2006/relationships/slide" Target="slides/slide117.xml"/><Relationship Id="rId139" Type="http://schemas.openxmlformats.org/officeDocument/2006/relationships/slide" Target="slides/slide118.xml"/><Relationship Id="rId30" Type="http://schemas.openxmlformats.org/officeDocument/2006/relationships/slide" Target="slides/slide9.xml"/><Relationship Id="rId31" Type="http://schemas.openxmlformats.org/officeDocument/2006/relationships/slide" Target="slides/slide10.xml"/><Relationship Id="rId32" Type="http://schemas.openxmlformats.org/officeDocument/2006/relationships/slide" Target="slides/slide11.xml"/><Relationship Id="rId33" Type="http://schemas.openxmlformats.org/officeDocument/2006/relationships/slide" Target="slides/slide12.xml"/><Relationship Id="rId34" Type="http://schemas.openxmlformats.org/officeDocument/2006/relationships/slide" Target="slides/slide13.xml"/><Relationship Id="rId35" Type="http://schemas.openxmlformats.org/officeDocument/2006/relationships/slide" Target="slides/slide14.xml"/><Relationship Id="rId36" Type="http://schemas.openxmlformats.org/officeDocument/2006/relationships/slide" Target="slides/slide15.xml"/><Relationship Id="rId37" Type="http://schemas.openxmlformats.org/officeDocument/2006/relationships/slide" Target="slides/slide16.xml"/><Relationship Id="rId38" Type="http://schemas.openxmlformats.org/officeDocument/2006/relationships/slide" Target="slides/slide17.xml"/><Relationship Id="rId39" Type="http://schemas.openxmlformats.org/officeDocument/2006/relationships/slide" Target="slides/slide18.xml"/><Relationship Id="rId70" Type="http://schemas.openxmlformats.org/officeDocument/2006/relationships/slide" Target="slides/slide49.xml"/><Relationship Id="rId71" Type="http://schemas.openxmlformats.org/officeDocument/2006/relationships/slide" Target="slides/slide50.xml"/><Relationship Id="rId72" Type="http://schemas.openxmlformats.org/officeDocument/2006/relationships/slide" Target="slides/slide51.xml"/><Relationship Id="rId73" Type="http://schemas.openxmlformats.org/officeDocument/2006/relationships/slide" Target="slides/slide52.xml"/><Relationship Id="rId74" Type="http://schemas.openxmlformats.org/officeDocument/2006/relationships/slide" Target="slides/slide53.xml"/><Relationship Id="rId75" Type="http://schemas.openxmlformats.org/officeDocument/2006/relationships/slide" Target="slides/slide54.xml"/><Relationship Id="rId76" Type="http://schemas.openxmlformats.org/officeDocument/2006/relationships/slide" Target="slides/slide55.xml"/><Relationship Id="rId77" Type="http://schemas.openxmlformats.org/officeDocument/2006/relationships/slide" Target="slides/slide56.xml"/><Relationship Id="rId78" Type="http://schemas.openxmlformats.org/officeDocument/2006/relationships/slide" Target="slides/slide57.xml"/><Relationship Id="rId79" Type="http://schemas.openxmlformats.org/officeDocument/2006/relationships/slide" Target="slides/slide58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100" Type="http://schemas.openxmlformats.org/officeDocument/2006/relationships/slide" Target="slides/slide79.xml"/><Relationship Id="rId101" Type="http://schemas.openxmlformats.org/officeDocument/2006/relationships/slide" Target="slides/slide80.xml"/><Relationship Id="rId102" Type="http://schemas.openxmlformats.org/officeDocument/2006/relationships/slide" Target="slides/slide81.xml"/><Relationship Id="rId103" Type="http://schemas.openxmlformats.org/officeDocument/2006/relationships/slide" Target="slides/slide82.xml"/><Relationship Id="rId104" Type="http://schemas.openxmlformats.org/officeDocument/2006/relationships/slide" Target="slides/slide83.xml"/><Relationship Id="rId105" Type="http://schemas.openxmlformats.org/officeDocument/2006/relationships/slide" Target="slides/slide84.xml"/><Relationship Id="rId106" Type="http://schemas.openxmlformats.org/officeDocument/2006/relationships/slide" Target="slides/slide85.xml"/><Relationship Id="rId107" Type="http://schemas.openxmlformats.org/officeDocument/2006/relationships/slide" Target="slides/slide86.xml"/><Relationship Id="rId108" Type="http://schemas.openxmlformats.org/officeDocument/2006/relationships/slide" Target="slides/slide87.xml"/><Relationship Id="rId109" Type="http://schemas.openxmlformats.org/officeDocument/2006/relationships/slide" Target="slides/slide88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140" Type="http://schemas.openxmlformats.org/officeDocument/2006/relationships/slide" Target="slides/slide119.xml"/><Relationship Id="rId141" Type="http://schemas.openxmlformats.org/officeDocument/2006/relationships/slide" Target="slides/slide12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E62EDA9F-9375-4FF3-8868-F47E2D406DAE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44FED28A-67E5-4082-9977-DEB86C6C86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6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7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0.xml"/></Relationships>
</file>

<file path=ppt/notesSlides/_rels/notesSlide7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7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7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3.xml"/></Relationships>
</file>

<file path=ppt/notesSlides/_rels/notesSlide7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4.xml"/></Relationships>
</file>

<file path=ppt/notesSlides/_rels/notesSlide7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7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6.xml"/></Relationships>
</file>

<file path=ppt/notesSlides/_rels/notesSlide7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7.xml"/></Relationships>
</file>

<file path=ppt/notesSlides/_rels/notesSlide7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8.xml"/></Relationships>
</file>

<file path=ppt/notesSlides/_rels/notesSlide7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9.xml"/></Relationships>
</file>

<file path=ppt/notesSlides/_rels/notesSlide8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0.xml"/></Relationships>
</file>

<file path=ppt/notesSlides/_rels/notesSlide8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8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2.xml"/></Relationships>
</file>

<file path=ppt/notesSlides/_rels/notesSlide8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3.xml"/></Relationships>
</file>

<file path=ppt/notesSlides/_rels/notesSlide8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8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5.xml"/></Relationships>
</file>

<file path=ppt/notesSlides/_rels/notesSlide8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6.xml"/></Relationships>
</file>

<file path=ppt/notesSlides/_rels/notesSlide8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7.xml"/></Relationships>
</file>

<file path=ppt/notesSlides/_rels/notesSlide8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8.xml"/></Relationships>
</file>

<file path=ppt/notesSlides/_rels/notesSlide8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9.xml"/></Relationships>
</file>

<file path=ppt/notesSlides/_rels/notesSlide9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0.xml"/></Relationships>
</file>

<file path=ppt/notesSlides/_rels/notesSlide9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1.xml"/></Relationships>
</file>

<file path=ppt/notesSlides/_rels/notesSlide9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9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3.xml"/></Relationships>
</file>

<file path=ppt/notesSlides/_rels/notesSlide9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4.xml"/></Relationships>
</file>

<file path=ppt/notesSlides/_rels/notesSlide9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5.xml"/></Relationships>
</file>

<file path=ppt/notesSlides/_rels/notesSlide9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6.xml"/></Relationships>
</file>

<file path=ppt/notesSlides/_rels/notesSlide9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7.xml"/></Relationships>
</file>

<file path=ppt/notesSlides/_rels/notesSlide9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8.xml"/></Relationships>
</file>

<file path=ppt/notesSlides/_rels/notesSlide9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9.xml"/></Relationships>
</file>

<file path=ppt/notesSlides/_rels/notesSlide10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0.xml"/></Relationships>
</file>

<file path=ppt/notesSlides/_rels/notesSlide10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1.xml"/></Relationships>
</file>

<file path=ppt/notesSlides/_rels/notesSlide10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2.xml"/></Relationships>
</file>

<file path=ppt/notesSlides/_rels/notesSlide10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3.xml"/></Relationships>
</file>

<file path=ppt/notesSlides/_rels/notesSlide10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4.xml"/></Relationships>
</file>

<file path=ppt/notesSlides/_rels/notesSlide10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5.xml"/></Relationships>
</file>

<file path=ppt/notesSlides/_rels/notesSlide10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6.xml"/></Relationships>
</file>

<file path=ppt/notesSlides/_rels/notesSlide10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7.xml"/></Relationships>
</file>

<file path=ppt/notesSlides/_rels/notesSlide10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8.xml"/></Relationships>
</file>

<file path=ppt/notesSlides/_rels/notesSlide10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9.xml"/></Relationships>
</file>

<file path=ppt/notesSlides/_rels/notesSlide1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0.xml"/></Relationships>
</file>

<file path=ppt/notesSlides/_rels/notesSlide1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1.xml"/></Relationships>
</file>

<file path=ppt/notesSlides/_rels/notesSlide1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2.xml"/></Relationships>
</file>

<file path=ppt/notesSlides/_rels/notesSlide1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3.xml"/></Relationships>
</file>

<file path=ppt/notesSlides/_rels/notesSlide1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4.xml"/></Relationships>
</file>

<file path=ppt/notesSlides/_rels/notesSlide1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5.xml"/></Relationships>
</file>

<file path=ppt/notesSlides/_rels/notesSlide1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6.xml"/></Relationships>
</file>

<file path=ppt/notesSlides/_rels/notesSlide1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7.xml"/></Relationships>
</file>

<file path=ppt/notesSlides/_rels/notesSlide1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8.xml"/></Relationships>
</file>

<file path=ppt/notesSlides/_rels/notesSlide1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9.xml"/></Relationships>
</file>

<file path=ppt/notesSlides/_rels/notesSlide1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0.xml"/></Relationships>
</file>

<file path=ppt/notesSlides/_rels/notesSlide1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1.xml"/></Relationships>
</file>

<file path=ppt/notesSlides/_rels/notesSlide1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2.xml"/></Relationships>
</file>

<file path=ppt/notesSlides/_rels/notesSlide1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3.xml"/></Relationships>
</file>

<file path=ppt/notesSlides/_rels/notesSlide1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4.xml"/></Relationships>
</file>

<file path=ppt/notesSlides/_rels/notesSlide1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5.xml"/></Relationships>
</file>

<file path=ppt/notesSlides/_rels/notesSlide1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6.xml"/></Relationships>
</file>

<file path=ppt/notesSlides/_rels/notesSlide1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7.xml"/></Relationships>
</file>

<file path=ppt/notesSlides/_rels/notesSlide1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8.xml"/></Relationships>
</file>

<file path=ppt/notesSlides/_rels/notesSlide1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9.xml"/></Relationships>
</file>

<file path=ppt/notesSlides/_rels/notesSlide1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0.xml"/></Relationships>
</file>

<file path=ppt/notesSlides/_rels/notesSlide1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1.xml"/></Relationships>
</file>

<file path=ppt/notesSlides/_rels/notesSlide1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2.xml"/></Relationships>
</file>

<file path=ppt/notesSlides/_rels/notesSlide1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3.xml"/></Relationships>
</file>

<file path=ppt/notesSlides/_rels/notesSlide1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4.xml"/></Relationships>
</file>

<file path=ppt/notesSlides/_rels/notesSlide1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5.xml"/></Relationships>
</file>

<file path=ppt/notesSlides/_rels/notesSlide1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6.xml"/></Relationships>
</file>

<file path=ppt/notesSlides/_rels/notesSlide1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7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97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7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17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8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38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87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587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1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22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6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997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201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06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406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11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611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02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25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225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0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430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35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635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0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44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045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497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2498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454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59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659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4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4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68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069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273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78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478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683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88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9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09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9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29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0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50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707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2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6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0720BB-0007-4051-A757-CD83525114B1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/>
              <a:t>31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91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11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34A0B04-EB48-482D-BEC6-4065DEE2403E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/>
              <a:t>32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93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32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5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5266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731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14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345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550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55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755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0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0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4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165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369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574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779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4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8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189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/>
            <a:fld id="{7C175D61-AAFC-47BE-80EF-B0BFAB5ED3B5}" type="slidenum">
              <a:rPr lang="en-US" sz="12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pPr algn="r"/>
              <a:t>47</a:t>
            </a:fld>
            <a:endParaRPr lang="en-US" sz="1200">
              <a:solidFill>
                <a:srgbClr val="000000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423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3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598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3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8034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08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21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1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41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62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827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2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36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237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41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441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46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646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51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851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26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465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670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875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1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02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84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285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89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489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94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694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99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899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4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4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8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309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13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513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18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537CC22-CB6E-4892-9784-7D7F5AFD4806}" type="slidenum">
              <a:rPr lang="en-US">
                <a:solidFill>
                  <a:srgbClr val="000000"/>
                </a:solidFill>
                <a:latin typeface="Times New Roman" pitchFamily="-72" charset="0"/>
                <a:ea typeface="ＭＳ Ｐゴシック" pitchFamily="-72" charset="-128"/>
                <a:cs typeface="ＭＳ Ｐゴシック" pitchFamily="-72" charset="-128"/>
              </a:rPr>
              <a:pPr/>
              <a:t>73</a:t>
            </a:fld>
            <a:endParaRPr lang="en-US">
              <a:solidFill>
                <a:srgbClr val="000000"/>
              </a:solidFill>
              <a:latin typeface="Times New Roman" pitchFamily="-72" charset="0"/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77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71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23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923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8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28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3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33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3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53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4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74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473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9474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2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56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357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61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561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66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766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71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971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38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585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790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95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995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0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4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405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609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5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8146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019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4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8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429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633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38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838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043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8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48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5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45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5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65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6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86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067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2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76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477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81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681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86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886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913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0914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0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50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05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705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910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15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115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0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0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24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525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29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729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34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934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139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4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489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5490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53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753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58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958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63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163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8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68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2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573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777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82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982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87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187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2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2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96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597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017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8018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065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0066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113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2114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61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62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209" name="Placeholder 1026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6210" name="Placeholder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257" name="Placeholder 2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8258" name="Placeholder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8D37AE-4F71-4457-B16D-41EB3929F3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EDE89-DB10-4493-BD91-771D90C898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62002-060F-47C0-BFF8-BFEC9AC3CF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AEE79-72F3-4257-BFBD-0E63EC479D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2EF10F-D540-467A-BBDF-26208DB09C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D8FC83-04D9-4799-8E80-2C839288CA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7A5C14-CB10-4E31-8CAB-26CCDC8F06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F4AD5B-3D98-41D9-8EBC-5A5D18F4FD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9884EF-5EE8-4B16-B1F8-6F8A19641F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37FEF5-F34B-4319-8E59-687E7006B3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29A573-BE6A-4E16-95B0-C4C14A56D8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03332-EB7B-4E87-8FBE-791C05443A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99C6E-13AF-4326-B13A-7F14681AEF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F1BFB4-EAD8-42CD-85D0-D52D5359A0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881FEE-FAE8-4DFB-B4CF-A244CD49DD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F5CF62-63CC-4109-8154-787B25E1F34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E85CD7B-017D-4882-9F29-BFDBB057D0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6AEA0C7-65B7-4EE4-BE6D-42EEB9E4BC6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625CF47-B5DE-41E1-A743-CD6B955C9A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AEE8F12-F0D0-4E48-85C9-FBF415C7D2E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AEEF06-98AE-4CA0-9195-0E2E309EBB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9B37EF-6346-4A3D-947A-F9A7B9B6962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C4D6A5E-4323-4BA5-A9D3-B6313B228C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586D06E-896C-40A8-B540-BFB65FE2F904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18370C-8DD5-40E3-9F47-4A519FEBC4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BD565A3-6491-416F-BD9B-39E5ACED4CC5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4ACF4C0-A19B-45BC-A5F3-929C564EE5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A1ECFC0-E6FE-4058-97AF-EB5C4EB3BE56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3092EFC-AA9E-417E-8080-CA13A69DEB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65538E2-34DA-40F5-A5F7-71F6A89A96B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761902F-E3F5-48F1-89F9-A7FA5DBD09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D1DBB93-CFD9-4102-AFD3-F2F31F5EC1A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26A6172-0EC2-4EBF-A5EC-930B566C5A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19C0DD-0E62-4FF8-A6E2-1A7C53A1E526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0001DEE-E260-4784-A15C-43F442D211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E2C8FBA-A685-4B04-A90A-D6B4F519169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1DA2A95-096D-427C-AB4D-E53A630309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CF2C0A7-1373-44FE-BB35-9D8163A745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FD6C7ED-31D8-4CB4-A753-D7BA3A24C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C4773E8-8D87-4787-93C7-91BDF28291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8E31E3F-0264-476C-8534-85DD3F7E52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8E2FB79-E4E5-4420-B9E8-1566F5FEFC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EC32CAA-E1D7-4252-AF0D-2BB1D8A5E8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790914E-6133-4C25-B923-95A5DA0284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78328A9-00DA-4F0A-80CD-E9FC4D3D55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907CCF6-05FC-4ECC-B063-4D132AFC12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3BB046D-462B-4EF2-99E4-0D9C7AA585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CBE122E-145A-4C1F-8C6A-7481F2E732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10E8C2A-48EC-49E8-B381-66D561F8EC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E71D0DE-A1C7-406F-AEF4-8F5982C8F5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9BA4A79-51EE-4E98-A4F7-E7942946C3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B51D05E-61F0-4AD8-9231-660897C28E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A0227EE-0A75-4A0E-854F-6CB5D7BC0A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AC4C049-2B50-477B-9F87-5B79A1CEEF7C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D63E65A-AD24-47FD-9CB6-38A5B8FFC6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951BEA-9A08-4BA3-8EF8-D148DD1A3D8E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02EB3F-2821-41A8-A386-0B40D13E27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99CC8B8-AE4C-4722-994D-6DD39857F2A4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8265314-EABC-446A-AA15-8C460C7393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06D4B23-84C0-483C-9C50-ADF45AF56BA6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35C5B8E-3604-4751-940D-4834DF0E60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F305019-0001-4549-B599-239B62EBE1A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B736188-3C84-4986-B2CA-6D257C18F6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CAD513-B3C0-4A33-9AE9-07424E83529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B9CCA3-2669-4322-8FFF-F9920D6767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8048ECA-BA95-420F-AA20-9E2B72951CE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09FC453-DD54-4A51-B13E-327AD01C57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D9CD76B-0E71-4FC0-ACE1-1341D92FBC1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4AB4A97-28AB-4DB9-BD33-23539850F2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FCC58DB-1E5E-4808-AE88-43BDAB164DA5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83B405C-0540-4226-8C08-D115DE8A55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22A316B-3689-4186-957D-016D072C187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4EF2F90-F81C-45BA-B8F9-964F484033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E04035-8F9C-4883-93AB-0E08CC24924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4C83606-1914-45BE-A350-43E2127887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F914773-8668-43A3-B85A-924DD5A1D5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E24797-58A4-4497-8AB4-4281B9BB96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6A099-6DA0-49B8-B96C-12F10C0C2C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2345D-CD03-4732-AD6C-58CD32F478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D76AD7-77F6-486D-BAE2-4D7360A3CF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EAEFD-BFF8-45EB-8D57-AF4F0C67F1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D845E-E229-4721-9D03-689C34CD51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1BE12-ACB9-4972-8563-AE8DCE87AA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26512-E15C-47A1-B993-D2CDCABF65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6AECE5-786D-4DFE-9AA8-51EA4BCA50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B5EB92-F74B-45C4-896A-A6B19DFFB0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A7B31-4D77-48BE-A8DE-9941969B39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D8F835-C5D8-4F4E-A392-6B38DCD09F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A03B4-121B-45E3-A58B-71D384939D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5278E5-EC9B-4C10-A547-9D53AB66C3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244C4-A40C-4D3C-883E-7262006387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AF423-C9C4-4537-810E-841B286232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3901E-819E-48F9-91F1-FE5B0CC129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611A3-358A-4528-BFCC-6B80FBD8AD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98DA5-C185-4C49-BB48-91EF83AAE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B7708-4265-4129-AE0F-57EDDDC9C2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93F73-271B-4FED-BBF0-DF643DECBB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7F9DE-30C2-4772-9674-017BA3A1A6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77DC0-E60F-4460-BA5F-410C431396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53C24-EC4B-4DA6-B98D-09B7EAD030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53BE6-96D7-4231-A586-1138124275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2D28B-1707-4839-96BD-78D03E559C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752F5-ABB2-42C6-B957-837B15EB1D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1296F-53F2-4A10-A8B8-E3E7AD1270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271F8-B28B-4F69-9C76-62840F5950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2D311-7ABE-4279-B30D-D6FFA549C1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B4CB8-2FCB-4406-8863-96D4DF7FB6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BAA3185-9165-4917-868F-D981110879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E6709A2-8562-4E3D-9782-348A700DF8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3E2AEAF-7AE4-4FE1-8017-8BAEA26E1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9A94D21-0197-4E66-9CA2-5F99BD8103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9864656-4FB8-4FBE-A046-C0B7A5BDAB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A843DD6-ADBA-4503-8B73-D7789DB1A2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A79CBF-F4AA-4742-9128-EF83591073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E355846-A8DD-4BE5-9BB7-29A9FA4DA5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1A08137-933A-46A9-A2E1-05CE660B8F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47BE6DA-6EE5-4C28-A314-6105CA5B20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6921BB7-AD7E-4C83-807A-E0056E2603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F41ED5D-7CFF-4847-8FE0-E3A4107A07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EAB2BD4-6D36-499D-ADCB-CFDF5AC008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FAB9E9D-95A6-476B-A9E0-B84E45A637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4235FF-6DA4-4132-A99C-E20968A202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0F61D-2B41-4B7E-9F4F-69F88C065B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E9CA7-20A2-482F-A4BE-18FED01B06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F1128-8E44-474A-B21E-C94B76107C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96A2F0-9C74-4C42-A73B-42CFC19CC1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F04321-8B12-48D0-8E1A-6182B737DA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C33EBA-BEE2-43CB-9B74-BAF63126C4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ECC25-2F91-48E7-81FB-3BA8E1789D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A7DDF4-E5B0-4DA9-852C-C3BE2A2CA5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C071-F552-4DA7-84EA-AF28E6E1A6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383E5-24CB-41E8-910E-5EC82127EF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53941-FC8F-4038-93CB-7C9DFFDCCF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C497A-2B25-4362-9A53-753C4C27A5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0D53F-8582-43DD-8ECB-A7D67009F4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59013-46D4-4395-B91E-36DADDECD1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04B387-A66A-48B0-84D0-28F8A70108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9132A-3D70-4E0D-9A65-C4C5364A0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1A6EFF-ED7C-4E9F-9891-BD6225F87A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5EDB-E4EA-4151-A6F0-8BBB78AE74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BA7C16-AF2D-4764-8A37-EB7C3459F0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F6B74-3AAE-4691-B455-6BF3B1D596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EE673E-D12B-4FB1-BC27-33CFCB0C3E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27EA81-AF02-4178-9B98-7B4F548866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B1E00-3D07-4DE2-994A-4D370DEF1E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90833-CC4F-4520-8DF8-E5ADBAA59A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EB5B09-BF58-47E2-B72E-2A7BE20F32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A44421-86AA-4660-A4B1-8717ABB8A0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44956-15DA-497C-861D-ECE7D62021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5010-B631-449E-85C6-F595859400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CA790-011A-4AB8-954A-487AAA34CF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20C71-1783-4123-AAAD-D9BB3FAE5B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278DB-C5C6-4494-B629-EE0239A608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1776B-E8CC-4E55-A369-74F7DF1216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FA1AF3-BBF2-472E-916D-56DA97D5A5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E2AAA-853D-4BD8-A12B-9B5D8A28DA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FD2F4-B733-4D6F-9197-19581E3194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D26570-D988-4A1A-8726-14459B03BC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9E681-D450-4865-AF59-CDEC726A16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2039E9-62AB-414A-8B53-5E24788DF7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1E9E6F-4900-4977-81BE-DF7202F920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F374F-31C4-4081-88C0-AE943026FA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950D5E-C6D0-4945-A5B6-3AE1F10D3C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1E1B0-ACBA-489D-8AAF-529FAD1B34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31E16-BED5-4D75-8F73-3BAC7E2CDB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57B45-130D-4C52-8902-BF33CC1B77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E66CB-23B5-4037-B06B-83C5109863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B864A-8531-404B-9875-F71108E09D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0D134B-BF58-4225-960C-656CC11C07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0FB43-E7DA-4729-8886-657991C06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A6F459-4848-46FB-979C-23B09E358C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421A57-CFD2-44FE-A855-76C25059A9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2D8CB5-4B21-434A-8C6C-0EAF0E04D7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EF5F22-C536-4F64-90A7-FEEB79E04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ABAC6B-96A0-4111-B4AD-48DF162BCC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5048F2-B4AC-4015-BAAB-BF10BB148D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979288-CC4E-47B5-A823-11786EBE1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78018-5A23-421F-BEFA-9EF54C6181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5786C-1545-499B-8DBA-C12A1ECC5E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B98078-9F50-4BA2-8FC9-825AADD9E1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2ACD4-F001-4B7C-83E0-E388D9A485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397A8-32ED-44C6-BCCA-72B207FA45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BA53E-2890-4B6C-B208-01F7E06628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0C9872-2CB1-4A49-82FB-6087AAFD23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A9E9EF-7D05-48D0-96CB-3FF35ADA25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F623A-651C-4643-8271-7062ED7318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53412-76C0-4D0C-A009-C039FA623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ED022-9B57-4174-A2CB-CB7D6C580B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D52FA-4377-4BDB-9FAC-0AEB4B4E82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916E65-DE0E-4D1C-9E43-9C200AC634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348C8-F69D-408B-879E-A3B63D3A56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903248-BCBC-4E73-9B08-BC176EDE85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1F72E-5547-4FB1-B196-0B914D7E28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FBF37-C760-4C76-9DFE-41D0DEC021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4F9FB-ED91-4F94-A423-E02A00FF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898DB-405F-4D30-BC8E-4D9E1AD66C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BB7B8-F1D1-45ED-9D8A-DE0974C3D5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C91A60F-5E18-452D-BD5A-B14BEB7518C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50F7CB1-F102-48FF-95A6-8AB7D67B92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7B31C4-7F17-40CF-AA2E-E860F280D0D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DCFD090-7890-4A58-9374-0AC2A35388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D4B8A7-FD3E-4F49-A4B0-154DF7AB446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15EC902-004F-45E3-83BA-5BF7C3E36F4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C8D90E-E3F4-4DDE-A397-30F393CEF49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AD88571-0413-4804-9B7B-D0D601630C2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42420C-0C44-42EC-A543-F3ADADEBB39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BC03B8-6DB0-42ED-B4B4-D93B264331B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3077F-99FD-4195-91E6-F2598E6CB21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DACFBC-67E4-478D-AE0A-60028A6749E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0BBBC73-E699-4CE1-B8A4-DD3229D7435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F234B8-A4A6-433B-B7CE-F948F244E84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808941-B45A-4C40-8BAC-0055238F4B7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2FC6A16-881C-4505-98EE-58406A54C69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98EE2A2-1152-45B0-AEAB-91BC454FE57A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0CBD7F-2876-455C-8865-1B65BA06141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9DF8D4F-EB33-4D5C-9240-5851ED87EF4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0C2E7C-982D-4BFC-8793-0AAA1D7FE48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EF987E2-B7B9-4A78-9162-FC75BECB1D1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6FE8A98-9240-4B0B-821E-81DA8C7234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CE244-3FB1-4FB4-ABA3-CA63E85030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38952A-BABD-4C83-B3F6-30D7EB112A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31161B-7DCA-49C1-A9D5-92E60F0223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9221CE-13C6-4A4C-AEAF-782CA73221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2DCE-B38D-4543-93A2-C620C3E738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597160-D432-47D9-8B8C-AE01F75500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5BE4D3-4322-4F4B-9129-EF06CEF4FF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82CE7C-F654-418A-A712-994D0D76A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AB4FB3-B1FE-419D-8CA6-C1CD07D32E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0BB56C-F191-4CE5-8F53-D39FE0B062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11643-6631-4F68-B59D-E4A9B875C3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041169-5417-43E3-8F5E-FA5AF9C713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78549-34C0-4E98-B7F8-544EC92CC8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0EE132-A66B-434E-9AA9-DF39CD3FD5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662A5-4307-4BF9-B5C9-0EE39DF297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1CA9E-63DB-4EB9-8075-B264C90158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086E4-7CB2-41CC-A0A1-0FEE7C607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31E417-F1B5-4035-89C5-912C25D580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994420-082C-483D-9D90-5B630DBE80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10C098-3026-432A-BCA0-DAAE5105D7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B7A88-F4AA-4E57-99C9-F5F57F2BA7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3962B9-EAD4-4CBB-B315-C995EA06E7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B201A-08CE-45FF-A3A3-633C9540F9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5CAFF-BC1A-4A88-A6B6-0D2949759F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E6C97C-7706-4BE0-B707-59E4BB4540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991B5-4A80-4798-80A0-564BE4CF1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44815-5A12-4B3F-93CF-40756653D3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FF-54AE-4D00-BACF-35C5D72674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8A0AA1-5781-45CA-8165-C7EB92BA4F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839357-46F7-4D91-B2F2-22F5378E4E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68522B3-3729-42E8-B6BB-6481DA689B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2A211DE-BEF4-4458-8AA7-09E9F94E10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B76EB41-0F25-4360-BE1F-92DD8E64CF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325D907-E6A4-4E40-8839-66EEB0C37B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ED43044-F600-4959-A36E-0498FEDCE8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E3DF515-2EDA-4841-A7F5-870E042EFB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3F58E6D-7CDB-421A-9E79-09421611A6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64C21A0-7817-4B6A-A6D3-7EFCC7EF5B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F6C8CDD-91C7-44E3-A417-136F300EED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4D655FC-3F0F-4CB3-BC5C-7BD0352F3E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302BF02-154E-4D01-ABBE-26BF9EB89E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FC37DE0-43FB-450E-8806-FABD67A11B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A341BFF-42AA-4FFC-991D-8D036AC216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F92CB77-2459-41C8-AF51-C6734074EC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9F7C974-328D-492B-908F-0E0DFA8AA8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7AFE377-28F2-4378-84FC-19E0FCA1F8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F87CBEF-174D-48B9-81C0-8538856B68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C016AEC-013F-46E5-BC97-E56E579722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1ADED6F-4CEE-4798-9054-063B7F1D1A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6B2359A-A036-49C9-B2EE-30B0A4B37F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2E889F3-4207-41DB-891B-12CCD58867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7079BC6-B191-41A7-B8F8-58D2CEC4F3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17EB0B3-F2A2-4718-8085-07FC38A1FA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CA83985-1C3E-4641-BF1D-B465041DC8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9C17195-1D4E-47A8-98F1-662460EAA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179A2C3-2F05-4E50-8A7C-28A9B1D7A7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C4AB3E4-C0E2-4148-A26D-86171CBAE0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9186284-93BC-4AEC-A330-0AB12A0D65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701DA86-2036-43A3-9D98-3773C7E3B4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32F6F2E-E014-4429-87FE-D6A1A4D3B7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26D9EEB-B125-4500-B601-442872035B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486127-FE05-431D-9DC4-DC8121B47C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C8F1381-B18F-46DB-BD9F-CDE6D4208D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6F98C10-B03C-44EF-811A-093F8AAFE3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36CBF0F-897A-4F8E-87E9-95E2260D29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48F29BF-3E3B-4AE1-B9A7-ED31AF4AD0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1EF6225-BF4C-4ADF-B1E8-680933353A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BD8E1A8-0E53-4FC9-A3EB-F7FED020B2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2825D5D-74F8-497F-BC2C-C5D931A696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76564D3-B3BA-4024-9291-45233EE397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A521522-5F2E-476B-ACE7-8DD5EF6CC2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A5CCE-4165-4FAF-A34C-6412836288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7D36EC-0239-4DD3-8ECC-885FAB4C34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645D0C-954C-4476-B482-6E294C3C7E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02A7B-C722-4917-BB57-F24B1F311F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17AAF-4C63-4AF5-B027-7587A057D1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BCAFF2-C94B-4C1B-9DF9-E74C9A51F7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D86C18-4B7F-43F9-9BD3-098A1AE6DB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8DA1E3-1713-481A-BAC7-F96BF36D04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A87AB-2C69-4B5E-9238-16F4B1B30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1C83-0054-470E-ABE9-1B171D62B6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15F91A-4A0B-4759-94AD-EE9623381E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F004E-9B44-4EB8-803A-0136E69B4D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37851-231B-46F2-A4BE-D45E099CB2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D7C77-84F6-4C43-8678-BA8B673221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BC0B7-57DD-4699-8E97-D1542D2EAB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68AA8F2-6D4C-4C6E-8F24-32621482563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E975BA6-913E-489B-8C45-94378069BB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84EB2E1-63EE-4982-A964-594A37F58B2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9314001-43CF-4860-B380-62F82DE779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A4A15D0-1B4E-4BD3-A0F8-E528CF2D77A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605A4A7-64F4-44C1-81FD-C38D4E9739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A08E607-2F24-4BA7-817B-A16F00F846B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451383-E994-414B-A8D4-3598E0219B2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9E0B0E-463D-4A46-8293-893FB48804B2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12F4FE0-6C37-4470-ADFA-6340FDCB4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BB44B83-1CB5-451B-BE9F-ADD09CFF266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21600E4-7014-4047-A28F-B483D8A6AC8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C88BDFF-ADFB-4F71-B7FA-36878CE56BF2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145D333-4A50-471D-8632-96799F5E2F7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CD678B2-3555-4817-A106-958587DB10A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85D0C9B-525C-4985-A1C8-37E0366752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21B9FD9-F89F-42A6-8CC4-D183F4DDBB6E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5F5785-69A9-43EA-B2F2-113754E793B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A5CEB02-D0A2-4040-A975-615A06408FB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2FE1CDB-FB88-456C-93AE-17FD4BCD31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485A47F-D382-477B-99DC-4AE2CFD15E7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160E59A-DD84-4241-B0E6-0FEA2C503D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26484-2FA9-4A56-BADE-538AD5885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9E14D8-1E59-4625-A881-7FD70123AF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13E09-D84B-478A-A0A5-DD4C6C07E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2BD920-F749-4AB6-8134-BD65D26EF0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55DEB-C17C-440B-AAD6-7E5CCDFC9F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9F433-B94C-4D03-A277-EFC9C01306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5DDD2-F9BA-4BD2-9D9E-9E8AFED870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D4F50B-B041-42F6-8721-631674975C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0CAB2-FCD4-49D8-8AC1-2D831CCBA1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5E08F-D656-4A1B-87E3-71F15DB61C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48A55A-2071-47BC-B909-50E545CC6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D0DE5E-119E-4FC4-B12B-56C0F3D5C3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7F0BD-27F4-4E8C-AF90-6D7112B314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9A091-4782-4B49-8089-6892B383F9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7D029-EFDC-46B2-BA52-6D575433D1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27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9.xml"/><Relationship Id="rId5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2.xml"/><Relationship Id="rId8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1.xml"/><Relationship Id="rId15" Type="http://schemas.openxmlformats.org/officeDocument/2006/relationships/slideLayout" Target="../slideLayouts/slideLayout42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9.xml"/><Relationship Id="rId3" Type="http://schemas.openxmlformats.org/officeDocument/2006/relationships/slideLayout" Target="../slideLayouts/slideLayout30.xml"/><Relationship Id="rId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4.xml"/><Relationship Id="rId8" Type="http://schemas.openxmlformats.org/officeDocument/2006/relationships/slideLayout" Target="../slideLayouts/slideLayout35.xml"/><Relationship Id="rId9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4.xml"/><Relationship Id="rId13" Type="http://schemas.openxmlformats.org/officeDocument/2006/relationships/theme" Target="../theme/theme4.xml"/><Relationship Id="rId1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4.xml"/><Relationship Id="rId3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7.xml"/><Relationship Id="rId6" Type="http://schemas.openxmlformats.org/officeDocument/2006/relationships/slideLayout" Target="../slideLayouts/slideLayout48.xml"/><Relationship Id="rId7" Type="http://schemas.openxmlformats.org/officeDocument/2006/relationships/slideLayout" Target="../slideLayouts/slideLayout49.xml"/><Relationship Id="rId8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5.xml"/><Relationship Id="rId12" Type="http://schemas.openxmlformats.org/officeDocument/2006/relationships/slideLayout" Target="../slideLayouts/slideLayout66.xml"/><Relationship Id="rId13" Type="http://schemas.openxmlformats.org/officeDocument/2006/relationships/slideLayout" Target="../slideLayouts/slideLayout67.xml"/><Relationship Id="rId14" Type="http://schemas.openxmlformats.org/officeDocument/2006/relationships/slideLayout" Target="../slideLayouts/slideLayout68.xml"/><Relationship Id="rId15" Type="http://schemas.openxmlformats.org/officeDocument/2006/relationships/theme" Target="../theme/theme5.xml"/><Relationship Id="rId1" Type="http://schemas.openxmlformats.org/officeDocument/2006/relationships/slideLayout" Target="../slideLayouts/slideLayout55.xml"/><Relationship Id="rId2" Type="http://schemas.openxmlformats.org/officeDocument/2006/relationships/slideLayout" Target="../slideLayouts/slideLayout56.xml"/><Relationship Id="rId3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1.xml"/><Relationship Id="rId8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0.xml"/><Relationship Id="rId13" Type="http://schemas.openxmlformats.org/officeDocument/2006/relationships/slideLayout" Target="../slideLayouts/slideLayout81.xml"/><Relationship Id="rId14" Type="http://schemas.openxmlformats.org/officeDocument/2006/relationships/slideLayout" Target="../slideLayouts/slideLayout82.xml"/><Relationship Id="rId15" Type="http://schemas.openxmlformats.org/officeDocument/2006/relationships/slideLayout" Target="../slideLayouts/slideLayout83.xml"/><Relationship Id="rId16" Type="http://schemas.openxmlformats.org/officeDocument/2006/relationships/slideLayout" Target="../slideLayouts/slideLayout84.xml"/><Relationship Id="rId17" Type="http://schemas.openxmlformats.org/officeDocument/2006/relationships/slideLayout" Target="../slideLayouts/slideLayout85.xml"/><Relationship Id="rId18" Type="http://schemas.openxmlformats.org/officeDocument/2006/relationships/theme" Target="../theme/theme6.xml"/><Relationship Id="rId1" Type="http://schemas.openxmlformats.org/officeDocument/2006/relationships/slideLayout" Target="../slideLayouts/slideLayout69.xml"/><Relationship Id="rId2" Type="http://schemas.openxmlformats.org/officeDocument/2006/relationships/slideLayout" Target="../slideLayouts/slideLayout70.xml"/><Relationship Id="rId3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5.xml"/><Relationship Id="rId8" Type="http://schemas.openxmlformats.org/officeDocument/2006/relationships/slideLayout" Target="../slideLayouts/slideLayout76.xml"/><Relationship Id="rId9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8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97.xml"/><Relationship Id="rId13" Type="http://schemas.openxmlformats.org/officeDocument/2006/relationships/slideLayout" Target="../slideLayouts/slideLayout98.xml"/><Relationship Id="rId14" Type="http://schemas.openxmlformats.org/officeDocument/2006/relationships/slideLayout" Target="../slideLayouts/slideLayout99.xml"/><Relationship Id="rId15" Type="http://schemas.openxmlformats.org/officeDocument/2006/relationships/slideLayout" Target="../slideLayouts/slideLayout100.xml"/><Relationship Id="rId16" Type="http://schemas.openxmlformats.org/officeDocument/2006/relationships/theme" Target="../theme/theme7.xml"/><Relationship Id="rId1" Type="http://schemas.openxmlformats.org/officeDocument/2006/relationships/slideLayout" Target="../slideLayouts/slideLayout86.xml"/><Relationship Id="rId2" Type="http://schemas.openxmlformats.org/officeDocument/2006/relationships/slideLayout" Target="../slideLayouts/slideLayout87.xml"/><Relationship Id="rId3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9.xml"/><Relationship Id="rId5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2.xml"/><Relationship Id="rId8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5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4.xml"/><Relationship Id="rId15" Type="http://schemas.openxmlformats.org/officeDocument/2006/relationships/slideLayout" Target="../slideLayouts/slideLayout115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102.xml"/><Relationship Id="rId3" Type="http://schemas.openxmlformats.org/officeDocument/2006/relationships/slideLayout" Target="../slideLayouts/slideLayout103.xml"/><Relationship Id="rId4" Type="http://schemas.openxmlformats.org/officeDocument/2006/relationships/slideLayout" Target="../slideLayouts/slideLayout104.xml"/><Relationship Id="rId5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06.xml"/><Relationship Id="rId7" Type="http://schemas.openxmlformats.org/officeDocument/2006/relationships/slideLayout" Target="../slideLayouts/slideLayout107.xml"/><Relationship Id="rId8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09.xml"/><Relationship Id="rId10" Type="http://schemas.openxmlformats.org/officeDocument/2006/relationships/slideLayout" Target="../slideLayouts/slideLayout110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28.xml"/><Relationship Id="rId14" Type="http://schemas.openxmlformats.org/officeDocument/2006/relationships/slideLayout" Target="../slideLayouts/slideLayout129.xml"/><Relationship Id="rId15" Type="http://schemas.openxmlformats.org/officeDocument/2006/relationships/slideLayout" Target="../slideLayouts/slideLayout130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17.xml"/><Relationship Id="rId3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1.xml"/><Relationship Id="rId7" Type="http://schemas.openxmlformats.org/officeDocument/2006/relationships/slideLayout" Target="../slideLayouts/slideLayout122.xml"/><Relationship Id="rId8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5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41.xml"/><Relationship Id="rId12" Type="http://schemas.openxmlformats.org/officeDocument/2006/relationships/slideLayout" Target="../slideLayouts/slideLayout142.xml"/><Relationship Id="rId13" Type="http://schemas.openxmlformats.org/officeDocument/2006/relationships/slideLayout" Target="../slideLayouts/slideLayout143.xml"/><Relationship Id="rId14" Type="http://schemas.openxmlformats.org/officeDocument/2006/relationships/slideLayout" Target="../slideLayouts/slideLayout144.xml"/><Relationship Id="rId15" Type="http://schemas.openxmlformats.org/officeDocument/2006/relationships/slideLayout" Target="../slideLayouts/slideLayout145.xml"/><Relationship Id="rId16" Type="http://schemas.openxmlformats.org/officeDocument/2006/relationships/theme" Target="../theme/theme10.xml"/><Relationship Id="rId1" Type="http://schemas.openxmlformats.org/officeDocument/2006/relationships/slideLayout" Target="../slideLayouts/slideLayout131.xml"/><Relationship Id="rId2" Type="http://schemas.openxmlformats.org/officeDocument/2006/relationships/slideLayout" Target="../slideLayouts/slideLayout132.xml"/><Relationship Id="rId3" Type="http://schemas.openxmlformats.org/officeDocument/2006/relationships/slideLayout" Target="../slideLayouts/slideLayout133.xml"/><Relationship Id="rId4" Type="http://schemas.openxmlformats.org/officeDocument/2006/relationships/slideLayout" Target="../slideLayouts/slideLayout134.xml"/><Relationship Id="rId5" Type="http://schemas.openxmlformats.org/officeDocument/2006/relationships/slideLayout" Target="../slideLayouts/slideLayout135.xml"/><Relationship Id="rId6" Type="http://schemas.openxmlformats.org/officeDocument/2006/relationships/slideLayout" Target="../slideLayouts/slideLayout136.xml"/><Relationship Id="rId7" Type="http://schemas.openxmlformats.org/officeDocument/2006/relationships/slideLayout" Target="../slideLayouts/slideLayout137.xml"/><Relationship Id="rId8" Type="http://schemas.openxmlformats.org/officeDocument/2006/relationships/slideLayout" Target="../slideLayouts/slideLayout138.xml"/><Relationship Id="rId9" Type="http://schemas.openxmlformats.org/officeDocument/2006/relationships/slideLayout" Target="../slideLayouts/slideLayout139.xml"/><Relationship Id="rId10" Type="http://schemas.openxmlformats.org/officeDocument/2006/relationships/slideLayout" Target="../slideLayouts/slideLayout140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56.xml"/><Relationship Id="rId12" Type="http://schemas.openxmlformats.org/officeDocument/2006/relationships/slideLayout" Target="../slideLayouts/slideLayout157.xml"/><Relationship Id="rId13" Type="http://schemas.openxmlformats.org/officeDocument/2006/relationships/slideLayout" Target="../slideLayouts/slideLayout158.xml"/><Relationship Id="rId14" Type="http://schemas.openxmlformats.org/officeDocument/2006/relationships/slideLayout" Target="../slideLayouts/slideLayout159.xml"/><Relationship Id="rId15" Type="http://schemas.openxmlformats.org/officeDocument/2006/relationships/slideLayout" Target="../slideLayouts/slideLayout160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46.xml"/><Relationship Id="rId2" Type="http://schemas.openxmlformats.org/officeDocument/2006/relationships/slideLayout" Target="../slideLayouts/slideLayout147.xml"/><Relationship Id="rId3" Type="http://schemas.openxmlformats.org/officeDocument/2006/relationships/slideLayout" Target="../slideLayouts/slideLayout148.xml"/><Relationship Id="rId4" Type="http://schemas.openxmlformats.org/officeDocument/2006/relationships/slideLayout" Target="../slideLayouts/slideLayout149.xml"/><Relationship Id="rId5" Type="http://schemas.openxmlformats.org/officeDocument/2006/relationships/slideLayout" Target="../slideLayouts/slideLayout150.xml"/><Relationship Id="rId6" Type="http://schemas.openxmlformats.org/officeDocument/2006/relationships/slideLayout" Target="../slideLayouts/slideLayout151.xml"/><Relationship Id="rId7" Type="http://schemas.openxmlformats.org/officeDocument/2006/relationships/slideLayout" Target="../slideLayouts/slideLayout152.xml"/><Relationship Id="rId8" Type="http://schemas.openxmlformats.org/officeDocument/2006/relationships/slideLayout" Target="../slideLayouts/slideLayout153.xml"/><Relationship Id="rId9" Type="http://schemas.openxmlformats.org/officeDocument/2006/relationships/slideLayout" Target="../slideLayouts/slideLayout154.xml"/><Relationship Id="rId10" Type="http://schemas.openxmlformats.org/officeDocument/2006/relationships/slideLayout" Target="../slideLayouts/slideLayout155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1.xml"/><Relationship Id="rId12" Type="http://schemas.openxmlformats.org/officeDocument/2006/relationships/slideLayout" Target="../slideLayouts/slideLayout172.xml"/><Relationship Id="rId13" Type="http://schemas.openxmlformats.org/officeDocument/2006/relationships/slideLayout" Target="../slideLayouts/slideLayout173.xml"/><Relationship Id="rId14" Type="http://schemas.openxmlformats.org/officeDocument/2006/relationships/slideLayout" Target="../slideLayouts/slideLayout174.xml"/><Relationship Id="rId15" Type="http://schemas.openxmlformats.org/officeDocument/2006/relationships/slideLayout" Target="../slideLayouts/slideLayout175.xml"/><Relationship Id="rId16" Type="http://schemas.openxmlformats.org/officeDocument/2006/relationships/theme" Target="../theme/theme12.xml"/><Relationship Id="rId1" Type="http://schemas.openxmlformats.org/officeDocument/2006/relationships/slideLayout" Target="../slideLayouts/slideLayout161.xml"/><Relationship Id="rId2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63.xml"/><Relationship Id="rId4" Type="http://schemas.openxmlformats.org/officeDocument/2006/relationships/slideLayout" Target="../slideLayouts/slideLayout164.xml"/><Relationship Id="rId5" Type="http://schemas.openxmlformats.org/officeDocument/2006/relationships/slideLayout" Target="../slideLayouts/slideLayout165.xml"/><Relationship Id="rId6" Type="http://schemas.openxmlformats.org/officeDocument/2006/relationships/slideLayout" Target="../slideLayouts/slideLayout166.xml"/><Relationship Id="rId7" Type="http://schemas.openxmlformats.org/officeDocument/2006/relationships/slideLayout" Target="../slideLayouts/slideLayout167.xml"/><Relationship Id="rId8" Type="http://schemas.openxmlformats.org/officeDocument/2006/relationships/slideLayout" Target="../slideLayouts/slideLayout168.xml"/><Relationship Id="rId9" Type="http://schemas.openxmlformats.org/officeDocument/2006/relationships/slideLayout" Target="../slideLayouts/slideLayout169.xml"/><Relationship Id="rId10" Type="http://schemas.openxmlformats.org/officeDocument/2006/relationships/slideLayout" Target="../slideLayouts/slideLayout170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86.xml"/><Relationship Id="rId12" Type="http://schemas.openxmlformats.org/officeDocument/2006/relationships/theme" Target="../theme/theme13.xml"/><Relationship Id="rId1" Type="http://schemas.openxmlformats.org/officeDocument/2006/relationships/slideLayout" Target="../slideLayouts/slideLayout176.xml"/><Relationship Id="rId2" Type="http://schemas.openxmlformats.org/officeDocument/2006/relationships/slideLayout" Target="../slideLayouts/slideLayout177.xml"/><Relationship Id="rId3" Type="http://schemas.openxmlformats.org/officeDocument/2006/relationships/slideLayout" Target="../slideLayouts/slideLayout178.xml"/><Relationship Id="rId4" Type="http://schemas.openxmlformats.org/officeDocument/2006/relationships/slideLayout" Target="../slideLayouts/slideLayout179.xml"/><Relationship Id="rId5" Type="http://schemas.openxmlformats.org/officeDocument/2006/relationships/slideLayout" Target="../slideLayouts/slideLayout180.xml"/><Relationship Id="rId6" Type="http://schemas.openxmlformats.org/officeDocument/2006/relationships/slideLayout" Target="../slideLayouts/slideLayout181.xml"/><Relationship Id="rId7" Type="http://schemas.openxmlformats.org/officeDocument/2006/relationships/slideLayout" Target="../slideLayouts/slideLayout182.xml"/><Relationship Id="rId8" Type="http://schemas.openxmlformats.org/officeDocument/2006/relationships/slideLayout" Target="../slideLayouts/slideLayout183.xml"/><Relationship Id="rId9" Type="http://schemas.openxmlformats.org/officeDocument/2006/relationships/slideLayout" Target="../slideLayouts/slideLayout184.xml"/><Relationship Id="rId10" Type="http://schemas.openxmlformats.org/officeDocument/2006/relationships/slideLayout" Target="../slideLayouts/slideLayout185.xml"/></Relationships>
</file>

<file path=ppt/slideMasters/_rels/slideMaster1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97.xml"/><Relationship Id="rId12" Type="http://schemas.openxmlformats.org/officeDocument/2006/relationships/slideLayout" Target="../slideLayouts/slideLayout198.xml"/><Relationship Id="rId13" Type="http://schemas.openxmlformats.org/officeDocument/2006/relationships/slideLayout" Target="../slideLayouts/slideLayout199.xml"/><Relationship Id="rId14" Type="http://schemas.openxmlformats.org/officeDocument/2006/relationships/slideLayout" Target="../slideLayouts/slideLayout200.xml"/><Relationship Id="rId15" Type="http://schemas.openxmlformats.org/officeDocument/2006/relationships/slideLayout" Target="../slideLayouts/slideLayout201.xml"/><Relationship Id="rId16" Type="http://schemas.openxmlformats.org/officeDocument/2006/relationships/theme" Target="../theme/theme14.xml"/><Relationship Id="rId1" Type="http://schemas.openxmlformats.org/officeDocument/2006/relationships/slideLayout" Target="../slideLayouts/slideLayout187.xml"/><Relationship Id="rId2" Type="http://schemas.openxmlformats.org/officeDocument/2006/relationships/slideLayout" Target="../slideLayouts/slideLayout188.xml"/><Relationship Id="rId3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91.xml"/><Relationship Id="rId6" Type="http://schemas.openxmlformats.org/officeDocument/2006/relationships/slideLayout" Target="../slideLayouts/slideLayout192.xml"/><Relationship Id="rId7" Type="http://schemas.openxmlformats.org/officeDocument/2006/relationships/slideLayout" Target="../slideLayouts/slideLayout193.xml"/><Relationship Id="rId8" Type="http://schemas.openxmlformats.org/officeDocument/2006/relationships/slideLayout" Target="../slideLayouts/slideLayout194.xml"/><Relationship Id="rId9" Type="http://schemas.openxmlformats.org/officeDocument/2006/relationships/slideLayout" Target="../slideLayouts/slideLayout195.xml"/><Relationship Id="rId10" Type="http://schemas.openxmlformats.org/officeDocument/2006/relationships/slideLayout" Target="../slideLayouts/slideLayout196.xml"/></Relationships>
</file>

<file path=ppt/slideMasters/_rels/slideMaster1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12.xml"/><Relationship Id="rId12" Type="http://schemas.openxmlformats.org/officeDocument/2006/relationships/slideLayout" Target="../slideLayouts/slideLayout213.xml"/><Relationship Id="rId13" Type="http://schemas.openxmlformats.org/officeDocument/2006/relationships/slideLayout" Target="../slideLayouts/slideLayout214.xml"/><Relationship Id="rId14" Type="http://schemas.openxmlformats.org/officeDocument/2006/relationships/slideLayout" Target="../slideLayouts/slideLayout215.xml"/><Relationship Id="rId15" Type="http://schemas.openxmlformats.org/officeDocument/2006/relationships/slideLayout" Target="../slideLayouts/slideLayout216.xml"/><Relationship Id="rId16" Type="http://schemas.openxmlformats.org/officeDocument/2006/relationships/theme" Target="../theme/theme15.xml"/><Relationship Id="rId1" Type="http://schemas.openxmlformats.org/officeDocument/2006/relationships/slideLayout" Target="../slideLayouts/slideLayout202.xml"/><Relationship Id="rId2" Type="http://schemas.openxmlformats.org/officeDocument/2006/relationships/slideLayout" Target="../slideLayouts/slideLayout203.xml"/><Relationship Id="rId3" Type="http://schemas.openxmlformats.org/officeDocument/2006/relationships/slideLayout" Target="../slideLayouts/slideLayout204.xml"/><Relationship Id="rId4" Type="http://schemas.openxmlformats.org/officeDocument/2006/relationships/slideLayout" Target="../slideLayouts/slideLayout205.xml"/><Relationship Id="rId5" Type="http://schemas.openxmlformats.org/officeDocument/2006/relationships/slideLayout" Target="../slideLayouts/slideLayout206.xml"/><Relationship Id="rId6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08.xml"/><Relationship Id="rId8" Type="http://schemas.openxmlformats.org/officeDocument/2006/relationships/slideLayout" Target="../slideLayouts/slideLayout209.xml"/><Relationship Id="rId9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11.xml"/></Relationships>
</file>

<file path=ppt/slideMasters/_rels/slideMaster1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7.xml"/><Relationship Id="rId12" Type="http://schemas.openxmlformats.org/officeDocument/2006/relationships/slideLayout" Target="../slideLayouts/slideLayout228.xml"/><Relationship Id="rId13" Type="http://schemas.openxmlformats.org/officeDocument/2006/relationships/slideLayout" Target="../slideLayouts/slideLayout229.xml"/><Relationship Id="rId14" Type="http://schemas.openxmlformats.org/officeDocument/2006/relationships/slideLayout" Target="../slideLayouts/slideLayout230.xml"/><Relationship Id="rId15" Type="http://schemas.openxmlformats.org/officeDocument/2006/relationships/slideLayout" Target="../slideLayouts/slideLayout231.xml"/><Relationship Id="rId16" Type="http://schemas.openxmlformats.org/officeDocument/2006/relationships/theme" Target="../theme/theme16.xml"/><Relationship Id="rId1" Type="http://schemas.openxmlformats.org/officeDocument/2006/relationships/slideLayout" Target="../slideLayouts/slideLayout217.xml"/><Relationship Id="rId2" Type="http://schemas.openxmlformats.org/officeDocument/2006/relationships/slideLayout" Target="../slideLayouts/slideLayout218.xml"/><Relationship Id="rId3" Type="http://schemas.openxmlformats.org/officeDocument/2006/relationships/slideLayout" Target="../slideLayouts/slideLayout219.xml"/><Relationship Id="rId4" Type="http://schemas.openxmlformats.org/officeDocument/2006/relationships/slideLayout" Target="../slideLayouts/slideLayout220.xml"/><Relationship Id="rId5" Type="http://schemas.openxmlformats.org/officeDocument/2006/relationships/slideLayout" Target="../slideLayouts/slideLayout221.xml"/><Relationship Id="rId6" Type="http://schemas.openxmlformats.org/officeDocument/2006/relationships/slideLayout" Target="../slideLayouts/slideLayout222.xml"/><Relationship Id="rId7" Type="http://schemas.openxmlformats.org/officeDocument/2006/relationships/slideLayout" Target="../slideLayouts/slideLayout223.xml"/><Relationship Id="rId8" Type="http://schemas.openxmlformats.org/officeDocument/2006/relationships/slideLayout" Target="../slideLayouts/slideLayout224.xml"/><Relationship Id="rId9" Type="http://schemas.openxmlformats.org/officeDocument/2006/relationships/slideLayout" Target="../slideLayouts/slideLayout225.xml"/><Relationship Id="rId10" Type="http://schemas.openxmlformats.org/officeDocument/2006/relationships/slideLayout" Target="../slideLayouts/slideLayout226.xml"/></Relationships>
</file>

<file path=ppt/slideMasters/_rels/slideMaster1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2.xml"/><Relationship Id="rId12" Type="http://schemas.openxmlformats.org/officeDocument/2006/relationships/slideLayout" Target="../slideLayouts/slideLayout243.xml"/><Relationship Id="rId13" Type="http://schemas.openxmlformats.org/officeDocument/2006/relationships/slideLayout" Target="../slideLayouts/slideLayout244.xml"/><Relationship Id="rId14" Type="http://schemas.openxmlformats.org/officeDocument/2006/relationships/theme" Target="../theme/theme17.xml"/><Relationship Id="rId1" Type="http://schemas.openxmlformats.org/officeDocument/2006/relationships/slideLayout" Target="../slideLayouts/slideLayout232.xml"/><Relationship Id="rId2" Type="http://schemas.openxmlformats.org/officeDocument/2006/relationships/slideLayout" Target="../slideLayouts/slideLayout233.xml"/><Relationship Id="rId3" Type="http://schemas.openxmlformats.org/officeDocument/2006/relationships/slideLayout" Target="../slideLayouts/slideLayout234.xml"/><Relationship Id="rId4" Type="http://schemas.openxmlformats.org/officeDocument/2006/relationships/slideLayout" Target="../slideLayouts/slideLayout235.xml"/><Relationship Id="rId5" Type="http://schemas.openxmlformats.org/officeDocument/2006/relationships/slideLayout" Target="../slideLayouts/slideLayout236.xml"/><Relationship Id="rId6" Type="http://schemas.openxmlformats.org/officeDocument/2006/relationships/slideLayout" Target="../slideLayouts/slideLayout237.xml"/><Relationship Id="rId7" Type="http://schemas.openxmlformats.org/officeDocument/2006/relationships/slideLayout" Target="../slideLayouts/slideLayout238.xml"/><Relationship Id="rId8" Type="http://schemas.openxmlformats.org/officeDocument/2006/relationships/slideLayout" Target="../slideLayouts/slideLayout239.xml"/><Relationship Id="rId9" Type="http://schemas.openxmlformats.org/officeDocument/2006/relationships/slideLayout" Target="../slideLayouts/slideLayout240.xml"/><Relationship Id="rId10" Type="http://schemas.openxmlformats.org/officeDocument/2006/relationships/slideLayout" Target="../slideLayouts/slideLayout241.xml"/></Relationships>
</file>

<file path=ppt/slideMasters/_rels/slideMaster1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55.xml"/><Relationship Id="rId12" Type="http://schemas.openxmlformats.org/officeDocument/2006/relationships/slideLayout" Target="../slideLayouts/slideLayout256.xml"/><Relationship Id="rId13" Type="http://schemas.openxmlformats.org/officeDocument/2006/relationships/slideLayout" Target="../slideLayouts/slideLayout257.xml"/><Relationship Id="rId14" Type="http://schemas.openxmlformats.org/officeDocument/2006/relationships/theme" Target="../theme/theme18.xml"/><Relationship Id="rId1" Type="http://schemas.openxmlformats.org/officeDocument/2006/relationships/slideLayout" Target="../slideLayouts/slideLayout245.xml"/><Relationship Id="rId2" Type="http://schemas.openxmlformats.org/officeDocument/2006/relationships/slideLayout" Target="../slideLayouts/slideLayout246.xml"/><Relationship Id="rId3" Type="http://schemas.openxmlformats.org/officeDocument/2006/relationships/slideLayout" Target="../slideLayouts/slideLayout247.xml"/><Relationship Id="rId4" Type="http://schemas.openxmlformats.org/officeDocument/2006/relationships/slideLayout" Target="../slideLayouts/slideLayout248.xml"/><Relationship Id="rId5" Type="http://schemas.openxmlformats.org/officeDocument/2006/relationships/slideLayout" Target="../slideLayouts/slideLayout249.xml"/><Relationship Id="rId6" Type="http://schemas.openxmlformats.org/officeDocument/2006/relationships/slideLayout" Target="../slideLayouts/slideLayout250.xml"/><Relationship Id="rId7" Type="http://schemas.openxmlformats.org/officeDocument/2006/relationships/slideLayout" Target="../slideLayouts/slideLayout251.xml"/><Relationship Id="rId8" Type="http://schemas.openxmlformats.org/officeDocument/2006/relationships/slideLayout" Target="../slideLayouts/slideLayout252.xml"/><Relationship Id="rId9" Type="http://schemas.openxmlformats.org/officeDocument/2006/relationships/slideLayout" Target="../slideLayouts/slideLayout253.xml"/><Relationship Id="rId10" Type="http://schemas.openxmlformats.org/officeDocument/2006/relationships/slideLayout" Target="../slideLayouts/slideLayout254.xml"/></Relationships>
</file>

<file path=ppt/slideMasters/_rels/slideMaster1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68.xml"/><Relationship Id="rId12" Type="http://schemas.openxmlformats.org/officeDocument/2006/relationships/slideLayout" Target="../slideLayouts/slideLayout269.xml"/><Relationship Id="rId13" Type="http://schemas.openxmlformats.org/officeDocument/2006/relationships/slideLayout" Target="../slideLayouts/slideLayout270.xml"/><Relationship Id="rId14" Type="http://schemas.openxmlformats.org/officeDocument/2006/relationships/slideLayout" Target="../slideLayouts/slideLayout271.xml"/><Relationship Id="rId15" Type="http://schemas.openxmlformats.org/officeDocument/2006/relationships/slideLayout" Target="../slideLayouts/slideLayout272.xml"/><Relationship Id="rId16" Type="http://schemas.openxmlformats.org/officeDocument/2006/relationships/theme" Target="../theme/theme19.xml"/><Relationship Id="rId1" Type="http://schemas.openxmlformats.org/officeDocument/2006/relationships/slideLayout" Target="../slideLayouts/slideLayout258.xml"/><Relationship Id="rId2" Type="http://schemas.openxmlformats.org/officeDocument/2006/relationships/slideLayout" Target="../slideLayouts/slideLayout259.xml"/><Relationship Id="rId3" Type="http://schemas.openxmlformats.org/officeDocument/2006/relationships/slideLayout" Target="../slideLayouts/slideLayout260.xml"/><Relationship Id="rId4" Type="http://schemas.openxmlformats.org/officeDocument/2006/relationships/slideLayout" Target="../slideLayouts/slideLayout261.xml"/><Relationship Id="rId5" Type="http://schemas.openxmlformats.org/officeDocument/2006/relationships/slideLayout" Target="../slideLayouts/slideLayout262.xml"/><Relationship Id="rId6" Type="http://schemas.openxmlformats.org/officeDocument/2006/relationships/slideLayout" Target="../slideLayouts/slideLayout263.xml"/><Relationship Id="rId7" Type="http://schemas.openxmlformats.org/officeDocument/2006/relationships/slideLayout" Target="../slideLayouts/slideLayout264.xml"/><Relationship Id="rId8" Type="http://schemas.openxmlformats.org/officeDocument/2006/relationships/slideLayout" Target="../slideLayouts/slideLayout265.xml"/><Relationship Id="rId9" Type="http://schemas.openxmlformats.org/officeDocument/2006/relationships/slideLayout" Target="../slideLayouts/slideLayout266.xml"/><Relationship Id="rId10" Type="http://schemas.openxmlformats.org/officeDocument/2006/relationships/slideLayout" Target="../slideLayouts/slideLayout267.xml"/></Relationships>
</file>

<file path=ppt/slideMasters/_rels/slideMaster2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83.xml"/><Relationship Id="rId12" Type="http://schemas.openxmlformats.org/officeDocument/2006/relationships/theme" Target="../theme/theme20.xml"/><Relationship Id="rId1" Type="http://schemas.openxmlformats.org/officeDocument/2006/relationships/slideLayout" Target="../slideLayouts/slideLayout273.xml"/><Relationship Id="rId2" Type="http://schemas.openxmlformats.org/officeDocument/2006/relationships/slideLayout" Target="../slideLayouts/slideLayout274.xml"/><Relationship Id="rId3" Type="http://schemas.openxmlformats.org/officeDocument/2006/relationships/slideLayout" Target="../slideLayouts/slideLayout275.xml"/><Relationship Id="rId4" Type="http://schemas.openxmlformats.org/officeDocument/2006/relationships/slideLayout" Target="../slideLayouts/slideLayout276.xml"/><Relationship Id="rId5" Type="http://schemas.openxmlformats.org/officeDocument/2006/relationships/slideLayout" Target="../slideLayouts/slideLayout277.xml"/><Relationship Id="rId6" Type="http://schemas.openxmlformats.org/officeDocument/2006/relationships/slideLayout" Target="../slideLayouts/slideLayout278.xml"/><Relationship Id="rId7" Type="http://schemas.openxmlformats.org/officeDocument/2006/relationships/slideLayout" Target="../slideLayouts/slideLayout279.xml"/><Relationship Id="rId8" Type="http://schemas.openxmlformats.org/officeDocument/2006/relationships/slideLayout" Target="../slideLayouts/slideLayout280.xml"/><Relationship Id="rId9" Type="http://schemas.openxmlformats.org/officeDocument/2006/relationships/slideLayout" Target="../slideLayouts/slideLayout281.xml"/><Relationship Id="rId10" Type="http://schemas.openxmlformats.org/officeDocument/2006/relationships/slideLayout" Target="../slideLayouts/slideLayout282.xml"/></Relationships>
</file>

<file path=ppt/slideMasters/_rels/slideMaster2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94.xml"/><Relationship Id="rId12" Type="http://schemas.openxmlformats.org/officeDocument/2006/relationships/slideLayout" Target="../slideLayouts/slideLayout295.xml"/><Relationship Id="rId13" Type="http://schemas.openxmlformats.org/officeDocument/2006/relationships/slideLayout" Target="../slideLayouts/slideLayout296.xml"/><Relationship Id="rId14" Type="http://schemas.openxmlformats.org/officeDocument/2006/relationships/slideLayout" Target="../slideLayouts/slideLayout297.xml"/><Relationship Id="rId15" Type="http://schemas.openxmlformats.org/officeDocument/2006/relationships/slideLayout" Target="../slideLayouts/slideLayout298.xml"/><Relationship Id="rId16" Type="http://schemas.openxmlformats.org/officeDocument/2006/relationships/theme" Target="../theme/theme21.xml"/><Relationship Id="rId1" Type="http://schemas.openxmlformats.org/officeDocument/2006/relationships/slideLayout" Target="../slideLayouts/slideLayout284.xml"/><Relationship Id="rId2" Type="http://schemas.openxmlformats.org/officeDocument/2006/relationships/slideLayout" Target="../slideLayouts/slideLayout285.xml"/><Relationship Id="rId3" Type="http://schemas.openxmlformats.org/officeDocument/2006/relationships/slideLayout" Target="../slideLayouts/slideLayout286.xml"/><Relationship Id="rId4" Type="http://schemas.openxmlformats.org/officeDocument/2006/relationships/slideLayout" Target="../slideLayouts/slideLayout287.xml"/><Relationship Id="rId5" Type="http://schemas.openxmlformats.org/officeDocument/2006/relationships/slideLayout" Target="../slideLayouts/slideLayout288.xml"/><Relationship Id="rId6" Type="http://schemas.openxmlformats.org/officeDocument/2006/relationships/slideLayout" Target="../slideLayouts/slideLayout289.xml"/><Relationship Id="rId7" Type="http://schemas.openxmlformats.org/officeDocument/2006/relationships/slideLayout" Target="../slideLayouts/slideLayout290.xml"/><Relationship Id="rId8" Type="http://schemas.openxmlformats.org/officeDocument/2006/relationships/slideLayout" Target="../slideLayouts/slideLayout291.xml"/><Relationship Id="rId9" Type="http://schemas.openxmlformats.org/officeDocument/2006/relationships/slideLayout" Target="../slideLayouts/slideLayout292.xml"/><Relationship Id="rId10" Type="http://schemas.openxmlformats.org/officeDocument/2006/relationships/slideLayout" Target="../slideLayouts/slideLayout29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71A49830-CC65-4083-ACBF-19E84903DF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0" r:id="rId1"/>
    <p:sldLayoutId id="2147484099" r:id="rId2"/>
    <p:sldLayoutId id="2147484098" r:id="rId3"/>
    <p:sldLayoutId id="2147484097" r:id="rId4"/>
    <p:sldLayoutId id="2147484096" r:id="rId5"/>
    <p:sldLayoutId id="2147484095" r:id="rId6"/>
    <p:sldLayoutId id="2147484094" r:id="rId7"/>
    <p:sldLayoutId id="2147484093" r:id="rId8"/>
    <p:sldLayoutId id="2147484092" r:id="rId9"/>
    <p:sldLayoutId id="2147484091" r:id="rId10"/>
    <p:sldLayoutId id="2147484090" r:id="rId11"/>
    <p:sldLayoutId id="2147484089" r:id="rId12"/>
    <p:sldLayoutId id="2147484088" r:id="rId13"/>
    <p:sldLayoutId id="2147484087" r:id="rId14"/>
    <p:sldLayoutId id="2147484086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74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D9B39642-C604-4BE7-AF85-C054175A4E4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FAF15A61-0104-4385-94DE-C9F6235C1A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50" r:id="rId1"/>
    <p:sldLayoutId id="2147484251" r:id="rId2"/>
    <p:sldLayoutId id="2147484252" r:id="rId3"/>
    <p:sldLayoutId id="2147484253" r:id="rId4"/>
    <p:sldLayoutId id="2147484254" r:id="rId5"/>
    <p:sldLayoutId id="2147484255" r:id="rId6"/>
    <p:sldLayoutId id="2147484256" r:id="rId7"/>
    <p:sldLayoutId id="2147484257" r:id="rId8"/>
    <p:sldLayoutId id="2147484258" r:id="rId9"/>
    <p:sldLayoutId id="2147484259" r:id="rId10"/>
    <p:sldLayoutId id="2147484260" r:id="rId11"/>
    <p:sldLayoutId id="214748426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fld id="{101C7BDB-A50D-4CD3-9815-ED80FCE290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2" r:id="rId1"/>
    <p:sldLayoutId id="2147484263" r:id="rId2"/>
    <p:sldLayoutId id="2147484264" r:id="rId3"/>
    <p:sldLayoutId id="2147484265" r:id="rId4"/>
    <p:sldLayoutId id="2147484266" r:id="rId5"/>
    <p:sldLayoutId id="2147484267" r:id="rId6"/>
    <p:sldLayoutId id="2147484268" r:id="rId7"/>
    <p:sldLayoutId id="2147484269" r:id="rId8"/>
    <p:sldLayoutId id="2147484270" r:id="rId9"/>
    <p:sldLayoutId id="2147484271" r:id="rId10"/>
    <p:sldLayoutId id="2147484272" r:id="rId11"/>
    <p:sldLayoutId id="2147484273" r:id="rId12"/>
    <p:sldLayoutId id="2147484274" r:id="rId13"/>
    <p:sldLayoutId id="2147484275" r:id="rId14"/>
    <p:sldLayoutId id="2147484276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710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4929328E-DED2-4197-A430-58E690EF922F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1DAC8CA7-1F68-48DD-8B7D-474880276F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7" r:id="rId1"/>
    <p:sldLayoutId id="2147484278" r:id="rId2"/>
    <p:sldLayoutId id="2147484279" r:id="rId3"/>
    <p:sldLayoutId id="2147484280" r:id="rId4"/>
    <p:sldLayoutId id="2147484281" r:id="rId5"/>
    <p:sldLayoutId id="2147484282" r:id="rId6"/>
    <p:sldLayoutId id="2147484283" r:id="rId7"/>
    <p:sldLayoutId id="2147484284" r:id="rId8"/>
    <p:sldLayoutId id="2147484285" r:id="rId9"/>
    <p:sldLayoutId id="2147484286" r:id="rId10"/>
    <p:sldLayoutId id="2147484287" r:id="rId11"/>
    <p:sldLayoutId id="214748428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F049AFB2-0AB5-483F-8A2D-71B8D8EB8A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4" r:id="rId1"/>
    <p:sldLayoutId id="2147484113" r:id="rId2"/>
    <p:sldLayoutId id="2147484112" r:id="rId3"/>
    <p:sldLayoutId id="2147484111" r:id="rId4"/>
    <p:sldLayoutId id="2147484110" r:id="rId5"/>
    <p:sldLayoutId id="2147484109" r:id="rId6"/>
    <p:sldLayoutId id="2147484108" r:id="rId7"/>
    <p:sldLayoutId id="2147484107" r:id="rId8"/>
    <p:sldLayoutId id="2147484106" r:id="rId9"/>
    <p:sldLayoutId id="2147484105" r:id="rId10"/>
    <p:sldLayoutId id="2147484104" r:id="rId11"/>
    <p:sldLayoutId id="2147484103" r:id="rId12"/>
    <p:sldLayoutId id="2147484102" r:id="rId13"/>
    <p:sldLayoutId id="2147484101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C1FCD673-35E6-4B9D-859C-18FF82AF60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9" r:id="rId1"/>
    <p:sldLayoutId id="2147484290" r:id="rId2"/>
    <p:sldLayoutId id="2147484291" r:id="rId3"/>
    <p:sldLayoutId id="2147484292" r:id="rId4"/>
    <p:sldLayoutId id="2147484293" r:id="rId5"/>
    <p:sldLayoutId id="2147484294" r:id="rId6"/>
    <p:sldLayoutId id="2147484295" r:id="rId7"/>
    <p:sldLayoutId id="2147484296" r:id="rId8"/>
    <p:sldLayoutId id="2147484297" r:id="rId9"/>
    <p:sldLayoutId id="2147484298" r:id="rId10"/>
    <p:sldLayoutId id="2147484299" r:id="rId11"/>
    <p:sldLayoutId id="2147484300" r:id="rId12"/>
    <p:sldLayoutId id="2147484301" r:id="rId13"/>
    <p:sldLayoutId id="2147484302" r:id="rId14"/>
    <p:sldLayoutId id="2147484303" r:id="rId15"/>
    <p:sldLayoutId id="2147484304" r:id="rId16"/>
    <p:sldLayoutId id="2147484305" r:id="rId17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</a:lstStyle>
          <a:p>
            <a:pPr>
              <a:defRPr/>
            </a:pPr>
            <a:fld id="{8340A310-71D8-4C50-B9FE-56DE809881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6" r:id="rId1"/>
    <p:sldLayoutId id="2147484307" r:id="rId2"/>
    <p:sldLayoutId id="2147484308" r:id="rId3"/>
    <p:sldLayoutId id="2147484309" r:id="rId4"/>
    <p:sldLayoutId id="2147484310" r:id="rId5"/>
    <p:sldLayoutId id="2147484311" r:id="rId6"/>
    <p:sldLayoutId id="2147484312" r:id="rId7"/>
    <p:sldLayoutId id="2147484313" r:id="rId8"/>
    <p:sldLayoutId id="2147484314" r:id="rId9"/>
    <p:sldLayoutId id="2147484315" r:id="rId10"/>
    <p:sldLayoutId id="2147484316" r:id="rId11"/>
    <p:sldLayoutId id="2147484317" r:id="rId12"/>
    <p:sldLayoutId id="2147484318" r:id="rId13"/>
    <p:sldLayoutId id="2147484319" r:id="rId14"/>
    <p:sldLayoutId id="214748432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16746C05-4431-4497-8C4E-F5C8FCA12C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9" r:id="rId1"/>
    <p:sldLayoutId id="2147484128" r:id="rId2"/>
    <p:sldLayoutId id="2147484127" r:id="rId3"/>
    <p:sldLayoutId id="2147484126" r:id="rId4"/>
    <p:sldLayoutId id="2147484125" r:id="rId5"/>
    <p:sldLayoutId id="2147484124" r:id="rId6"/>
    <p:sldLayoutId id="2147484123" r:id="rId7"/>
    <p:sldLayoutId id="2147484122" r:id="rId8"/>
    <p:sldLayoutId id="2147484121" r:id="rId9"/>
    <p:sldLayoutId id="2147484120" r:id="rId10"/>
    <p:sldLayoutId id="2147484119" r:id="rId11"/>
    <p:sldLayoutId id="2147484118" r:id="rId12"/>
    <p:sldLayoutId id="2147484117" r:id="rId13"/>
    <p:sldLayoutId id="2147484116" r:id="rId14"/>
    <p:sldLayoutId id="214748411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C431C6D8-7383-4FA6-9DB1-2E6C9EFAAF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4" r:id="rId1"/>
    <p:sldLayoutId id="2147484143" r:id="rId2"/>
    <p:sldLayoutId id="2147484142" r:id="rId3"/>
    <p:sldLayoutId id="2147484141" r:id="rId4"/>
    <p:sldLayoutId id="2147484140" r:id="rId5"/>
    <p:sldLayoutId id="2147484139" r:id="rId6"/>
    <p:sldLayoutId id="2147484138" r:id="rId7"/>
    <p:sldLayoutId id="2147484137" r:id="rId8"/>
    <p:sldLayoutId id="2147484136" r:id="rId9"/>
    <p:sldLayoutId id="2147484135" r:id="rId10"/>
    <p:sldLayoutId id="2147484134" r:id="rId11"/>
    <p:sldLayoutId id="2147484133" r:id="rId12"/>
    <p:sldLayoutId id="2147484132" r:id="rId13"/>
    <p:sldLayoutId id="2147484131" r:id="rId14"/>
    <p:sldLayoutId id="214748413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2D82DB39-519C-421C-AA4D-E9049F70C0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9" r:id="rId1"/>
    <p:sldLayoutId id="2147484158" r:id="rId2"/>
    <p:sldLayoutId id="2147484157" r:id="rId3"/>
    <p:sldLayoutId id="2147484156" r:id="rId4"/>
    <p:sldLayoutId id="2147484155" r:id="rId5"/>
    <p:sldLayoutId id="2147484154" r:id="rId6"/>
    <p:sldLayoutId id="2147484153" r:id="rId7"/>
    <p:sldLayoutId id="2147484152" r:id="rId8"/>
    <p:sldLayoutId id="2147484151" r:id="rId9"/>
    <p:sldLayoutId id="2147484150" r:id="rId10"/>
    <p:sldLayoutId id="2147484149" r:id="rId11"/>
    <p:sldLayoutId id="2147484148" r:id="rId12"/>
    <p:sldLayoutId id="2147484147" r:id="rId13"/>
    <p:sldLayoutId id="2147484146" r:id="rId14"/>
    <p:sldLayoutId id="214748414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DF9C4105-A654-4460-A721-0870CCD654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4" r:id="rId1"/>
    <p:sldLayoutId id="2147484173" r:id="rId2"/>
    <p:sldLayoutId id="2147484172" r:id="rId3"/>
    <p:sldLayoutId id="2147484171" r:id="rId4"/>
    <p:sldLayoutId id="2147484170" r:id="rId5"/>
    <p:sldLayoutId id="2147484169" r:id="rId6"/>
    <p:sldLayoutId id="2147484168" r:id="rId7"/>
    <p:sldLayoutId id="2147484167" r:id="rId8"/>
    <p:sldLayoutId id="2147484166" r:id="rId9"/>
    <p:sldLayoutId id="2147484165" r:id="rId10"/>
    <p:sldLayoutId id="2147484164" r:id="rId11"/>
    <p:sldLayoutId id="2147484163" r:id="rId12"/>
    <p:sldLayoutId id="2147484162" r:id="rId13"/>
    <p:sldLayoutId id="2147484161" r:id="rId14"/>
    <p:sldLayoutId id="214748416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587ACF12-1636-458D-8F1A-7630EE18C9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88" r:id="rId2"/>
    <p:sldLayoutId id="2147484187" r:id="rId3"/>
    <p:sldLayoutId id="2147484186" r:id="rId4"/>
    <p:sldLayoutId id="2147484185" r:id="rId5"/>
    <p:sldLayoutId id="2147484184" r:id="rId6"/>
    <p:sldLayoutId id="2147484183" r:id="rId7"/>
    <p:sldLayoutId id="2147484182" r:id="rId8"/>
    <p:sldLayoutId id="2147484181" r:id="rId9"/>
    <p:sldLayoutId id="2147484180" r:id="rId10"/>
    <p:sldLayoutId id="2147484179" r:id="rId11"/>
    <p:sldLayoutId id="2147484178" r:id="rId12"/>
    <p:sldLayoutId id="2147484177" r:id="rId13"/>
    <p:sldLayoutId id="2147484176" r:id="rId14"/>
    <p:sldLayoutId id="214748417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925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4E49E9D3-D55C-443C-BFDA-EADDAC53C3E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5D0A47B0-97FE-4C7F-99EF-C8D9F2BC3E2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21" r:id="rId1"/>
    <p:sldLayoutId id="2147484322" r:id="rId2"/>
    <p:sldLayoutId id="2147484323" r:id="rId3"/>
    <p:sldLayoutId id="2147484324" r:id="rId4"/>
    <p:sldLayoutId id="2147484325" r:id="rId5"/>
    <p:sldLayoutId id="2147484326" r:id="rId6"/>
    <p:sldLayoutId id="2147484327" r:id="rId7"/>
    <p:sldLayoutId id="2147484328" r:id="rId8"/>
    <p:sldLayoutId id="2147484329" r:id="rId9"/>
    <p:sldLayoutId id="2147484330" r:id="rId10"/>
    <p:sldLayoutId id="21474843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B6F26DCC-D94E-4075-A82E-DE0FD7DB0B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4" r:id="rId1"/>
    <p:sldLayoutId id="2147484203" r:id="rId2"/>
    <p:sldLayoutId id="2147484202" r:id="rId3"/>
    <p:sldLayoutId id="2147484201" r:id="rId4"/>
    <p:sldLayoutId id="2147484200" r:id="rId5"/>
    <p:sldLayoutId id="2147484199" r:id="rId6"/>
    <p:sldLayoutId id="2147484198" r:id="rId7"/>
    <p:sldLayoutId id="2147484197" r:id="rId8"/>
    <p:sldLayoutId id="2147484196" r:id="rId9"/>
    <p:sldLayoutId id="2147484195" r:id="rId10"/>
    <p:sldLayoutId id="2147484194" r:id="rId11"/>
    <p:sldLayoutId id="2147484193" r:id="rId12"/>
    <p:sldLayoutId id="2147484192" r:id="rId13"/>
    <p:sldLayoutId id="2147484191" r:id="rId14"/>
    <p:sldLayoutId id="214748419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211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C23C1D3E-1AF3-4C2C-9281-CB9533F96F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18" r:id="rId2"/>
    <p:sldLayoutId id="2147484217" r:id="rId3"/>
    <p:sldLayoutId id="2147484216" r:id="rId4"/>
    <p:sldLayoutId id="2147484215" r:id="rId5"/>
    <p:sldLayoutId id="2147484214" r:id="rId6"/>
    <p:sldLayoutId id="2147484213" r:id="rId7"/>
    <p:sldLayoutId id="2147484212" r:id="rId8"/>
    <p:sldLayoutId id="2147484211" r:id="rId9"/>
    <p:sldLayoutId id="2147484210" r:id="rId10"/>
    <p:sldLayoutId id="2147484209" r:id="rId11"/>
    <p:sldLayoutId id="2147484208" r:id="rId12"/>
    <p:sldLayoutId id="2147484207" r:id="rId13"/>
    <p:sldLayoutId id="2147484206" r:id="rId14"/>
    <p:sldLayoutId id="214748420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DE8D3F04-B500-4DC2-83E7-223694D6BF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2" r:id="rId1"/>
    <p:sldLayoutId id="2147484333" r:id="rId2"/>
    <p:sldLayoutId id="2147484334" r:id="rId3"/>
    <p:sldLayoutId id="2147484335" r:id="rId4"/>
    <p:sldLayoutId id="2147484336" r:id="rId5"/>
    <p:sldLayoutId id="2147484337" r:id="rId6"/>
    <p:sldLayoutId id="2147484338" r:id="rId7"/>
    <p:sldLayoutId id="2147484339" r:id="rId8"/>
    <p:sldLayoutId id="2147484340" r:id="rId9"/>
    <p:sldLayoutId id="2147484341" r:id="rId10"/>
    <p:sldLayoutId id="2147484342" r:id="rId11"/>
    <p:sldLayoutId id="2147484343" r:id="rId12"/>
    <p:sldLayoutId id="2147484344" r:id="rId13"/>
    <p:sldLayoutId id="2147484345" r:id="rId14"/>
    <p:sldLayoutId id="2147484346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38610364-B467-4F74-AF27-14034ED55E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47" r:id="rId1"/>
    <p:sldLayoutId id="2147484348" r:id="rId2"/>
    <p:sldLayoutId id="2147484349" r:id="rId3"/>
    <p:sldLayoutId id="2147484350" r:id="rId4"/>
    <p:sldLayoutId id="2147484351" r:id="rId5"/>
    <p:sldLayoutId id="2147484352" r:id="rId6"/>
    <p:sldLayoutId id="2147484353" r:id="rId7"/>
    <p:sldLayoutId id="2147484354" r:id="rId8"/>
    <p:sldLayoutId id="2147484355" r:id="rId9"/>
    <p:sldLayoutId id="2147484356" r:id="rId10"/>
    <p:sldLayoutId id="2147484357" r:id="rId11"/>
    <p:sldLayoutId id="2147484358" r:id="rId12"/>
    <p:sldLayoutId id="214748435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68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751B05B7-0159-45D7-BDC8-94BCAC812B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60" r:id="rId1"/>
    <p:sldLayoutId id="2147484361" r:id="rId2"/>
    <p:sldLayoutId id="2147484362" r:id="rId3"/>
    <p:sldLayoutId id="2147484363" r:id="rId4"/>
    <p:sldLayoutId id="2147484364" r:id="rId5"/>
    <p:sldLayoutId id="2147484365" r:id="rId6"/>
    <p:sldLayoutId id="2147484366" r:id="rId7"/>
    <p:sldLayoutId id="2147484367" r:id="rId8"/>
    <p:sldLayoutId id="2147484368" r:id="rId9"/>
    <p:sldLayoutId id="2147484369" r:id="rId10"/>
    <p:sldLayoutId id="2147484370" r:id="rId11"/>
    <p:sldLayoutId id="2147484371" r:id="rId12"/>
    <p:sldLayoutId id="214748437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80E11C8A-B97C-437B-8E81-253D525209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34" r:id="rId1"/>
    <p:sldLayoutId id="2147484233" r:id="rId2"/>
    <p:sldLayoutId id="2147484232" r:id="rId3"/>
    <p:sldLayoutId id="2147484231" r:id="rId4"/>
    <p:sldLayoutId id="2147484230" r:id="rId5"/>
    <p:sldLayoutId id="2147484229" r:id="rId6"/>
    <p:sldLayoutId id="2147484228" r:id="rId7"/>
    <p:sldLayoutId id="2147484227" r:id="rId8"/>
    <p:sldLayoutId id="2147484226" r:id="rId9"/>
    <p:sldLayoutId id="2147484225" r:id="rId10"/>
    <p:sldLayoutId id="2147484224" r:id="rId11"/>
    <p:sldLayoutId id="2147484223" r:id="rId12"/>
    <p:sldLayoutId id="2147484222" r:id="rId13"/>
    <p:sldLayoutId id="2147484221" r:id="rId14"/>
    <p:sldLayoutId id="214748422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9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21B395AE-9B26-43E7-B6C2-1B0C6CA874A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37E0358E-DB6D-4E80-BC2B-E6B6FA5245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3" r:id="rId1"/>
    <p:sldLayoutId id="2147484374" r:id="rId2"/>
    <p:sldLayoutId id="2147484375" r:id="rId3"/>
    <p:sldLayoutId id="2147484376" r:id="rId4"/>
    <p:sldLayoutId id="2147484377" r:id="rId5"/>
    <p:sldLayoutId id="2147484378" r:id="rId6"/>
    <p:sldLayoutId id="2147484379" r:id="rId7"/>
    <p:sldLayoutId id="2147484380" r:id="rId8"/>
    <p:sldLayoutId id="2147484381" r:id="rId9"/>
    <p:sldLayoutId id="2147484382" r:id="rId10"/>
    <p:sldLayoutId id="21474843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112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2CE10646-3F57-4868-BFCD-9EDCA7F80F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48" r:id="rId2"/>
    <p:sldLayoutId id="2147484247" r:id="rId3"/>
    <p:sldLayoutId id="2147484246" r:id="rId4"/>
    <p:sldLayoutId id="2147484245" r:id="rId5"/>
    <p:sldLayoutId id="2147484244" r:id="rId6"/>
    <p:sldLayoutId id="2147484243" r:id="rId7"/>
    <p:sldLayoutId id="2147484242" r:id="rId8"/>
    <p:sldLayoutId id="2147484241" r:id="rId9"/>
    <p:sldLayoutId id="2147484240" r:id="rId10"/>
    <p:sldLayoutId id="2147484239" r:id="rId11"/>
    <p:sldLayoutId id="2147484238" r:id="rId12"/>
    <p:sldLayoutId id="2147484237" r:id="rId13"/>
    <p:sldLayoutId id="2147484236" r:id="rId14"/>
    <p:sldLayoutId id="214748423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2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hyperlink" Target="http://www.beliefnet.com/Entertainment/Quizzes/BeliefOMatic.aspx" TargetMode="External"/><Relationship Id="rId1" Type="http://schemas.openxmlformats.org/officeDocument/2006/relationships/slideLayout" Target="../slideLayouts/slideLayout22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279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hyperlink" Target="http://www.youtube.com/watch?v=AOtQdv3nELI" TargetMode="External"/><Relationship Id="rId1" Type="http://schemas.openxmlformats.org/officeDocument/2006/relationships/slideLayout" Target="../slideLayouts/slideLayout49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8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hyperlink" Target="http://fora.tv/2009/02/04/Neil_deGrasse_Tyson_Pluto_Files%23Neil_deGrasse_Tyson_World_Will_Not_End_in_2012" TargetMode="External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4" Type="http://schemas.openxmlformats.org/officeDocument/2006/relationships/image" Target="../media/image15.jpeg"/><Relationship Id="rId1" Type="http://schemas.openxmlformats.org/officeDocument/2006/relationships/slideLayout" Target="../slideLayouts/slideLayout10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image" Target="../media/image17.jpeg"/><Relationship Id="rId1" Type="http://schemas.openxmlformats.org/officeDocument/2006/relationships/slideLayout" Target="../slideLayouts/slideLayout107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137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12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4" Type="http://schemas.openxmlformats.org/officeDocument/2006/relationships/image" Target="../media/image25.jpeg"/><Relationship Id="rId5" Type="http://schemas.openxmlformats.org/officeDocument/2006/relationships/image" Target="../media/image26.jpe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107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107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hyperlink" Target="http://www.whowillsurvive2012.com/" TargetMode="External"/><Relationship Id="rId5" Type="http://schemas.openxmlformats.org/officeDocument/2006/relationships/image" Target="../media/image35.png"/><Relationship Id="rId6" Type="http://schemas.openxmlformats.org/officeDocument/2006/relationships/image" Target="../media/image36.jpeg"/><Relationship Id="rId7" Type="http://schemas.openxmlformats.org/officeDocument/2006/relationships/image" Target="../media/image37.jpeg"/><Relationship Id="rId8" Type="http://schemas.openxmlformats.org/officeDocument/2006/relationships/image" Target="../media/image38.jpeg"/><Relationship Id="rId9" Type="http://schemas.openxmlformats.org/officeDocument/2006/relationships/image" Target="../media/image39.jpeg"/><Relationship Id="rId1" Type="http://schemas.openxmlformats.org/officeDocument/2006/relationships/slideLayout" Target="../slideLayouts/slideLayout9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4" Type="http://schemas.openxmlformats.org/officeDocument/2006/relationships/image" Target="../media/image41.jpe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4" Type="http://schemas.openxmlformats.org/officeDocument/2006/relationships/image" Target="../media/image43.jpeg"/><Relationship Id="rId5" Type="http://schemas.openxmlformats.org/officeDocument/2006/relationships/image" Target="../media/image44.jpeg"/><Relationship Id="rId1" Type="http://schemas.openxmlformats.org/officeDocument/2006/relationships/slideLayout" Target="../slideLayouts/slideLayout15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4" Type="http://schemas.openxmlformats.org/officeDocument/2006/relationships/image" Target="../media/image46.jpeg"/><Relationship Id="rId5" Type="http://schemas.openxmlformats.org/officeDocument/2006/relationships/image" Target="../media/image47.jpeg"/><Relationship Id="rId1" Type="http://schemas.openxmlformats.org/officeDocument/2006/relationships/slideLayout" Target="../slideLayouts/slideLayout167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4" Type="http://schemas.openxmlformats.org/officeDocument/2006/relationships/image" Target="../media/image49.png"/><Relationship Id="rId5" Type="http://schemas.openxmlformats.org/officeDocument/2006/relationships/image" Target="../media/image50.jpeg"/><Relationship Id="rId1" Type="http://schemas.openxmlformats.org/officeDocument/2006/relationships/slideLayout" Target="../slideLayouts/slideLayout15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4" Type="http://schemas.openxmlformats.org/officeDocument/2006/relationships/image" Target="../media/image52.jpeg"/><Relationship Id="rId1" Type="http://schemas.openxmlformats.org/officeDocument/2006/relationships/slideLayout" Target="../slideLayouts/slideLayout15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5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4" Type="http://schemas.openxmlformats.org/officeDocument/2006/relationships/image" Target="../media/image55.jpeg"/><Relationship Id="rId1" Type="http://schemas.openxmlformats.org/officeDocument/2006/relationships/slideLayout" Target="../slideLayouts/slideLayout15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4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4" Type="http://schemas.openxmlformats.org/officeDocument/2006/relationships/image" Target="../media/image59.jpeg"/><Relationship Id="rId5" Type="http://schemas.openxmlformats.org/officeDocument/2006/relationships/image" Target="../media/image60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4" Type="http://schemas.openxmlformats.org/officeDocument/2006/relationships/hyperlink" Target="http://www.youtube.com/watch?v=f9KlMWzKj4s" TargetMode="External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4" Type="http://schemas.openxmlformats.org/officeDocument/2006/relationships/image" Target="../media/image62.jpe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4" Type="http://schemas.openxmlformats.org/officeDocument/2006/relationships/image" Target="../media/image64.jpeg"/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6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4" Type="http://schemas.openxmlformats.org/officeDocument/2006/relationships/image" Target="../media/image67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6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4" Type="http://schemas.openxmlformats.org/officeDocument/2006/relationships/image" Target="../media/image70.png"/><Relationship Id="rId5" Type="http://schemas.openxmlformats.org/officeDocument/2006/relationships/image" Target="../media/image71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4" Type="http://schemas.openxmlformats.org/officeDocument/2006/relationships/image" Target="../media/image73.png"/><Relationship Id="rId1" Type="http://schemas.openxmlformats.org/officeDocument/2006/relationships/slideLayout" Target="../slideLayouts/slideLayout182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4" Type="http://schemas.openxmlformats.org/officeDocument/2006/relationships/image" Target="../media/image75.jpeg"/><Relationship Id="rId5" Type="http://schemas.openxmlformats.org/officeDocument/2006/relationships/hyperlink" Target="http://www.youtube.com/watch?v=VJnvx07rdbU" TargetMode="External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76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77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78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78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79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79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80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81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82.jpe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83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4" Type="http://schemas.openxmlformats.org/officeDocument/2006/relationships/image" Target="../media/image85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hyperlink" Target="http://www.youtube.com/watch?v=luyGmcVMoAE" TargetMode="External"/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5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3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87.jpe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3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88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4" Type="http://schemas.openxmlformats.org/officeDocument/2006/relationships/image" Target="../media/image90.jpeg"/><Relationship Id="rId1" Type="http://schemas.openxmlformats.org/officeDocument/2006/relationships/slideLayout" Target="../slideLayouts/slideLayout193.xml"/><Relationship Id="rId2" Type="http://schemas.openxmlformats.org/officeDocument/2006/relationships/notesSlide" Target="../notesSlides/notesSlide5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4" Type="http://schemas.openxmlformats.org/officeDocument/2006/relationships/image" Target="../media/image92.jpeg"/><Relationship Id="rId1" Type="http://schemas.openxmlformats.org/officeDocument/2006/relationships/slideLayout" Target="../slideLayouts/slideLayout193.xml"/><Relationship Id="rId2" Type="http://schemas.openxmlformats.org/officeDocument/2006/relationships/notesSlide" Target="../notesSlides/notesSlide5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3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93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4" Type="http://schemas.openxmlformats.org/officeDocument/2006/relationships/image" Target="../media/image95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5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96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4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4" Type="http://schemas.openxmlformats.org/officeDocument/2006/relationships/image" Target="../media/image100.jpeg"/><Relationship Id="rId5" Type="http://schemas.openxmlformats.org/officeDocument/2006/relationships/image" Target="../media/image101.jpeg"/><Relationship Id="rId6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4" Type="http://schemas.openxmlformats.org/officeDocument/2006/relationships/image" Target="../media/image104.jpeg"/><Relationship Id="rId5" Type="http://schemas.openxmlformats.org/officeDocument/2006/relationships/image" Target="../media/image105.jpeg"/><Relationship Id="rId6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3.xml"/><Relationship Id="rId3" Type="http://schemas.openxmlformats.org/officeDocument/2006/relationships/image" Target="../media/image10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4" Type="http://schemas.openxmlformats.org/officeDocument/2006/relationships/image" Target="../media/image109.png"/><Relationship Id="rId5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4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4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4" Type="http://schemas.openxmlformats.org/officeDocument/2006/relationships/image" Target="../media/image116.jpeg"/><Relationship Id="rId5" Type="http://schemas.openxmlformats.org/officeDocument/2006/relationships/image" Target="../media/image11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4" Type="http://schemas.openxmlformats.org/officeDocument/2006/relationships/image" Target="../media/image119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8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4" Type="http://schemas.openxmlformats.org/officeDocument/2006/relationships/image" Target="../media/image121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4" Type="http://schemas.openxmlformats.org/officeDocument/2006/relationships/image" Target="../media/image123.jpeg"/><Relationship Id="rId5" Type="http://schemas.openxmlformats.org/officeDocument/2006/relationships/image" Target="../media/image12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4" Type="http://schemas.openxmlformats.org/officeDocument/2006/relationships/image" Target="../media/image126.png"/><Relationship Id="rId5" Type="http://schemas.openxmlformats.org/officeDocument/2006/relationships/image" Target="../media/image127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4" Type="http://schemas.openxmlformats.org/officeDocument/2006/relationships/image" Target="../media/image129.png"/><Relationship Id="rId5" Type="http://schemas.openxmlformats.org/officeDocument/2006/relationships/image" Target="../media/image130.png"/><Relationship Id="rId1" Type="http://schemas.openxmlformats.org/officeDocument/2006/relationships/slideLayout" Target="../slideLayouts/slideLayout92.xml"/><Relationship Id="rId2" Type="http://schemas.openxmlformats.org/officeDocument/2006/relationships/notesSlide" Target="../notesSlides/notesSlide7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4" Type="http://schemas.openxmlformats.org/officeDocument/2006/relationships/image" Target="../media/image132.jpeg"/><Relationship Id="rId5" Type="http://schemas.openxmlformats.org/officeDocument/2006/relationships/image" Target="../media/image133.jpeg"/><Relationship Id="rId1" Type="http://schemas.openxmlformats.org/officeDocument/2006/relationships/slideLayout" Target="../slideLayouts/slideLayout238.xml"/><Relationship Id="rId2" Type="http://schemas.openxmlformats.org/officeDocument/2006/relationships/notesSlide" Target="../notesSlides/notesSlide73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4" Type="http://schemas.openxmlformats.org/officeDocument/2006/relationships/image" Target="../media/image135.jpeg"/><Relationship Id="rId1" Type="http://schemas.openxmlformats.org/officeDocument/2006/relationships/slideLayout" Target="../slideLayouts/slideLayout238.xml"/><Relationship Id="rId2" Type="http://schemas.openxmlformats.org/officeDocument/2006/relationships/notesSlide" Target="../notesSlides/notesSlide7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4" Type="http://schemas.openxmlformats.org/officeDocument/2006/relationships/image" Target="../media/image137.jpeg"/><Relationship Id="rId5" Type="http://schemas.openxmlformats.org/officeDocument/2006/relationships/image" Target="../media/image138.jpeg"/><Relationship Id="rId1" Type="http://schemas.openxmlformats.org/officeDocument/2006/relationships/slideLayout" Target="../slideLayouts/slideLayout223.xml"/><Relationship Id="rId2" Type="http://schemas.openxmlformats.org/officeDocument/2006/relationships/notesSlide" Target="../notesSlides/notesSlide7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4" Type="http://schemas.openxmlformats.org/officeDocument/2006/relationships/image" Target="../media/image140.jpeg"/><Relationship Id="rId1" Type="http://schemas.openxmlformats.org/officeDocument/2006/relationships/slideLayout" Target="../slideLayouts/slideLayout238.xml"/><Relationship Id="rId2" Type="http://schemas.openxmlformats.org/officeDocument/2006/relationships/notesSlide" Target="../notesSlides/notesSlide76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4" Type="http://schemas.openxmlformats.org/officeDocument/2006/relationships/image" Target="../media/image142.jpeg"/><Relationship Id="rId1" Type="http://schemas.openxmlformats.org/officeDocument/2006/relationships/slideLayout" Target="../slideLayouts/slideLayout251.xml"/><Relationship Id="rId2" Type="http://schemas.openxmlformats.org/officeDocument/2006/relationships/notesSlide" Target="../notesSlides/notesSlide7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8.xml"/><Relationship Id="rId3" Type="http://schemas.openxmlformats.org/officeDocument/2006/relationships/image" Target="../media/image143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m/gp/reader/0520015460/ref=sib_rdr_next2_cr1/104-8709965-9333547?_encoding=UTF8&amp;p=S007&amp;ns=1%23reader-page" TargetMode="External"/><Relationship Id="rId4" Type="http://schemas.openxmlformats.org/officeDocument/2006/relationships/image" Target="../media/image144.jpeg"/><Relationship Id="rId1" Type="http://schemas.openxmlformats.org/officeDocument/2006/relationships/slideLayout" Target="../slideLayouts/slideLayout214.xml"/><Relationship Id="rId2" Type="http://schemas.openxmlformats.org/officeDocument/2006/relationships/notesSlide" Target="../notesSlides/notesSlide79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8.xml"/><Relationship Id="rId2" Type="http://schemas.openxmlformats.org/officeDocument/2006/relationships/notesSlide" Target="../notesSlides/notesSlide80.xml"/><Relationship Id="rId3" Type="http://schemas.openxmlformats.org/officeDocument/2006/relationships/image" Target="../media/image145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4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2.xml"/><Relationship Id="rId3" Type="http://schemas.openxmlformats.org/officeDocument/2006/relationships/image" Target="../media/image148.jpeg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3.xml"/><Relationship Id="rId3" Type="http://schemas.openxmlformats.org/officeDocument/2006/relationships/image" Target="../media/image149.pn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4.xml"/><Relationship Id="rId3" Type="http://schemas.openxmlformats.org/officeDocument/2006/relationships/image" Target="../media/image150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4" Type="http://schemas.openxmlformats.org/officeDocument/2006/relationships/image" Target="../media/image15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5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6.xml"/><Relationship Id="rId3" Type="http://schemas.openxmlformats.org/officeDocument/2006/relationships/image" Target="../media/image153.jpeg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7.xml"/><Relationship Id="rId3" Type="http://schemas.openxmlformats.org/officeDocument/2006/relationships/image" Target="../media/image153.jpe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8.xml"/><Relationship Id="rId3" Type="http://schemas.openxmlformats.org/officeDocument/2006/relationships/image" Target="../media/image154.jpeg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9.xml"/><Relationship Id="rId3" Type="http://schemas.openxmlformats.org/officeDocument/2006/relationships/image" Target="../media/image155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4" Type="http://schemas.openxmlformats.org/officeDocument/2006/relationships/image" Target="../media/image157.png"/><Relationship Id="rId5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0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1.xml"/><Relationship Id="rId3" Type="http://schemas.openxmlformats.org/officeDocument/2006/relationships/image" Target="../media/image159.jpeg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2.xml"/><Relationship Id="rId3" Type="http://schemas.openxmlformats.org/officeDocument/2006/relationships/image" Target="../media/image160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4" Type="http://schemas.openxmlformats.org/officeDocument/2006/relationships/image" Target="../media/image16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3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4.xml"/><Relationship Id="rId3" Type="http://schemas.openxmlformats.org/officeDocument/2006/relationships/image" Target="../media/image163.jpeg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95.xml"/><Relationship Id="rId3" Type="http://schemas.openxmlformats.org/officeDocument/2006/relationships/image" Target="../media/image164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4" Type="http://schemas.openxmlformats.org/officeDocument/2006/relationships/image" Target="../media/image166.jpe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96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4" Type="http://schemas.openxmlformats.org/officeDocument/2006/relationships/image" Target="../media/image16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4" Type="http://schemas.openxmlformats.org/officeDocument/2006/relationships/image" Target="../media/image17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8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0.xml"/><Relationship Id="rId2" Type="http://schemas.openxmlformats.org/officeDocument/2006/relationships/notesSlide" Target="../notesSlides/notesSlide99.xml"/><Relationship Id="rId3" Type="http://schemas.openxmlformats.org/officeDocument/2006/relationships/image" Target="../media/image169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4" Type="http://schemas.openxmlformats.org/officeDocument/2006/relationships/image" Target="../media/image17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0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4" Type="http://schemas.openxmlformats.org/officeDocument/2006/relationships/image" Target="../media/image174.png"/><Relationship Id="rId5" Type="http://schemas.openxmlformats.org/officeDocument/2006/relationships/image" Target="../media/image175.png"/><Relationship Id="rId6" Type="http://schemas.openxmlformats.org/officeDocument/2006/relationships/image" Target="../media/image176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1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4" Type="http://schemas.openxmlformats.org/officeDocument/2006/relationships/hyperlink" Target="http://www.youtube.com/watch?v=xSW5uO4kKto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4" Type="http://schemas.openxmlformats.org/officeDocument/2006/relationships/image" Target="../media/image179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3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4" Type="http://schemas.openxmlformats.org/officeDocument/2006/relationships/image" Target="../media/image181.jpeg"/><Relationship Id="rId5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4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105.xml"/><Relationship Id="rId3" Type="http://schemas.openxmlformats.org/officeDocument/2006/relationships/image" Target="../media/image183.jpe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4" Type="http://schemas.openxmlformats.org/officeDocument/2006/relationships/image" Target="../media/image18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6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7.xml"/><Relationship Id="rId3" Type="http://schemas.openxmlformats.org/officeDocument/2006/relationships/image" Target="../media/image186.jpeg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8.xml"/><Relationship Id="rId3" Type="http://schemas.openxmlformats.org/officeDocument/2006/relationships/image" Target="../media/image187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4" Type="http://schemas.openxmlformats.org/officeDocument/2006/relationships/image" Target="../media/image189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9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4" Type="http://schemas.openxmlformats.org/officeDocument/2006/relationships/image" Target="../media/image19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0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1.xml"/><Relationship Id="rId3" Type="http://schemas.openxmlformats.org/officeDocument/2006/relationships/image" Target="../media/image192.jpeg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2.xml"/><Relationship Id="rId3" Type="http://schemas.openxmlformats.org/officeDocument/2006/relationships/image" Target="../media/image193.jpe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4" Type="http://schemas.openxmlformats.org/officeDocument/2006/relationships/image" Target="../media/image19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3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4.xml"/><Relationship Id="rId3" Type="http://schemas.openxmlformats.org/officeDocument/2006/relationships/image" Target="../media/image196.png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5.xml"/><Relationship Id="rId3" Type="http://schemas.openxmlformats.org/officeDocument/2006/relationships/image" Target="../media/image197.jpe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hyperlink" Target="http://story.news.yahoo.com/news?g=events/ts/121004bushinaug&amp;a=&amp;tmpl=sl&amp;ns=&amp;l=0&amp;e=6&amp;a=0&amp;printer=" TargetMode="External"/><Relationship Id="rId4" Type="http://schemas.openxmlformats.org/officeDocument/2006/relationships/image" Target="../media/image198.jpe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6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7.xml"/><Relationship Id="rId3" Type="http://schemas.openxmlformats.org/officeDocument/2006/relationships/image" Target="../media/image199.png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8.xml"/><Relationship Id="rId3" Type="http://schemas.openxmlformats.org/officeDocument/2006/relationships/image" Target="../media/image200.jpeg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1.xml"/><Relationship Id="rId2" Type="http://schemas.openxmlformats.org/officeDocument/2006/relationships/notesSlide" Target="../notesSlides/notesSlide119.xml"/><Relationship Id="rId3" Type="http://schemas.openxmlformats.org/officeDocument/2006/relationships/image" Target="../media/image201.jpe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eg"/><Relationship Id="rId4" Type="http://schemas.openxmlformats.org/officeDocument/2006/relationships/image" Target="../media/image203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0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21.xml"/><Relationship Id="rId3" Type="http://schemas.openxmlformats.org/officeDocument/2006/relationships/image" Target="../media/image204.jpeg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2.xml"/><Relationship Id="rId3" Type="http://schemas.openxmlformats.org/officeDocument/2006/relationships/image" Target="../media/image205.jpe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4" Type="http://schemas.openxmlformats.org/officeDocument/2006/relationships/image" Target="../media/image207.jpeg"/><Relationship Id="rId5" Type="http://schemas.openxmlformats.org/officeDocument/2006/relationships/image" Target="../media/image208.jpeg"/><Relationship Id="rId6" Type="http://schemas.openxmlformats.org/officeDocument/2006/relationships/image" Target="../media/image209.jpeg"/><Relationship Id="rId7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3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4" Type="http://schemas.openxmlformats.org/officeDocument/2006/relationships/image" Target="../media/image212.jpeg"/><Relationship Id="rId5" Type="http://schemas.openxmlformats.org/officeDocument/2006/relationships/image" Target="../media/image21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4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4" Type="http://schemas.openxmlformats.org/officeDocument/2006/relationships/image" Target="../media/image21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5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4" Type="http://schemas.openxmlformats.org/officeDocument/2006/relationships/image" Target="../media/image217.jpeg"/><Relationship Id="rId5" Type="http://schemas.openxmlformats.org/officeDocument/2006/relationships/image" Target="../media/image218.jpeg"/><Relationship Id="rId6" Type="http://schemas.openxmlformats.org/officeDocument/2006/relationships/image" Target="../media/image219.png"/><Relationship Id="rId7" Type="http://schemas.openxmlformats.org/officeDocument/2006/relationships/image" Target="../media/image220.png"/><Relationship Id="rId8" Type="http://schemas.openxmlformats.org/officeDocument/2006/relationships/image" Target="../media/image22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6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7.xml"/><Relationship Id="rId3" Type="http://schemas.openxmlformats.org/officeDocument/2006/relationships/image" Target="../media/image222.jpe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4" Type="http://schemas.openxmlformats.org/officeDocument/2006/relationships/image" Target="../media/image224.jpe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28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m/gp/reader/0520015460/ref=sib_rdr_next2_cr1/104-8709965-9333547?_encoding=UTF8&amp;p=S007&amp;ns=1%23reader-page" TargetMode="External"/><Relationship Id="rId4" Type="http://schemas.openxmlformats.org/officeDocument/2006/relationships/image" Target="../media/image144.jpe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29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30.xml"/><Relationship Id="rId3" Type="http://schemas.openxmlformats.org/officeDocument/2006/relationships/image" Target="../media/image225.jpeg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31.xml"/><Relationship Id="rId3" Type="http://schemas.openxmlformats.org/officeDocument/2006/relationships/image" Target="../media/image225.jpeg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2.xml"/><Relationship Id="rId3" Type="http://schemas.openxmlformats.org/officeDocument/2006/relationships/image" Target="../media/image226.jpeg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3.xml"/><Relationship Id="rId3" Type="http://schemas.openxmlformats.org/officeDocument/2006/relationships/image" Target="../media/image227.jpe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4" Type="http://schemas.openxmlformats.org/officeDocument/2006/relationships/image" Target="../media/image22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4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4" Type="http://schemas.openxmlformats.org/officeDocument/2006/relationships/image" Target="../media/image23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5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6.xml"/><Relationship Id="rId3" Type="http://schemas.openxmlformats.org/officeDocument/2006/relationships/image" Target="../media/image145.jpe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4" Type="http://schemas.openxmlformats.org/officeDocument/2006/relationships/hyperlink" Target="https://www.youtube.com/watch?v=AbuCfvXdhYY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0754" name="Picture 4" descr="Infidel"/>
          <p:cNvPicPr>
            <a:picLocks noChangeAspect="1" noChangeArrowheads="1"/>
          </p:cNvPicPr>
          <p:nvPr/>
        </p:nvPicPr>
        <p:blipFill>
          <a:blip r:embed="rId3"/>
          <a:srcRect r="2925" b="5025"/>
          <a:stretch>
            <a:fillRect/>
          </a:stretch>
        </p:blipFill>
        <p:spPr bwMode="auto">
          <a:xfrm>
            <a:off x="4503738" y="166688"/>
            <a:ext cx="4454525" cy="661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9667" y="166823"/>
            <a:ext cx="3923731" cy="59809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2801" name="Picture 2"/>
          <p:cNvPicPr>
            <a:picLocks noChangeAspect="1" noChangeArrowheads="1"/>
          </p:cNvPicPr>
          <p:nvPr/>
        </p:nvPicPr>
        <p:blipFill>
          <a:blip r:embed="rId3"/>
          <a:srcRect l="12376" t="7619" r="13799" b="6250"/>
          <a:stretch>
            <a:fillRect/>
          </a:stretch>
        </p:blipFill>
        <p:spPr bwMode="auto">
          <a:xfrm>
            <a:off x="152400" y="376238"/>
            <a:ext cx="8839200" cy="579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2802" name="TextBox 1"/>
          <p:cNvSpPr txBox="1">
            <a:spLocks noChangeArrowheads="1"/>
          </p:cNvSpPr>
          <p:nvPr/>
        </p:nvSpPr>
        <p:spPr bwMode="auto">
          <a:xfrm>
            <a:off x="4262438" y="2681288"/>
            <a:ext cx="1471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hlinkClick r:id="rId4"/>
              </a:rPr>
              <a:t>Beliefnet</a:t>
            </a:r>
            <a:endParaRPr lang="en-US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90600" y="1295400"/>
            <a:ext cx="3200400" cy="39471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/>
          <a:srcRect l="2711"/>
          <a:stretch/>
        </p:blipFill>
        <p:spPr bwMode="auto">
          <a:xfrm>
            <a:off x="4421188" y="381000"/>
            <a:ext cx="4037012" cy="594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89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94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4763"/>
            <a:ext cx="915035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946" name="TextBox 1"/>
          <p:cNvSpPr txBox="1">
            <a:spLocks noChangeArrowheads="1"/>
          </p:cNvSpPr>
          <p:nvPr/>
        </p:nvSpPr>
        <p:spPr bwMode="auto">
          <a:xfrm>
            <a:off x="914400" y="5867400"/>
            <a:ext cx="1743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hlinkClick r:id="rId4"/>
              </a:rPr>
              <a:t>Doomsday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994" name="Picture 1"/>
          <p:cNvPicPr>
            <a:picLocks noChangeAspect="1"/>
          </p:cNvPicPr>
          <p:nvPr/>
        </p:nvPicPr>
        <p:blipFill>
          <a:blip r:embed="rId3"/>
          <a:srcRect r="2052" b="13432"/>
          <a:stretch>
            <a:fillRect/>
          </a:stretch>
        </p:blipFill>
        <p:spPr bwMode="auto">
          <a:xfrm>
            <a:off x="1447800" y="0"/>
            <a:ext cx="6019800" cy="681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/>
            </a:extLst>
          </a:blip>
          <a:srcRect l="2036" r="1672" b="2767"/>
          <a:stretch/>
        </p:blipFill>
        <p:spPr>
          <a:xfrm>
            <a:off x="381000" y="914400"/>
            <a:ext cx="8240360" cy="4953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7663" y="228600"/>
            <a:ext cx="5348287" cy="39624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Mayans created calendar 5,123 years ago</a:t>
            </a:r>
          </a:p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Ends after 13 394-year </a:t>
            </a:r>
            <a:r>
              <a:rPr lang="en-US" dirty="0" err="1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baktun</a:t>
            </a: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 cycles</a:t>
            </a:r>
          </a:p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On December 21, 2012</a:t>
            </a:r>
          </a:p>
        </p:txBody>
      </p:sp>
      <p:pic>
        <p:nvPicPr>
          <p:cNvPr id="345091" name="Picture 5" descr="%7B20CC115E-DC2B-4639-969C-776170E55CC0%7DImg100"/>
          <p:cNvPicPr>
            <a:picLocks noChangeAspect="1" noChangeArrowheads="1"/>
          </p:cNvPicPr>
          <p:nvPr/>
        </p:nvPicPr>
        <p:blipFill>
          <a:blip r:embed="rId3"/>
          <a:srcRect l="21536" r="20261" b="5637"/>
          <a:stretch>
            <a:fillRect/>
          </a:stretch>
        </p:blipFill>
        <p:spPr bwMode="auto">
          <a:xfrm>
            <a:off x="5673725" y="244475"/>
            <a:ext cx="2827338" cy="611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1367" name="Picture 7" descr="20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60450" y="3046413"/>
            <a:ext cx="3810000" cy="34861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7137" name="Picture 2"/>
          <p:cNvPicPr>
            <a:picLocks noChangeAspect="1" noChangeArrowheads="1"/>
          </p:cNvPicPr>
          <p:nvPr/>
        </p:nvPicPr>
        <p:blipFill>
          <a:blip r:embed="rId3"/>
          <a:srcRect l="6107"/>
          <a:stretch>
            <a:fillRect/>
          </a:stretch>
        </p:blipFill>
        <p:spPr bwMode="auto">
          <a:xfrm>
            <a:off x="0" y="0"/>
            <a:ext cx="91440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066800" y="2362200"/>
            <a:ext cx="199285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Nibiru</a:t>
            </a:r>
            <a:endParaRPr lang="en-US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charset="0"/>
              <a:ea typeface="+mn-ea"/>
              <a:cs typeface="+mn-cs"/>
            </a:endParaRPr>
          </a:p>
        </p:txBody>
      </p:sp>
      <p:sp>
        <p:nvSpPr>
          <p:cNvPr id="347139" name="TextBox 2"/>
          <p:cNvSpPr txBox="1">
            <a:spLocks noChangeArrowheads="1"/>
          </p:cNvSpPr>
          <p:nvPr/>
        </p:nvSpPr>
        <p:spPr bwMode="auto">
          <a:xfrm>
            <a:off x="609600" y="5791200"/>
            <a:ext cx="3233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Arial" pitchFamily="-72" charset="0"/>
                <a:cs typeface="Arial" pitchFamily="-72" charset="0"/>
                <a:hlinkClick r:id="rId4"/>
              </a:rPr>
              <a:t>Neil DeGrasse Tyson</a:t>
            </a:r>
            <a:endParaRPr lang="en-US" b="1">
              <a:ea typeface="Arial" pitchFamily="-72" charset="0"/>
              <a:cs typeface="Arial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9186" name="Picture 5" descr="armagedd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8"/>
            <a:ext cx="9144000" cy="6861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 descr="End of Days pos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 l="1031"/>
          <a:stretch>
            <a:fillRect/>
          </a:stretch>
        </p:blipFill>
        <p:spPr bwMode="auto">
          <a:xfrm>
            <a:off x="836613" y="119063"/>
            <a:ext cx="7315200" cy="65516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1234" name="Picture 4" descr="End of Day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64638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9" name="Picture 5" descr="End of Days Hospit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91000" y="228600"/>
            <a:ext cx="4445000" cy="2959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9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282" name="Picture 7" descr="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3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86263" y="0"/>
            <a:ext cx="46085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6200" y="1052513"/>
            <a:ext cx="4303713" cy="4724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7378" name="Picture 5" descr="tdat_dt2_m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8"/>
            <a:ext cx="9144000" cy="6861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4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800" y="11113"/>
            <a:ext cx="9040813" cy="684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02" name="Picture 2"/>
          <p:cNvPicPr>
            <a:picLocks noChangeAspect="1" noChangeArrowheads="1"/>
          </p:cNvPicPr>
          <p:nvPr/>
        </p:nvPicPr>
        <p:blipFill>
          <a:blip r:embed="rId4"/>
          <a:srcRect t="3247" r="1749" b="4607"/>
          <a:stretch>
            <a:fillRect/>
          </a:stretch>
        </p:blipFill>
        <p:spPr bwMode="auto">
          <a:xfrm>
            <a:off x="-1588" y="7938"/>
            <a:ext cx="9145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1474" name="Picture 1"/>
          <p:cNvPicPr>
            <a:picLocks noChangeAspect="1"/>
          </p:cNvPicPr>
          <p:nvPr/>
        </p:nvPicPr>
        <p:blipFill>
          <a:blip r:embed="rId3"/>
          <a:srcRect b="10448"/>
          <a:stretch>
            <a:fillRect/>
          </a:stretch>
        </p:blipFill>
        <p:spPr bwMode="auto">
          <a:xfrm>
            <a:off x="4005263" y="-15875"/>
            <a:ext cx="5114925" cy="684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1475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-15875"/>
            <a:ext cx="45910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71738" y="304800"/>
            <a:ext cx="4005262" cy="5957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3521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41275" y="0"/>
            <a:ext cx="92265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4"/>
          <a:srcRect l="2238" r="4179" b="7861"/>
          <a:stretch>
            <a:fillRect/>
          </a:stretch>
        </p:blipFill>
        <p:spPr bwMode="auto">
          <a:xfrm>
            <a:off x="0" y="0"/>
            <a:ext cx="9286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5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5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7618" name="Picture 2"/>
          <p:cNvPicPr>
            <a:picLocks noChangeAspect="1" noChangeArrowheads="1"/>
          </p:cNvPicPr>
          <p:nvPr/>
        </p:nvPicPr>
        <p:blipFill>
          <a:blip r:embed="rId3"/>
          <a:srcRect b="625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966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4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1714" name="Picture 6" descr="51rnKYTaMOL"/>
          <p:cNvPicPr>
            <a:picLocks noChangeAspect="1" noChangeArrowheads="1"/>
          </p:cNvPicPr>
          <p:nvPr/>
        </p:nvPicPr>
        <p:blipFill>
          <a:blip r:embed="rId3"/>
          <a:srcRect l="15166" r="14633"/>
          <a:stretch>
            <a:fillRect/>
          </a:stretch>
        </p:blipFill>
        <p:spPr bwMode="auto">
          <a:xfrm>
            <a:off x="2913063" y="1047750"/>
            <a:ext cx="33432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0343" name="Text Box 7"/>
          <p:cNvSpPr txBox="1">
            <a:spLocks noChangeArrowheads="1"/>
          </p:cNvSpPr>
          <p:nvPr/>
        </p:nvSpPr>
        <p:spPr bwMode="auto">
          <a:xfrm>
            <a:off x="2895600" y="5029200"/>
            <a:ext cx="3352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hlinkClick r:id="rId4"/>
              </a:rPr>
              <a:t>2012</a:t>
            </a:r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270345" name="Picture 9" descr="free_desktop_wallpaper_logo_2012_1024x76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-19050" y="-23813"/>
            <a:ext cx="9226550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7" name="Picture 11" descr="279691492_77937a0d43_o"/>
          <p:cNvPicPr>
            <a:picLocks noChangeAspect="1" noChangeArrowheads="1"/>
          </p:cNvPicPr>
          <p:nvPr/>
        </p:nvPicPr>
        <p:blipFill>
          <a:blip r:embed="rId6"/>
          <a:srcRect t="6757"/>
          <a:stretch>
            <a:fillRect/>
          </a:stretch>
        </p:blipFill>
        <p:spPr bwMode="auto">
          <a:xfrm>
            <a:off x="-11113" y="-14288"/>
            <a:ext cx="9196388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9" name="Picture 13" descr="2012_Doomsday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-12700"/>
            <a:ext cx="4559300" cy="647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51" name="Picture 15" descr="2012Doomsday200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34000" y="827088"/>
            <a:ext cx="333375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53" name="Picture 17" descr="n30277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36913" y="2389188"/>
            <a:ext cx="300990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0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0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0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0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0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0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4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762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0138" y="0"/>
            <a:ext cx="45958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3763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14400" y="0"/>
            <a:ext cx="27257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Seventh Seal Che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r="2702" b="2081"/>
          <a:stretch>
            <a:fillRect/>
          </a:stretch>
        </p:blipFill>
        <p:spPr bwMode="auto">
          <a:xfrm>
            <a:off x="0" y="829101"/>
            <a:ext cx="4745038" cy="3660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3" name="Picture 5" descr="Seventh Seal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 b="1500"/>
          <a:stretch>
            <a:fillRect/>
          </a:stretch>
        </p:blipFill>
        <p:spPr bwMode="auto">
          <a:xfrm>
            <a:off x="4302125" y="838200"/>
            <a:ext cx="4841875" cy="51038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4" name="Picture 7" descr="Seventh Sea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143000" y="3429000"/>
            <a:ext cx="4318000" cy="31686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Apocalypse N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90600" y="609600"/>
            <a:ext cx="7239000" cy="54308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32774" name="Picture 6" descr="[ APOCALYPSE NOW POSTER 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" y="381000"/>
            <a:ext cx="309086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8" descr="[ APOCALYPSE NOW POSTER 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 b="9882"/>
          <a:stretch>
            <a:fillRect/>
          </a:stretch>
        </p:blipFill>
        <p:spPr bwMode="auto">
          <a:xfrm>
            <a:off x="4572000" y="3429000"/>
            <a:ext cx="4000500" cy="2895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906" name="Picture 4" descr="Last Da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5313" y="95250"/>
            <a:ext cx="4922837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4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81200" y="-14288"/>
            <a:ext cx="5181600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47838" y="0"/>
            <a:ext cx="56483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6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1954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685800"/>
            <a:ext cx="3657600" cy="543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1955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62475" y="685800"/>
            <a:ext cx="3743325" cy="543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002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20888" y="0"/>
            <a:ext cx="51022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6050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33600" y="0"/>
            <a:ext cx="4876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666" r="1514" b="53233"/>
          <a:stretch>
            <a:fillRect/>
          </a:stretch>
        </p:blipFill>
        <p:spPr bwMode="auto">
          <a:xfrm rot="5400000">
            <a:off x="1199356" y="948532"/>
            <a:ext cx="6745287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8098" name="Picture 4" descr="Apocalyps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01863" y="149225"/>
            <a:ext cx="4692650" cy="662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0145" name="Picture 4" descr="March 2011 2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3" y="-14288"/>
            <a:ext cx="9166225" cy="687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2213" name="Picture 5" descr="March 2011 21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52388" y="-47625"/>
            <a:ext cx="9324976" cy="699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2214" name="Picture 6"/>
          <p:cNvPicPr>
            <a:picLocks noChangeAspect="1" noChangeArrowheads="1"/>
          </p:cNvPicPr>
          <p:nvPr/>
        </p:nvPicPr>
        <p:blipFill>
          <a:blip r:embed="rId5"/>
          <a:srcRect l="6874" t="26563" r="5273" b="18489"/>
          <a:stretch>
            <a:fillRect/>
          </a:stretch>
        </p:blipFill>
        <p:spPr bwMode="auto">
          <a:xfrm>
            <a:off x="-115888" y="1123950"/>
            <a:ext cx="94218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2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2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2194" name="Picture 4"/>
          <p:cNvPicPr>
            <a:picLocks noChangeAspect="1" noChangeArrowheads="1"/>
          </p:cNvPicPr>
          <p:nvPr/>
        </p:nvPicPr>
        <p:blipFill>
          <a:blip r:embed="rId3"/>
          <a:srcRect l="6874" t="26563" r="5273" b="18489"/>
          <a:stretch>
            <a:fillRect/>
          </a:stretch>
        </p:blipFill>
        <p:spPr bwMode="auto">
          <a:xfrm>
            <a:off x="-115888" y="1123950"/>
            <a:ext cx="94218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4261" name="Text Box 5"/>
          <p:cNvSpPr txBox="1">
            <a:spLocks noChangeArrowheads="1"/>
          </p:cNvSpPr>
          <p:nvPr/>
        </p:nvSpPr>
        <p:spPr bwMode="auto">
          <a:xfrm>
            <a:off x="1127125" y="369888"/>
            <a:ext cx="7178675" cy="9461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Most people believe that the Creator of the universe has written a book</a:t>
            </a:r>
          </a:p>
        </p:txBody>
      </p:sp>
      <p:sp>
        <p:nvSpPr>
          <p:cNvPr id="224262" name="Text Box 6"/>
          <p:cNvSpPr txBox="1">
            <a:spLocks noChangeArrowheads="1"/>
          </p:cNvSpPr>
          <p:nvPr/>
        </p:nvSpPr>
        <p:spPr bwMode="auto">
          <a:xfrm>
            <a:off x="415925" y="5464175"/>
            <a:ext cx="8353425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Christians: The Bible = the inspired word of God</a:t>
            </a:r>
          </a:p>
        </p:txBody>
      </p:sp>
      <p:sp>
        <p:nvSpPr>
          <p:cNvPr id="224264" name="Text Box 8"/>
          <p:cNvSpPr txBox="1">
            <a:spLocks noChangeArrowheads="1"/>
          </p:cNvSpPr>
          <p:nvPr/>
        </p:nvSpPr>
        <p:spPr bwMode="auto">
          <a:xfrm>
            <a:off x="868363" y="5894388"/>
            <a:ext cx="76200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Only those who accept the divinity of Jesus Christ will experience life after death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075363" y="3333750"/>
            <a:ext cx="267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Arial" pitchFamily="-72" charset="0"/>
                <a:cs typeface="Arial" pitchFamily="-72" charset="0"/>
                <a:hlinkClick r:id="rId4"/>
              </a:rPr>
              <a:t>After the Rapture</a:t>
            </a:r>
            <a:endParaRPr lang="en-US" b="1">
              <a:ea typeface="Arial" pitchFamily="-72" charset="0"/>
              <a:cs typeface="Arial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4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4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4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61" grpId="0" animBg="1"/>
      <p:bldP spid="224262" grpId="0" animBg="1"/>
      <p:bldP spid="224264" grpId="0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241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2514600" y="3210583"/>
            <a:ext cx="6172200" cy="34811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6290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2200" y="147638"/>
            <a:ext cx="4365625" cy="6481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1200" y="0"/>
            <a:ext cx="77216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2170583" y="228600"/>
            <a:ext cx="4860009" cy="6477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0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3813"/>
            <a:ext cx="5943600" cy="692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5791200" y="2514600"/>
            <a:ext cx="335280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William Miller—Jesus Return 1843 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0000" y="-14288"/>
            <a:ext cx="5319713" cy="689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24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71713" y="533400"/>
            <a:ext cx="4600575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295400" y="5686794"/>
            <a:ext cx="680667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The Great Disappointment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448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73596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4483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46750" y="0"/>
            <a:ext cx="3430588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582988"/>
            <a:ext cx="9144000" cy="327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/>
          <a:srcRect t="10508" r="50000" b="8098"/>
          <a:stretch/>
        </p:blipFill>
        <p:spPr bwMode="auto">
          <a:xfrm>
            <a:off x="1371600" y="381000"/>
            <a:ext cx="6505575" cy="59547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8546" name="Picture 2"/>
          <p:cNvPicPr>
            <a:picLocks noChangeAspect="1" noChangeArrowheads="1"/>
          </p:cNvPicPr>
          <p:nvPr/>
        </p:nvPicPr>
        <p:blipFill>
          <a:blip r:embed="rId4"/>
          <a:srcRect l="10542" t="15625" r="38396" b="9142"/>
          <a:stretch>
            <a:fillRect/>
          </a:stretch>
        </p:blipFill>
        <p:spPr bwMode="auto">
          <a:xfrm>
            <a:off x="952500" y="355600"/>
            <a:ext cx="7324725" cy="606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8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8578" name="Picture 4" descr="TIME Evangelical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109538"/>
            <a:ext cx="4991100" cy="665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8579" name="Picture 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59388" y="0"/>
            <a:ext cx="3336925" cy="681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8580" name="TextBox 3"/>
          <p:cNvSpPr txBox="1">
            <a:spLocks noChangeArrowheads="1"/>
          </p:cNvSpPr>
          <p:nvPr/>
        </p:nvSpPr>
        <p:spPr bwMode="auto">
          <a:xfrm>
            <a:off x="5313363" y="5943600"/>
            <a:ext cx="13350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Arial" pitchFamily="-72" charset="0"/>
                <a:cs typeface="Arial" pitchFamily="-72" charset="0"/>
                <a:hlinkClick r:id="rId5"/>
              </a:rPr>
              <a:t>Rapture</a:t>
            </a:r>
            <a:endParaRPr lang="en-US" b="1">
              <a:ea typeface="Arial" pitchFamily="-72" charset="0"/>
              <a:cs typeface="Arial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26" name="Picture 2"/>
          <p:cNvPicPr>
            <a:picLocks noChangeAspect="1" noChangeArrowheads="1"/>
          </p:cNvPicPr>
          <p:nvPr/>
        </p:nvPicPr>
        <p:blipFill>
          <a:blip r:embed="rId3"/>
          <a:srcRect l="19215" t="8955" r="31149" b="6248"/>
          <a:stretch>
            <a:fillRect/>
          </a:stretch>
        </p:blipFill>
        <p:spPr bwMode="auto">
          <a:xfrm>
            <a:off x="1371600" y="350838"/>
            <a:ext cx="6457950" cy="620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674" name="Picture 2"/>
          <p:cNvPicPr>
            <a:picLocks noChangeAspect="1" noChangeArrowheads="1"/>
          </p:cNvPicPr>
          <p:nvPr/>
        </p:nvPicPr>
        <p:blipFill>
          <a:blip r:embed="rId3"/>
          <a:srcRect l="7639" t="7275" r="52771" b="6250"/>
          <a:stretch>
            <a:fillRect/>
          </a:stretch>
        </p:blipFill>
        <p:spPr bwMode="auto">
          <a:xfrm>
            <a:off x="1409700" y="212725"/>
            <a:ext cx="6611938" cy="641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47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100013"/>
            <a:ext cx="8229600" cy="665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3429000" y="3810000"/>
            <a:ext cx="4974735" cy="25545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/>
                <a:ea typeface="+mn-ea"/>
                <a:cs typeface="+mn-cs"/>
              </a:rPr>
              <a:t>Religion integrated into same brain networks evolved for social cognition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67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100013"/>
            <a:ext cx="8229600" cy="665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3429000" y="4267200"/>
            <a:ext cx="4974735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/>
                <a:ea typeface="+mn-ea"/>
                <a:cs typeface="+mn-cs"/>
              </a:rPr>
              <a:t>Pattern-Seeking Primates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81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447800" y="685800"/>
            <a:ext cx="7543800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/>
                <a:ea typeface="+mn-ea"/>
                <a:cs typeface="+mn-cs"/>
              </a:rPr>
              <a:t>Meaningful patterns become beliefs—shape our understanding of reality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086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447800" y="685800"/>
            <a:ext cx="7543800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/>
                <a:ea typeface="+mn-ea"/>
                <a:cs typeface="+mn-cs"/>
              </a:rPr>
              <a:t>Once formed, brain looks for confirmation in support of beliefs—feedback loop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2913" name="Picture 4"/>
          <p:cNvPicPr>
            <a:picLocks noChangeAspect="1" noChangeArrowheads="1"/>
          </p:cNvPicPr>
          <p:nvPr/>
        </p:nvPicPr>
        <p:blipFill>
          <a:blip r:embed="rId3"/>
          <a:srcRect l="3563" r="7535"/>
          <a:stretch>
            <a:fillRect/>
          </a:stretch>
        </p:blipFill>
        <p:spPr bwMode="auto">
          <a:xfrm>
            <a:off x="-23813" y="-28575"/>
            <a:ext cx="9207501" cy="691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2914" name="Text Box 5"/>
          <p:cNvSpPr txBox="1">
            <a:spLocks noChangeArrowheads="1"/>
          </p:cNvSpPr>
          <p:nvPr/>
        </p:nvSpPr>
        <p:spPr bwMode="auto">
          <a:xfrm>
            <a:off x="1127125" y="701675"/>
            <a:ext cx="3684588" cy="579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3200" b="1" i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Confirmation Bias</a:t>
            </a:r>
          </a:p>
        </p:txBody>
      </p:sp>
      <p:sp>
        <p:nvSpPr>
          <p:cNvPr id="422915" name="Text Box 6"/>
          <p:cNvSpPr txBox="1">
            <a:spLocks noChangeArrowheads="1"/>
          </p:cNvSpPr>
          <p:nvPr/>
        </p:nvSpPr>
        <p:spPr bwMode="auto">
          <a:xfrm>
            <a:off x="1143000" y="1371600"/>
            <a:ext cx="6300788" cy="9461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One of the strongest built-in mental distortions we have</a:t>
            </a:r>
          </a:p>
        </p:txBody>
      </p:sp>
      <p:sp>
        <p:nvSpPr>
          <p:cNvPr id="236551" name="Text Box 7"/>
          <p:cNvSpPr txBox="1">
            <a:spLocks noChangeArrowheads="1"/>
          </p:cNvSpPr>
          <p:nvPr/>
        </p:nvSpPr>
        <p:spPr bwMode="auto">
          <a:xfrm>
            <a:off x="1147763" y="4038600"/>
            <a:ext cx="2509837" cy="579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b="1" i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Group-think</a:t>
            </a:r>
          </a:p>
        </p:txBody>
      </p:sp>
      <p:sp>
        <p:nvSpPr>
          <p:cNvPr id="236553" name="Text Box 9"/>
          <p:cNvSpPr txBox="1">
            <a:spLocks noChangeArrowheads="1"/>
          </p:cNvSpPr>
          <p:nvPr/>
        </p:nvSpPr>
        <p:spPr bwMode="auto">
          <a:xfrm>
            <a:off x="1143000" y="2438400"/>
            <a:ext cx="5962650" cy="137318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Once we have a hunch about how things work, we seek information that fits what we already think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6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6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51" grpId="0" animBg="1"/>
      <p:bldP spid="23655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4962" name="Picture 2"/>
          <p:cNvPicPr>
            <a:picLocks noChangeAspect="1" noChangeArrowheads="1"/>
          </p:cNvPicPr>
          <p:nvPr/>
        </p:nvPicPr>
        <p:blipFill>
          <a:blip r:embed="rId3"/>
          <a:srcRect l="18777" t="8769" r="20827" b="6250"/>
          <a:stretch>
            <a:fillRect/>
          </a:stretch>
        </p:blipFill>
        <p:spPr bwMode="auto">
          <a:xfrm>
            <a:off x="609600" y="290513"/>
            <a:ext cx="7858125" cy="621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7010" name="Picture 1"/>
          <p:cNvPicPr>
            <a:picLocks noChangeAspect="1"/>
          </p:cNvPicPr>
          <p:nvPr/>
        </p:nvPicPr>
        <p:blipFill>
          <a:blip r:embed="rId3"/>
          <a:srcRect l="2213" r="1955" b="1691"/>
          <a:stretch>
            <a:fillRect/>
          </a:stretch>
        </p:blipFill>
        <p:spPr bwMode="auto">
          <a:xfrm>
            <a:off x="2047875" y="0"/>
            <a:ext cx="5191125" cy="691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343400" y="381000"/>
            <a:ext cx="4572000" cy="64770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“I warn everyone who hears the words of prophecy of this book: If anyone adds anything to them,    God will add to him the plagues described in this book”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“And if anyone takes words away from this book of prophecy,   God will take away from him his share in the tree of life”</a:t>
            </a:r>
          </a:p>
        </p:txBody>
      </p:sp>
      <p:pic>
        <p:nvPicPr>
          <p:cNvPr id="429059" name="Picture 3" descr="durer-07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28600" y="609600"/>
            <a:ext cx="4056063" cy="5715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5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106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1749425"/>
            <a:ext cx="4822825" cy="335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63636" y="1634107"/>
            <a:ext cx="2762250" cy="3514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2188" y="1704975"/>
            <a:ext cx="4619625" cy="3448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33154" name="TextBox 1"/>
          <p:cNvSpPr txBox="1">
            <a:spLocks noChangeArrowheads="1"/>
          </p:cNvSpPr>
          <p:nvPr/>
        </p:nvSpPr>
        <p:spPr bwMode="auto">
          <a:xfrm>
            <a:off x="3587750" y="5408613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000000"/>
                </a:solidFill>
                <a:hlinkClick r:id="rId4"/>
              </a:rPr>
              <a:t>Superbowl Ad</a:t>
            </a:r>
            <a:endParaRPr 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40" name="Picture 4" descr="What We Believ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62200" y="1110993"/>
            <a:ext cx="4191000" cy="43948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7250" name="Picture 4" descr="Pop Prophet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0975" y="165100"/>
            <a:ext cx="4927600" cy="654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7251" name="Text Box 6"/>
          <p:cNvSpPr txBox="1">
            <a:spLocks noChangeArrowheads="1"/>
          </p:cNvSpPr>
          <p:nvPr/>
        </p:nvSpPr>
        <p:spPr bwMode="auto">
          <a:xfrm>
            <a:off x="5257800" y="1219200"/>
            <a:ext cx="3657600" cy="478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</a:rPr>
              <a:t>71% of readers from the South and Midwest</a:t>
            </a:r>
          </a:p>
          <a:p>
            <a:pPr algn="ctr"/>
            <a:r>
              <a:rPr lang="en-US" sz="2800" b="1">
                <a:solidFill>
                  <a:schemeClr val="bg1"/>
                </a:solidFill>
              </a:rPr>
              <a:t>Only 6% from Northeast</a:t>
            </a:r>
          </a:p>
          <a:p>
            <a:pPr algn="ctr"/>
            <a:r>
              <a:rPr lang="en-US" sz="2800" b="1">
                <a:solidFill>
                  <a:schemeClr val="bg1"/>
                </a:solidFill>
              </a:rPr>
              <a:t>The “core buyer” is a 44-year-old born-again Christian woman, married with kids, living in the South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2" name="Picture 4" descr="Rap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r="648"/>
          <a:stretch>
            <a:fillRect/>
          </a:stretch>
        </p:blipFill>
        <p:spPr bwMode="auto">
          <a:xfrm>
            <a:off x="685800" y="533400"/>
            <a:ext cx="7796213" cy="5613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68613" name="Picture 5" descr="Left Behind"/>
          <p:cNvPicPr>
            <a:picLocks noChangeAspect="1" noChangeArrowheads="1"/>
          </p:cNvPicPr>
          <p:nvPr/>
        </p:nvPicPr>
        <p:blipFill>
          <a:blip r:embed="rId4"/>
          <a:srcRect l="841" b="772"/>
          <a:stretch>
            <a:fillRect/>
          </a:stretch>
        </p:blipFill>
        <p:spPr bwMode="auto">
          <a:xfrm>
            <a:off x="2590800" y="1600200"/>
            <a:ext cx="3554413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1346" name="Picture 5" descr="wallpaper_mark8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8"/>
            <a:ext cx="9144000" cy="6861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rcRect l="2277" r="40135" b="40100"/>
          <a:stretch>
            <a:fillRect/>
          </a:stretch>
        </p:blipFill>
        <p:spPr bwMode="auto">
          <a:xfrm>
            <a:off x="11113" y="0"/>
            <a:ext cx="4941887" cy="688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394" name="Picture 5" descr="lbs_102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231775"/>
            <a:ext cx="6172200" cy="457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3395" name="Text Box 7"/>
          <p:cNvSpPr txBox="1">
            <a:spLocks noChangeArrowheads="1"/>
          </p:cNvSpPr>
          <p:nvPr/>
        </p:nvSpPr>
        <p:spPr bwMode="auto">
          <a:xfrm>
            <a:off x="838200" y="4816475"/>
            <a:ext cx="77724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</a:rPr>
              <a:t>In an age of terror and tumult</a:t>
            </a:r>
          </a:p>
          <a:p>
            <a:pPr algn="ctr"/>
            <a:r>
              <a:rPr lang="en-US" sz="2800" b="1">
                <a:solidFill>
                  <a:schemeClr val="bg1"/>
                </a:solidFill>
              </a:rPr>
              <a:t>Biblical literalism offers certitude to millions of Americans amid chaos of their 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41286" y="1219200"/>
            <a:ext cx="5170714" cy="4343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/>
          <a:srcRect l="10982" t="9180" r="38725" b="12439"/>
          <a:stretch>
            <a:fillRect/>
          </a:stretch>
        </p:blipFill>
        <p:spPr bwMode="auto">
          <a:xfrm>
            <a:off x="671513" y="23813"/>
            <a:ext cx="7800975" cy="683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nd of Oil 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l="1379" t="22589" r="1358" b="12723"/>
          <a:stretch>
            <a:fillRect/>
          </a:stretch>
        </p:blipFill>
        <p:spPr bwMode="auto">
          <a:xfrm>
            <a:off x="838200" y="34119"/>
            <a:ext cx="7391400" cy="641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9538" name="Picture 2" descr="Blackout Newsweek Cov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30725" y="441325"/>
            <a:ext cx="4581525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9539" name="Picture 3" descr="TIME Blackout Cover"/>
          <p:cNvPicPr>
            <a:picLocks noChangeAspect="1" noChangeArrowheads="1"/>
          </p:cNvPicPr>
          <p:nvPr/>
        </p:nvPicPr>
        <p:blipFill>
          <a:blip r:embed="rId4"/>
          <a:srcRect l="3883" r="3883" b="10760"/>
          <a:stretch>
            <a:fillRect/>
          </a:stretch>
        </p:blipFill>
        <p:spPr bwMode="auto">
          <a:xfrm>
            <a:off x="17463" y="441325"/>
            <a:ext cx="4478337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1586" name="Picture 2" descr="Diseases-SARS-untitl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228600"/>
            <a:ext cx="8610600" cy="645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 descr="sar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28800" y="609600"/>
            <a:ext cx="5562600" cy="5562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8196" name="Picture 4" descr="sar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76975" y="457200"/>
            <a:ext cx="2154238" cy="3124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8197" name="Picture 5" descr="sars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" y="1524000"/>
            <a:ext cx="3649663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edesaegypti%20we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b="9074"/>
          <a:stretch>
            <a:fillRect/>
          </a:stretch>
        </p:blipFill>
        <p:spPr bwMode="auto">
          <a:xfrm>
            <a:off x="990600" y="549275"/>
            <a:ext cx="7239000" cy="52117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9219" name="Picture 3" descr="mosquito-west-nile-viru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" y="4038600"/>
            <a:ext cx="3581400" cy="246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0306wnv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34000" y="3352800"/>
            <a:ext cx="3033713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 descr="mosquito_main"/>
          <p:cNvPicPr>
            <a:picLocks noChangeAspect="1" noChangeArrowheads="1"/>
          </p:cNvPicPr>
          <p:nvPr/>
        </p:nvPicPr>
        <p:blipFill>
          <a:blip r:embed="rId6"/>
          <a:srcRect t="2151"/>
          <a:stretch>
            <a:fillRect/>
          </a:stretch>
        </p:blipFill>
        <p:spPr bwMode="auto">
          <a:xfrm>
            <a:off x="533400" y="381000"/>
            <a:ext cx="6324600" cy="346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8600" y="523875"/>
            <a:ext cx="8686800" cy="56118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ditorial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8600" y="1143000"/>
            <a:ext cx="8763000" cy="4419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457731" name="Picture 3" descr="mcusa"/>
          <p:cNvPicPr>
            <a:picLocks noChangeAspect="1" noChangeArrowheads="1"/>
          </p:cNvPicPr>
          <p:nvPr/>
        </p:nvPicPr>
        <p:blipFill>
          <a:blip r:embed="rId4"/>
          <a:srcRect b="12820"/>
          <a:stretch>
            <a:fillRect/>
          </a:stretch>
        </p:blipFill>
        <p:spPr bwMode="auto">
          <a:xfrm>
            <a:off x="4656138" y="533400"/>
            <a:ext cx="4368800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BS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3400" y="3140075"/>
            <a:ext cx="5715000" cy="320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9778" name="Picture 4" descr="Blood Pressure"/>
          <p:cNvPicPr>
            <a:picLocks noChangeAspect="1" noChangeArrowheads="1"/>
          </p:cNvPicPr>
          <p:nvPr/>
        </p:nvPicPr>
        <p:blipFill>
          <a:blip r:embed="rId3"/>
          <a:srcRect b="694"/>
          <a:stretch>
            <a:fillRect/>
          </a:stretch>
        </p:blipFill>
        <p:spPr bwMode="auto">
          <a:xfrm>
            <a:off x="2052638" y="160338"/>
            <a:ext cx="4960937" cy="658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9763" y="119063"/>
            <a:ext cx="5322887" cy="662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1826" name="Picture 6" descr="Sudan"/>
          <p:cNvPicPr>
            <a:picLocks noChangeAspect="1" noChangeArrowheads="1"/>
          </p:cNvPicPr>
          <p:nvPr/>
        </p:nvPicPr>
        <p:blipFill>
          <a:blip r:embed="rId3"/>
          <a:srcRect b="12671"/>
          <a:stretch>
            <a:fillRect/>
          </a:stretch>
        </p:blipFill>
        <p:spPr bwMode="auto">
          <a:xfrm>
            <a:off x="0" y="200025"/>
            <a:ext cx="4892675" cy="559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827" name="Picture 7" descr="TIME Sudan"/>
          <p:cNvPicPr>
            <a:picLocks noChangeAspect="1" noChangeArrowheads="1"/>
          </p:cNvPicPr>
          <p:nvPr/>
        </p:nvPicPr>
        <p:blipFill>
          <a:blip r:embed="rId4"/>
          <a:srcRect b="15488"/>
          <a:stretch>
            <a:fillRect/>
          </a:stretch>
        </p:blipFill>
        <p:spPr bwMode="auto">
          <a:xfrm>
            <a:off x="4319588" y="200025"/>
            <a:ext cx="4821237" cy="543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3874" name="Picture 3" descr="Tsunami Newswee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1000"/>
            <a:ext cx="4710113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3875" name="Picture 2" descr="Tsunami TIME"/>
          <p:cNvPicPr>
            <a:picLocks noChangeAspect="1" noChangeArrowheads="1"/>
          </p:cNvPicPr>
          <p:nvPr/>
        </p:nvPicPr>
        <p:blipFill>
          <a:blip r:embed="rId4"/>
          <a:srcRect b="16049"/>
          <a:stretch>
            <a:fillRect/>
          </a:stretch>
        </p:blipFill>
        <p:spPr bwMode="auto">
          <a:xfrm>
            <a:off x="4510088" y="381000"/>
            <a:ext cx="4633912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51000" y="120650"/>
            <a:ext cx="5840413" cy="662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5922" name="Picture 4" descr="Haitis Tragedy"/>
          <p:cNvPicPr>
            <a:picLocks noChangeAspect="1" noChangeArrowheads="1"/>
          </p:cNvPicPr>
          <p:nvPr/>
        </p:nvPicPr>
        <p:blipFill>
          <a:blip r:embed="rId3"/>
          <a:srcRect r="1036" b="17807"/>
          <a:stretch>
            <a:fillRect/>
          </a:stretch>
        </p:blipFill>
        <p:spPr bwMode="auto">
          <a:xfrm>
            <a:off x="0" y="304800"/>
            <a:ext cx="4643438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5923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02138" y="304800"/>
            <a:ext cx="4665662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7970" name="Picture 2" descr="BioChem%20Titl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" y="101600"/>
            <a:ext cx="8839200" cy="663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rcRect r="2136" b="1828"/>
          <a:stretch>
            <a:fillRect/>
          </a:stretch>
        </p:blipFill>
        <p:spPr bwMode="auto">
          <a:xfrm>
            <a:off x="1990725" y="0"/>
            <a:ext cx="51450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0018" name="Picture 2"/>
          <p:cNvPicPr>
            <a:picLocks noChangeAspect="1" noChangeArrowheads="1"/>
          </p:cNvPicPr>
          <p:nvPr/>
        </p:nvPicPr>
        <p:blipFill>
          <a:blip r:embed="rId3"/>
          <a:srcRect b="13646"/>
          <a:stretch>
            <a:fillRect/>
          </a:stretch>
        </p:blipFill>
        <p:spPr bwMode="auto">
          <a:xfrm>
            <a:off x="-1588" y="80963"/>
            <a:ext cx="5072063" cy="578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0019" name="Picture 4" descr="Insurgents"/>
          <p:cNvPicPr>
            <a:picLocks noChangeAspect="1" noChangeArrowheads="1"/>
          </p:cNvPicPr>
          <p:nvPr/>
        </p:nvPicPr>
        <p:blipFill>
          <a:blip r:embed="rId4"/>
          <a:srcRect b="12822"/>
          <a:stretch>
            <a:fillRect/>
          </a:stretch>
        </p:blipFill>
        <p:spPr bwMode="auto">
          <a:xfrm>
            <a:off x="4032250" y="93663"/>
            <a:ext cx="5111750" cy="584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 b="15833"/>
          <a:stretch>
            <a:fillRect/>
          </a:stretch>
        </p:blipFill>
        <p:spPr bwMode="auto">
          <a:xfrm>
            <a:off x="2035175" y="0"/>
            <a:ext cx="5089525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066" name="Picture 5" descr="Retiremen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l="1212" b="13254"/>
          <a:stretch>
            <a:fillRect/>
          </a:stretch>
        </p:blipFill>
        <p:spPr>
          <a:xfrm>
            <a:off x="58738" y="228600"/>
            <a:ext cx="4791075" cy="5486400"/>
          </a:xfrm>
        </p:spPr>
      </p:pic>
      <p:pic>
        <p:nvPicPr>
          <p:cNvPr id="47206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4988" y="219075"/>
            <a:ext cx="4799012" cy="633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 r="1942" b="17778"/>
          <a:stretch>
            <a:fillRect/>
          </a:stretch>
        </p:blipFill>
        <p:spPr bwMode="auto">
          <a:xfrm>
            <a:off x="1987550" y="0"/>
            <a:ext cx="5068888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41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67225" y="655638"/>
            <a:ext cx="4676775" cy="549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41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" y="298450"/>
            <a:ext cx="4552950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5"/>
          <a:srcRect b="1538"/>
          <a:stretch>
            <a:fillRect/>
          </a:stretch>
        </p:blipFill>
        <p:spPr bwMode="auto">
          <a:xfrm>
            <a:off x="1982788" y="25400"/>
            <a:ext cx="5027612" cy="683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7794" name="Picture 2" descr="Ri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88" y="220663"/>
            <a:ext cx="9144000" cy="571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417796" name="Picture 4" descr="Hurricanes"/>
          <p:cNvPicPr>
            <a:picLocks noChangeAspect="1" noChangeArrowheads="1"/>
          </p:cNvPicPr>
          <p:nvPr/>
        </p:nvPicPr>
        <p:blipFill>
          <a:blip r:embed="rId4"/>
          <a:srcRect l="821" r="1428" b="1141"/>
          <a:stretch>
            <a:fillRect/>
          </a:stretch>
        </p:blipFill>
        <p:spPr bwMode="auto">
          <a:xfrm>
            <a:off x="1873250" y="25400"/>
            <a:ext cx="5145088" cy="682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7797" name="Picture 5" descr="Too Hot Not to Handle"/>
          <p:cNvPicPr>
            <a:picLocks noChangeAspect="1" noChangeArrowheads="1"/>
          </p:cNvPicPr>
          <p:nvPr/>
        </p:nvPicPr>
        <p:blipFill>
          <a:blip r:embed="rId5"/>
          <a:srcRect t="2515" r="1393" b="3596"/>
          <a:stretch>
            <a:fillRect/>
          </a:stretch>
        </p:blipFill>
        <p:spPr bwMode="auto">
          <a:xfrm>
            <a:off x="1855788" y="15875"/>
            <a:ext cx="5275262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7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7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8210" name="Picture 5" descr="Flow"/>
          <p:cNvPicPr>
            <a:picLocks noChangeAspect="1" noChangeArrowheads="1"/>
          </p:cNvPicPr>
          <p:nvPr/>
        </p:nvPicPr>
        <p:blipFill>
          <a:blip r:embed="rId3"/>
          <a:srcRect r="1245" b="1295"/>
          <a:stretch>
            <a:fillRect/>
          </a:stretch>
        </p:blipFill>
        <p:spPr bwMode="auto">
          <a:xfrm>
            <a:off x="6350" y="303213"/>
            <a:ext cx="4657725" cy="626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4" descr="Trash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63332" y="303211"/>
            <a:ext cx="4467268" cy="6249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257" name="Picture 2"/>
          <p:cNvPicPr>
            <a:picLocks noChangeAspect="1"/>
          </p:cNvPicPr>
          <p:nvPr/>
        </p:nvPicPr>
        <p:blipFill>
          <a:blip r:embed="rId3"/>
          <a:srcRect b="18750"/>
          <a:stretch>
            <a:fillRect/>
          </a:stretch>
        </p:blipFill>
        <p:spPr bwMode="auto">
          <a:xfrm>
            <a:off x="0" y="457200"/>
            <a:ext cx="4608513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b="18750"/>
          <a:stretch>
            <a:fillRect/>
          </a:stretch>
        </p:blipFill>
        <p:spPr bwMode="auto">
          <a:xfrm>
            <a:off x="4587875" y="457200"/>
            <a:ext cx="4592638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 r="2238" b="1492"/>
          <a:stretch>
            <a:fillRect/>
          </a:stretch>
        </p:blipFill>
        <p:spPr bwMode="auto">
          <a:xfrm>
            <a:off x="2133600" y="152400"/>
            <a:ext cx="51323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2306" name="Picture 4" descr="Global Meltdown"/>
          <p:cNvPicPr>
            <a:picLocks noChangeAspect="1" noChangeArrowheads="1"/>
          </p:cNvPicPr>
          <p:nvPr/>
        </p:nvPicPr>
        <p:blipFill>
          <a:blip r:embed="rId3"/>
          <a:srcRect t="6291" r="1106" b="983"/>
          <a:stretch>
            <a:fillRect/>
          </a:stretch>
        </p:blipFill>
        <p:spPr bwMode="auto">
          <a:xfrm>
            <a:off x="2033588" y="304800"/>
            <a:ext cx="50673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rcRect b="17778"/>
          <a:stretch>
            <a:fillRect/>
          </a:stretch>
        </p:blipFill>
        <p:spPr bwMode="auto">
          <a:xfrm>
            <a:off x="2001838" y="0"/>
            <a:ext cx="5140325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4354" name="Picture 2" descr="Empire at Risk"/>
          <p:cNvPicPr>
            <a:picLocks noChangeAspect="1" noChangeArrowheads="1"/>
          </p:cNvPicPr>
          <p:nvPr/>
        </p:nvPicPr>
        <p:blipFill>
          <a:blip r:embed="rId3"/>
          <a:srcRect l="4633" r="8699" b="699"/>
          <a:stretch>
            <a:fillRect/>
          </a:stretch>
        </p:blipFill>
        <p:spPr bwMode="auto">
          <a:xfrm>
            <a:off x="2065338" y="188913"/>
            <a:ext cx="4633912" cy="653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2979" name="Picture 3" descr="How Great Powers Fall"/>
          <p:cNvPicPr>
            <a:picLocks noChangeAspect="1" noChangeArrowheads="1"/>
          </p:cNvPicPr>
          <p:nvPr/>
        </p:nvPicPr>
        <p:blipFill>
          <a:blip r:embed="rId4"/>
          <a:srcRect r="1326" b="15176"/>
          <a:stretch>
            <a:fillRect/>
          </a:stretch>
        </p:blipFill>
        <p:spPr bwMode="auto">
          <a:xfrm>
            <a:off x="1811338" y="80963"/>
            <a:ext cx="5100637" cy="586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2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4114800" cy="13716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+mj-ea"/>
                <a:cs typeface="+mj-cs"/>
              </a:rPr>
              <a:t>Psychological Perceptions</a:t>
            </a:r>
          </a:p>
        </p:txBody>
      </p:sp>
      <p:sp>
        <p:nvSpPr>
          <p:cNvPr id="48640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600200"/>
            <a:ext cx="4419600" cy="52578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Stable hierarchies crumble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Unexplained inexplicable change or crisis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Sense of anxiety, dread, disorientation, impending chaos, lawlessness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World full of perils &amp; distress</a:t>
            </a:r>
          </a:p>
        </p:txBody>
      </p:sp>
      <p:pic>
        <p:nvPicPr>
          <p:cNvPr id="53255" name="Picture 7" descr="WTC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4800600" y="472622"/>
            <a:ext cx="4191000" cy="5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0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90600"/>
            <a:ext cx="4572000" cy="53340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Rhetoric functions to define situations and offers solutions to perceived problems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Rhetoric puts experience into a pattern/order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Hierarchy =        systems of order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Guilt as consequence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Motivated by perfection</a:t>
            </a:r>
          </a:p>
        </p:txBody>
      </p:sp>
      <p:pic>
        <p:nvPicPr>
          <p:cNvPr id="4103" name="Picture 7" descr="dfSrMcEZE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5181600" y="990600"/>
            <a:ext cx="3430588" cy="5257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0498" name="Picture 4" descr="Tragedy Comedy mask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90800" y="838200"/>
            <a:ext cx="4038600" cy="249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1584325" y="3581400"/>
            <a:ext cx="6188075" cy="309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3200" b="1">
                <a:solidFill>
                  <a:srgbClr val="FFFFFF"/>
                </a:solidFill>
              </a:rPr>
              <a:t>There is a linguistically embedded drive towards eradicating the imperfect</a:t>
            </a:r>
          </a:p>
          <a:p>
            <a:pPr algn="ctr">
              <a:spcBef>
                <a:spcPct val="20000"/>
              </a:spcBef>
            </a:pPr>
            <a:endParaRPr lang="en-US" sz="1400" b="1">
              <a:solidFill>
                <a:srgbClr val="FFFFFF"/>
              </a:solidFill>
            </a:endParaRPr>
          </a:p>
          <a:p>
            <a:pPr algn="ctr"/>
            <a:r>
              <a:rPr lang="en-US" sz="2800" b="1">
                <a:solidFill>
                  <a:srgbClr val="FFFFFF"/>
                </a:solidFill>
              </a:rPr>
              <a:t>The act of taking things to the end of the line = “tragic” perspective</a:t>
            </a:r>
          </a:p>
          <a:p>
            <a:pPr algn="ctr"/>
            <a:endParaRPr lang="en-US" sz="2800" b="1">
              <a:solidFill>
                <a:srgbClr val="FFCC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2546" name="Picture 4" descr="Brummett Cov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5000" y="381000"/>
            <a:ext cx="5340350" cy="484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9" name="Picture 5" descr="Brummett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53200" y="381000"/>
            <a:ext cx="2057400" cy="2514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1143000" y="5334000"/>
            <a:ext cx="7086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sz="32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a typeface="+mn-ea"/>
                <a:cs typeface="+mn-cs"/>
              </a:rPr>
              <a:t>Predicts an end; a new world; </a:t>
            </a:r>
            <a:r>
              <a:rPr lang="en-US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a typeface="+mn-ea"/>
                <a:cs typeface="+mn-cs"/>
              </a:rPr>
              <a:t>        a </a:t>
            </a:r>
            <a:r>
              <a:rPr lang="en-US" sz="32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a typeface="+mn-ea"/>
                <a:cs typeface="+mn-cs"/>
              </a:rPr>
              <a:t>second coming; or a disaster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5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2000" y="3505200"/>
            <a:ext cx="7848600" cy="3124200"/>
          </a:xfrm>
        </p:spPr>
        <p:txBody>
          <a:bodyPr/>
          <a:lstStyle/>
          <a:p>
            <a:pPr eaLnBrk="1" hangingPunct="1"/>
            <a:r>
              <a:rPr lang="en-US" sz="2800" b="1">
                <a:solidFill>
                  <a:schemeClr val="bg1"/>
                </a:solidFill>
              </a:rPr>
              <a:t>Apocalyptic mind looks through surface reality of world—sees history’s epic,     true nature</a:t>
            </a:r>
          </a:p>
          <a:p>
            <a:pPr eaLnBrk="1" hangingPunct="1"/>
            <a:r>
              <a:rPr lang="en-US" sz="2800" b="1">
                <a:solidFill>
                  <a:schemeClr val="bg1"/>
                </a:solidFill>
              </a:rPr>
              <a:t>“Apocalypse” from Greek word to uncover, or disclose</a:t>
            </a:r>
          </a:p>
          <a:p>
            <a:pPr eaLnBrk="1" hangingPunct="1"/>
            <a:r>
              <a:rPr lang="en-US" sz="2800" b="1">
                <a:solidFill>
                  <a:schemeClr val="bg1"/>
                </a:solidFill>
              </a:rPr>
              <a:t>Reveals the grand plan of history</a:t>
            </a:r>
          </a:p>
        </p:txBody>
      </p:sp>
      <p:pic>
        <p:nvPicPr>
          <p:cNvPr id="58372" name="Picture 4" descr="Apocalypticis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838200" y="609600"/>
            <a:ext cx="7162800" cy="25050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6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5035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858650" y="1609876"/>
            <a:ext cx="592315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4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charset="0"/>
                <a:ea typeface="+mn-ea"/>
                <a:cs typeface="+mn-cs"/>
              </a:rPr>
              <a:t>Bible = History Written in Advance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69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038600" y="381000"/>
            <a:ext cx="4876800" cy="63373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Zoraster (Zarathustra), Persian Prophet (1500-1200 BC), originator of apocalyptic thought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Ancient Egyptians saw history as a cycle, ever returning to its beginning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Zoraster embellished the plot, adding a spirit of destruction and triumph of order over disorder, in which “all things would be made perfect, once and for all”</a:t>
            </a:r>
          </a:p>
        </p:txBody>
      </p:sp>
      <p:pic>
        <p:nvPicPr>
          <p:cNvPr id="98312" name="Picture 8" descr="0140441182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152400" y="457200"/>
            <a:ext cx="3862388" cy="5994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0738" name="Picture 1"/>
          <p:cNvPicPr>
            <a:picLocks noChangeAspect="1"/>
          </p:cNvPicPr>
          <p:nvPr/>
        </p:nvPicPr>
        <p:blipFill>
          <a:blip r:embed="rId3"/>
          <a:srcRect r="36580" b="32338"/>
          <a:stretch>
            <a:fillRect/>
          </a:stretch>
        </p:blipFill>
        <p:spPr bwMode="auto">
          <a:xfrm>
            <a:off x="0" y="0"/>
            <a:ext cx="4724400" cy="693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5029199" y="1676400"/>
            <a:ext cx="3203925" cy="403187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“The time is filled up and the Kingdom of God is almost here; repent and believe in the good news!”</a:t>
            </a:r>
          </a:p>
          <a:p>
            <a:pPr algn="ctr">
              <a:defRPr/>
            </a:pPr>
            <a:r>
              <a:rPr lang="en-US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(Mark I:15)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90963" y="0"/>
            <a:ext cx="524033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2786" name="Picture 2"/>
          <p:cNvPicPr>
            <a:picLocks noChangeAspect="1"/>
          </p:cNvPicPr>
          <p:nvPr/>
        </p:nvPicPr>
        <p:blipFill>
          <a:blip r:embed="rId3"/>
          <a:srcRect l="2345" t="3383" r="27815" b="24181"/>
          <a:stretch>
            <a:fillRect/>
          </a:stretch>
        </p:blipFill>
        <p:spPr bwMode="auto">
          <a:xfrm>
            <a:off x="-6350" y="0"/>
            <a:ext cx="480695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4800599" y="2374683"/>
            <a:ext cx="4208346" cy="230832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Paul was convinced that the end would come in his own generation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4834" name="Picture 2"/>
          <p:cNvPicPr>
            <a:picLocks noChangeAspect="1"/>
          </p:cNvPicPr>
          <p:nvPr/>
        </p:nvPicPr>
        <p:blipFill>
          <a:blip r:embed="rId3"/>
          <a:srcRect l="2345" t="3383" r="27815" b="24181"/>
          <a:stretch>
            <a:fillRect/>
          </a:stretch>
        </p:blipFill>
        <p:spPr bwMode="auto">
          <a:xfrm>
            <a:off x="-6350" y="0"/>
            <a:ext cx="480695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920018" y="506490"/>
            <a:ext cx="4038600" cy="584775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“For this we declare to you by the word of the Lord, that </a:t>
            </a:r>
            <a:r>
              <a:rPr lang="en-US" sz="2200" i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we who are alive</a:t>
            </a:r>
            <a:r>
              <a:rPr lang="en-US" sz="2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, </a:t>
            </a:r>
            <a:r>
              <a:rPr lang="en-US" sz="2200" i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who are left</a:t>
            </a:r>
            <a:r>
              <a:rPr lang="en-US" sz="2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 until the coming of the Lord by no means will precede those who have died.  For the Lord himself, with a cry of command, with the archangel’s call, and with the sound of God’s trumpet, will descend from heaven, and the dead in Christ will rise first.  Then </a:t>
            </a:r>
            <a:r>
              <a:rPr lang="en-US" sz="2200" i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we who are alive, who are left</a:t>
            </a:r>
            <a:r>
              <a:rPr lang="en-US" sz="2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, will be caught up in the clouds together with them to meet the Lord in the air”</a:t>
            </a:r>
          </a:p>
          <a:p>
            <a:pPr algn="ctr">
              <a:defRPr/>
            </a:pPr>
            <a:r>
              <a:rPr lang="en-US" sz="2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I Thess. 4:15-17 (49 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6882" name="Picture 2" descr="Gloss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3000" y="304800"/>
            <a:ext cx="4140200" cy="621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8" name="Picture 4" descr="Heav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91000" y="152400"/>
            <a:ext cx="4267200" cy="641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09600" y="1371600"/>
            <a:ext cx="3352800" cy="427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a typeface="+mn-ea"/>
                <a:cs typeface="+mn-cs"/>
              </a:rPr>
              <a:t>Millennium = 1,000 years in which Christ will rule on Earth</a:t>
            </a:r>
          </a:p>
          <a:p>
            <a:pPr algn="ctr" eaLnBrk="1" hangingPunct="1">
              <a:defRPr/>
            </a:pPr>
            <a:endParaRPr lang="en-US" sz="1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a typeface="+mn-ea"/>
              <a:cs typeface="+mn-cs"/>
            </a:endParaRPr>
          </a:p>
          <a:p>
            <a:pPr algn="ctr" eaLnBrk="1" hangingPunct="1">
              <a:defRPr/>
            </a:pPr>
            <a:r>
              <a:rPr lang="en-US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a typeface="+mn-ea"/>
                <a:cs typeface="+mn-cs"/>
              </a:rPr>
              <a:t>A Period of peace, justice, &amp; order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09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50" y="762000"/>
            <a:ext cx="9132888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8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01709" y="609600"/>
            <a:ext cx="4632480" cy="55102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5"/>
          <a:srcRect l="6721" r="7869"/>
          <a:stretch>
            <a:fillRect/>
          </a:stretch>
        </p:blipFill>
        <p:spPr bwMode="auto">
          <a:xfrm>
            <a:off x="0" y="0"/>
            <a:ext cx="91567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9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9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a typeface="+mj-ea"/>
                <a:cs typeface="+mj-cs"/>
              </a:rPr>
              <a:t>Cosmic Vision of History</a:t>
            </a:r>
          </a:p>
        </p:txBody>
      </p:sp>
      <p:sp>
        <p:nvSpPr>
          <p:cNvPr id="5130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43000" y="3733800"/>
            <a:ext cx="7620000" cy="2819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History is linear—moving towards a goal = “God’s Plan”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History is determined; audience has no control; linking current events to ancient prophecy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History is hyper-ordered</a:t>
            </a:r>
          </a:p>
        </p:txBody>
      </p:sp>
      <p:pic>
        <p:nvPicPr>
          <p:cNvPr id="513028" name="Picture 4" descr="Book of Revela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371600" y="1371600"/>
            <a:ext cx="6400800" cy="2239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2954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j-ea"/>
                <a:cs typeface="+mj-cs"/>
              </a:rPr>
              <a:t>Apocalypse as Evolution</a:t>
            </a:r>
          </a:p>
        </p:txBody>
      </p:sp>
      <p:pic>
        <p:nvPicPr>
          <p:cNvPr id="105477" name="Picture 5" descr="Bleak Thewli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2438400" y="2057400"/>
            <a:ext cx="4286250" cy="2933700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762000" y="5322888"/>
            <a:ext cx="76200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n-ea"/>
                <a:cs typeface="+mn-cs"/>
              </a:rPr>
              <a:t>Culmination Human </a:t>
            </a: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n-ea"/>
                <a:cs typeface="+mn-cs"/>
              </a:rPr>
              <a:t>H</a:t>
            </a:r>
            <a:r>
              <a:rPr lang="en-US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n-ea"/>
                <a:cs typeface="+mn-cs"/>
              </a:rPr>
              <a:t>istory</a:t>
            </a:r>
            <a:endParaRPr lang="en-US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122" name="Picture 1"/>
          <p:cNvPicPr>
            <a:picLocks noChangeAspect="1"/>
          </p:cNvPicPr>
          <p:nvPr/>
        </p:nvPicPr>
        <p:blipFill>
          <a:blip r:embed="rId3"/>
          <a:srcRect r="2287" b="3624"/>
          <a:stretch>
            <a:fillRect/>
          </a:stretch>
        </p:blipFill>
        <p:spPr bwMode="auto">
          <a:xfrm>
            <a:off x="4495800" y="0"/>
            <a:ext cx="4662488" cy="683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 descr="Nak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14400" y="1156596"/>
            <a:ext cx="2762250" cy="45243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170" name="Picture 6" descr="Hell"/>
          <p:cNvPicPr>
            <a:picLocks noChangeAspect="1" noChangeArrowheads="1"/>
          </p:cNvPicPr>
          <p:nvPr/>
        </p:nvPicPr>
        <p:blipFill>
          <a:blip r:embed="rId3"/>
          <a:srcRect b="487"/>
          <a:stretch>
            <a:fillRect/>
          </a:stretch>
        </p:blipFill>
        <p:spPr bwMode="auto">
          <a:xfrm>
            <a:off x="228600" y="3175"/>
            <a:ext cx="3925888" cy="685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9171" name="Text Box 7"/>
          <p:cNvSpPr txBox="1">
            <a:spLocks noChangeArrowheads="1"/>
          </p:cNvSpPr>
          <p:nvPr/>
        </p:nvSpPr>
        <p:spPr bwMode="auto">
          <a:xfrm>
            <a:off x="4327525" y="1235075"/>
            <a:ext cx="44354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chemeClr val="bg1"/>
                </a:solidFill>
              </a:rPr>
              <a:t>Apocalyptic rhetoric empowers audience to live in a time of disorientation, disorder, anxiety by revealing a fundamental plan within the cosmos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218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43000"/>
            <a:ext cx="4343400" cy="52578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Apocalyptic rhetoric conforms to Burke’s definition of rhetoric as “equipment for living”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Apocalyptic rhetoric defines a situation and suggests a response to it</a:t>
            </a:r>
          </a:p>
        </p:txBody>
      </p:sp>
      <p:pic>
        <p:nvPicPr>
          <p:cNvPr id="86023" name="Picture 7" descr="Kenneth Burk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 r="31065" b="24062"/>
          <a:stretch>
            <a:fillRect/>
          </a:stretch>
        </p:blipFill>
        <p:spPr>
          <a:xfrm>
            <a:off x="4648200" y="381000"/>
            <a:ext cx="3873500" cy="5867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266" name="Picture 1"/>
          <p:cNvPicPr>
            <a:picLocks noChangeAspect="1"/>
          </p:cNvPicPr>
          <p:nvPr/>
        </p:nvPicPr>
        <p:blipFill>
          <a:blip r:embed="rId3"/>
          <a:srcRect b="2686"/>
          <a:stretch>
            <a:fillRect/>
          </a:stretch>
        </p:blipFill>
        <p:spPr bwMode="auto">
          <a:xfrm rot="-191184">
            <a:off x="328613" y="198438"/>
            <a:ext cx="4387850" cy="644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3267" name="Picture 2"/>
          <p:cNvPicPr>
            <a:picLocks noChangeAspect="1"/>
          </p:cNvPicPr>
          <p:nvPr/>
        </p:nvPicPr>
        <p:blipFill>
          <a:blip r:embed="rId4"/>
          <a:srcRect l="2895" r="36578" b="32935"/>
          <a:stretch>
            <a:fillRect/>
          </a:stretch>
        </p:blipFill>
        <p:spPr bwMode="auto">
          <a:xfrm rot="187672">
            <a:off x="4740275" y="338138"/>
            <a:ext cx="4098925" cy="625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apocalypse!...Examining the roots and evolution of apocalyptic belief and its impact on the whole of Western histo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371600" y="1143000"/>
            <a:ext cx="6858000" cy="2514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sp>
        <p:nvSpPr>
          <p:cNvPr id="525315" name="Text Box 6"/>
          <p:cNvSpPr txBox="1">
            <a:spLocks noChangeArrowheads="1"/>
          </p:cNvSpPr>
          <p:nvPr/>
        </p:nvSpPr>
        <p:spPr bwMode="auto">
          <a:xfrm>
            <a:off x="1447800" y="4130675"/>
            <a:ext cx="655320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FFFF"/>
                </a:solidFill>
              </a:rPr>
              <a:t>Religiously grounded apocalyptic rhetoric also underlies a great deal of secular discourse</a:t>
            </a:r>
          </a:p>
        </p:txBody>
      </p:sp>
      <p:pic>
        <p:nvPicPr>
          <p:cNvPr id="6151" name="Picture 7" descr="history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13088" y="1949450"/>
            <a:ext cx="2971800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73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457200"/>
            <a:ext cx="40386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6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1000" y="482222"/>
            <a:ext cx="4022428" cy="5029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94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457200"/>
            <a:ext cx="40386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278091" y="1752600"/>
            <a:ext cx="4343400" cy="25545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4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charset="0"/>
                <a:ea typeface="+mn-ea"/>
                <a:cs typeface="+mn-cs"/>
              </a:rPr>
              <a:t>Pew Poll 2010</a:t>
            </a:r>
          </a:p>
          <a:p>
            <a:pPr algn="ctr">
              <a:defRPr/>
            </a:pPr>
            <a:r>
              <a:rPr lang="en-US" sz="4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charset="0"/>
                <a:ea typeface="+mn-ea"/>
                <a:cs typeface="+mn-cs"/>
              </a:rPr>
              <a:t>41% Americans expect Jesus to return by 2050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1458" name="Picture 2"/>
          <p:cNvPicPr>
            <a:picLocks noChangeAspect="1" noChangeArrowheads="1"/>
          </p:cNvPicPr>
          <p:nvPr/>
        </p:nvPicPr>
        <p:blipFill>
          <a:blip r:embed="rId3"/>
          <a:srcRect t="8357" r="11044" b="3583"/>
          <a:stretch>
            <a:fillRect/>
          </a:stretch>
        </p:blipFill>
        <p:spPr bwMode="auto">
          <a:xfrm>
            <a:off x="0" y="0"/>
            <a:ext cx="92376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0" y="1295400"/>
            <a:ext cx="3301633" cy="2308324"/>
          </a:xfrm>
          <a:prstGeom prst="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charset="0"/>
                <a:ea typeface="+mn-ea"/>
                <a:cs typeface="+mn-cs"/>
              </a:rPr>
              <a:t>“I swear I believe Armageddon is near”</a:t>
            </a:r>
          </a:p>
        </p:txBody>
      </p:sp>
      <p:pic>
        <p:nvPicPr>
          <p:cNvPr id="116739" name="Picture 3"/>
          <p:cNvPicPr>
            <a:picLocks noChangeAspect="1" noChangeArrowheads="1"/>
          </p:cNvPicPr>
          <p:nvPr/>
        </p:nvPicPr>
        <p:blipFill>
          <a:blip r:embed="rId4"/>
          <a:srcRect l="1094" r="8350"/>
          <a:stretch>
            <a:fillRect/>
          </a:stretch>
        </p:blipFill>
        <p:spPr bwMode="auto">
          <a:xfrm>
            <a:off x="0" y="0"/>
            <a:ext cx="92440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6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350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114800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350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27738" y="0"/>
            <a:ext cx="3114675" cy="441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3508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46413" y="3443288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3509" name="Picture 7"/>
          <p:cNvPicPr>
            <a:picLocks noChangeAspect="1" noChangeArrowheads="1"/>
          </p:cNvPicPr>
          <p:nvPr/>
        </p:nvPicPr>
        <p:blipFill>
          <a:blip r:embed="rId6"/>
          <a:srcRect l="24963" r="21120"/>
          <a:stretch>
            <a:fillRect/>
          </a:stretch>
        </p:blipFill>
        <p:spPr bwMode="auto">
          <a:xfrm>
            <a:off x="3046413" y="22225"/>
            <a:ext cx="3225800" cy="336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/>
          <a:srcRect t="6351" r="46778" b="4687"/>
          <a:stretch/>
        </p:blipFill>
        <p:spPr bwMode="auto">
          <a:xfrm>
            <a:off x="474663" y="292100"/>
            <a:ext cx="7997825" cy="59420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3886200" y="4648200"/>
            <a:ext cx="196880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charset="0"/>
                <a:ea typeface="+mn-ea"/>
                <a:cs typeface="+mn-cs"/>
              </a:rPr>
              <a:t>5</a:t>
            </a:r>
            <a:r>
              <a:rPr lang="en-US" sz="3200" b="1" baseline="300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charset="0"/>
                <a:ea typeface="+mn-ea"/>
                <a:cs typeface="+mn-cs"/>
              </a:rPr>
              <a:t>th</a:t>
            </a:r>
            <a:r>
              <a:rPr lang="en-US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charset="0"/>
                <a:ea typeface="+mn-ea"/>
                <a:cs typeface="+mn-cs"/>
              </a:rPr>
              <a:t> Grade</a:t>
            </a:r>
          </a:p>
        </p:txBody>
      </p:sp>
      <p:sp>
        <p:nvSpPr>
          <p:cNvPr id="535555" name="TextBox 2"/>
          <p:cNvSpPr txBox="1">
            <a:spLocks noChangeArrowheads="1"/>
          </p:cNvSpPr>
          <p:nvPr/>
        </p:nvSpPr>
        <p:spPr bwMode="auto">
          <a:xfrm>
            <a:off x="4191000" y="5561013"/>
            <a:ext cx="1098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hlinkClick r:id="rId4"/>
              </a:rPr>
              <a:t>Ready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602" name="Picture 1"/>
          <p:cNvPicPr>
            <a:picLocks noChangeAspect="1"/>
          </p:cNvPicPr>
          <p:nvPr/>
        </p:nvPicPr>
        <p:blipFill>
          <a:blip r:embed="rId3"/>
          <a:srcRect b="12041"/>
          <a:stretch>
            <a:fillRect/>
          </a:stretch>
        </p:blipFill>
        <p:spPr bwMode="auto">
          <a:xfrm>
            <a:off x="1981200" y="-9525"/>
            <a:ext cx="5257800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52600" y="0"/>
            <a:ext cx="5638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650" name="Picture 1"/>
          <p:cNvPicPr>
            <a:picLocks noChangeAspect="1"/>
          </p:cNvPicPr>
          <p:nvPr/>
        </p:nvPicPr>
        <p:blipFill>
          <a:blip r:embed="rId3"/>
          <a:srcRect l="3168" r="7275" b="11044"/>
          <a:stretch>
            <a:fillRect/>
          </a:stretch>
        </p:blipFill>
        <p:spPr bwMode="auto">
          <a:xfrm>
            <a:off x="4511675" y="476250"/>
            <a:ext cx="4654550" cy="636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r="11110" b="11642"/>
          <a:stretch/>
        </p:blipFill>
        <p:spPr>
          <a:xfrm>
            <a:off x="0" y="228600"/>
            <a:ext cx="4651512" cy="6363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39652" name="Picture 3"/>
          <p:cNvPicPr>
            <a:picLocks noChangeAspect="1"/>
          </p:cNvPicPr>
          <p:nvPr/>
        </p:nvPicPr>
        <p:blipFill>
          <a:blip r:embed="rId5"/>
          <a:srcRect t="17114" r="10562" b="59204"/>
          <a:stretch>
            <a:fillRect/>
          </a:stretch>
        </p:blipFill>
        <p:spPr bwMode="auto">
          <a:xfrm>
            <a:off x="4181475" y="0"/>
            <a:ext cx="4962525" cy="180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1698" name="Picture 1"/>
          <p:cNvPicPr>
            <a:picLocks noChangeAspect="1"/>
          </p:cNvPicPr>
          <p:nvPr/>
        </p:nvPicPr>
        <p:blipFill>
          <a:blip r:embed="rId3"/>
          <a:srcRect r="2510" b="2089"/>
          <a:stretch>
            <a:fillRect/>
          </a:stretch>
        </p:blipFill>
        <p:spPr bwMode="auto">
          <a:xfrm>
            <a:off x="1971675" y="0"/>
            <a:ext cx="5191125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3746" name="Picture 4" descr="Apocalyptic Politic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11350" y="122238"/>
            <a:ext cx="5211763" cy="661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7525" y="92075"/>
            <a:ext cx="5451475" cy="669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762000"/>
            <a:ext cx="4267200" cy="58674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Q: What does Bible mean to George Bush?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A: “God’s Word”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Q: Does reading Bible make you a better President?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A: “Yes”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Land: “Bible should apply to every area of our lives—domestic &amp; foreign policy”</a:t>
            </a:r>
          </a:p>
        </p:txBody>
      </p:sp>
      <p:pic>
        <p:nvPicPr>
          <p:cNvPr id="100355" name="Picture 3" descr="richardland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304800" y="609600"/>
            <a:ext cx="4154488" cy="55165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7842" name="Picture 2" descr="American Jeremiad"/>
          <p:cNvPicPr>
            <a:picLocks noChangeAspect="1" noChangeArrowheads="1"/>
          </p:cNvPicPr>
          <p:nvPr/>
        </p:nvPicPr>
        <p:blipFill>
          <a:blip r:embed="rId3"/>
          <a:srcRect b="800"/>
          <a:stretch>
            <a:fillRect/>
          </a:stretch>
        </p:blipFill>
        <p:spPr bwMode="auto">
          <a:xfrm>
            <a:off x="304800" y="304800"/>
            <a:ext cx="4035425" cy="632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7843" name="Text Box 3"/>
          <p:cNvSpPr txBox="1">
            <a:spLocks noChangeArrowheads="1"/>
          </p:cNvSpPr>
          <p:nvPr/>
        </p:nvSpPr>
        <p:spPr bwMode="auto">
          <a:xfrm>
            <a:off x="4648200" y="1295400"/>
            <a:ext cx="4267200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chemeClr val="bg1"/>
                </a:solidFill>
              </a:rPr>
              <a:t>Bush’s post-September 11 rhetoric =               the Puritan rhetoric of covenant renewal</a:t>
            </a:r>
          </a:p>
          <a:p>
            <a:pPr algn="ctr"/>
            <a:endParaRPr lang="en-US" sz="2800" b="1">
              <a:solidFill>
                <a:schemeClr val="bg1"/>
              </a:solidFill>
            </a:endParaRPr>
          </a:p>
          <a:p>
            <a:pPr algn="ctr"/>
            <a:r>
              <a:rPr lang="en-US" sz="2800" b="1">
                <a:solidFill>
                  <a:schemeClr val="bg1"/>
                </a:solidFill>
              </a:rPr>
              <a:t>Bush depicted a benevolent God and blamed the nation’s problems on external factors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890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457200"/>
            <a:ext cx="4343400" cy="28194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sz="2800" b="1" smtClean="0">
                <a:solidFill>
                  <a:schemeClr val="bg1"/>
                </a:solidFill>
              </a:rPr>
              <a:t>“Facing clear evidence of peril, we cannot wait for the final proof, the smoking gun, that could come in the form of a mushroom cloud”</a:t>
            </a:r>
          </a:p>
        </p:txBody>
      </p:sp>
      <p:pic>
        <p:nvPicPr>
          <p:cNvPr id="16387" name="Picture 3" descr="40938783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8600" y="914400"/>
            <a:ext cx="4114800" cy="514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16388" name="Picture 4" descr="20021007-8_ohio-1-250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 r="2499" b="3621"/>
          <a:stretch>
            <a:fillRect/>
          </a:stretch>
        </p:blipFill>
        <p:spPr bwMode="auto">
          <a:xfrm>
            <a:off x="4724400" y="3200400"/>
            <a:ext cx="4038600" cy="31575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8" name="Picture 4" descr="front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l="2017" t="1817" r="2017" b="1817"/>
          <a:stretch>
            <a:fillRect/>
          </a:stretch>
        </p:blipFill>
        <p:spPr bwMode="auto">
          <a:xfrm>
            <a:off x="838200" y="685800"/>
            <a:ext cx="7467600" cy="49323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551939" name="Picture 2"/>
          <p:cNvPicPr>
            <a:picLocks noChangeAspect="1" noChangeArrowheads="1"/>
          </p:cNvPicPr>
          <p:nvPr/>
        </p:nvPicPr>
        <p:blipFill>
          <a:blip r:embed="rId4"/>
          <a:srcRect t="30554" b="29678"/>
          <a:stretch>
            <a:fillRect/>
          </a:stretch>
        </p:blipFill>
        <p:spPr bwMode="auto">
          <a:xfrm>
            <a:off x="1066800" y="990600"/>
            <a:ext cx="304800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986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685800"/>
            <a:ext cx="4419600" cy="57912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America is a messianic dream of global dimensions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Mission—to be the human future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America’s mission is the world’s mission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America is the world as it </a:t>
            </a:r>
            <a:r>
              <a:rPr lang="en-US" sz="2800" b="1" u="sng" smtClean="0">
                <a:solidFill>
                  <a:schemeClr val="bg1"/>
                </a:solidFill>
              </a:rPr>
              <a:t>should</a:t>
            </a:r>
            <a:r>
              <a:rPr lang="en-US" sz="2800" b="1" smtClean="0">
                <a:solidFill>
                  <a:schemeClr val="bg1"/>
                </a:solidFill>
              </a:rPr>
              <a:t> be,       and the world </a:t>
            </a:r>
            <a:r>
              <a:rPr lang="en-US" sz="2800" b="1" u="sng" smtClean="0">
                <a:solidFill>
                  <a:schemeClr val="bg1"/>
                </a:solidFill>
              </a:rPr>
              <a:t>would</a:t>
            </a:r>
            <a:r>
              <a:rPr lang="en-US" sz="2800" b="1" smtClean="0">
                <a:solidFill>
                  <a:schemeClr val="bg1"/>
                </a:solidFill>
              </a:rPr>
              <a:t> be America if only it could</a:t>
            </a:r>
          </a:p>
        </p:txBody>
      </p:sp>
      <p:pic>
        <p:nvPicPr>
          <p:cNvPr id="48131" name="Picture 3" descr="400_american%20century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381000" y="533400"/>
            <a:ext cx="3752850" cy="55927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884238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+mj-ea"/>
                <a:cs typeface="+mj-cs"/>
              </a:rPr>
              <a:t>New Jerusalem</a:t>
            </a:r>
          </a:p>
        </p:txBody>
      </p:sp>
      <p:pic>
        <p:nvPicPr>
          <p:cNvPr id="101384" name="Picture 8" descr="Pilgrim Fathers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1425575" y="1600200"/>
            <a:ext cx="6291263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808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20888" y="0"/>
            <a:ext cx="52943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/>
          <a:srcRect t="9512" b="10825"/>
          <a:stretch>
            <a:fillRect/>
          </a:stretch>
        </p:blipFill>
        <p:spPr bwMode="auto">
          <a:xfrm>
            <a:off x="2065338" y="1066800"/>
            <a:ext cx="5202237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0130" name="Picture 4" descr="Pilgrim Father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8800" y="914400"/>
            <a:ext cx="5562600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914400" y="4800600"/>
            <a:ext cx="77724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ea typeface="+mn-ea"/>
                <a:cs typeface="+mn-cs"/>
              </a:rPr>
              <a:t>America’s mission is a religious quest to fulfill our destiny = salvation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6" name="Picture 4" descr="Bush profi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 r="786"/>
          <a:stretch>
            <a:fillRect/>
          </a:stretch>
        </p:blipFill>
        <p:spPr>
          <a:xfrm>
            <a:off x="28433" y="-30707"/>
            <a:ext cx="6296167" cy="42706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913194" y="2438400"/>
            <a:ext cx="4230806" cy="14478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+mj-ea"/>
                <a:cs typeface="+mj-cs"/>
              </a:rPr>
              <a:t>“Superpower Syndrome”</a:t>
            </a:r>
          </a:p>
        </p:txBody>
      </p:sp>
      <p:sp>
        <p:nvSpPr>
          <p:cNvPr id="56218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4495800"/>
            <a:ext cx="8458200" cy="1981200"/>
          </a:xfrm>
        </p:spPr>
        <p:txBody>
          <a:bodyPr/>
          <a:lstStyle/>
          <a:p>
            <a:pPr eaLnBrk="1" hangingPunct="1"/>
            <a:r>
              <a:rPr lang="en-US" sz="2800" b="1">
                <a:solidFill>
                  <a:schemeClr val="bg1"/>
                </a:solidFill>
              </a:rPr>
              <a:t>Powerful fear of vulnerability and victimization</a:t>
            </a:r>
          </a:p>
          <a:p>
            <a:pPr eaLnBrk="1" hangingPunct="1"/>
            <a:r>
              <a:rPr lang="en-US" sz="2800" b="1">
                <a:solidFill>
                  <a:schemeClr val="bg1"/>
                </a:solidFill>
              </a:rPr>
              <a:t>Based on notions of apocalyptic violence and a prophetic America which sees the world in terms of good and evil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762000"/>
            <a:ext cx="4648200" cy="5791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“And then there came a day of fire”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“We have seen our vulnerability and we have seen its deepest source”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“… and evil is real”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“We have lit a fire as well, … this untamed fire of freedom”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“Americans should never be surprised by the power of our ideals”</a:t>
            </a:r>
          </a:p>
          <a:p>
            <a:pPr eaLnBrk="1" hangingPunct="1">
              <a:lnSpc>
                <a:spcPct val="90000"/>
              </a:lnSpc>
            </a:pPr>
            <a:endParaRPr lang="en-US" sz="2800" b="1" smtClean="0">
              <a:solidFill>
                <a:srgbClr val="FF9999"/>
              </a:solidFill>
            </a:endParaRPr>
          </a:p>
        </p:txBody>
      </p:sp>
      <p:pic>
        <p:nvPicPr>
          <p:cNvPr id="50179" name="Picture 3" descr=" Click For Small photo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5105400" y="1143000"/>
            <a:ext cx="3500438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62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0"/>
            <a:ext cx="51800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7" name="Picture 3" descr="Ammunition Lo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14400" y="1210101"/>
            <a:ext cx="7098040" cy="396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3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495800"/>
            <a:ext cx="8458200" cy="2133600"/>
          </a:xfrm>
        </p:spPr>
        <p:txBody>
          <a:bodyPr/>
          <a:lstStyle/>
          <a:p>
            <a:pPr eaLnBrk="1" hangingPunct="1"/>
            <a:r>
              <a:rPr lang="en-US" sz="2400" b="1" smtClean="0">
                <a:solidFill>
                  <a:schemeClr val="bg1"/>
                </a:solidFill>
              </a:rPr>
              <a:t>Apocalyptic books resonated with Bush’s apocalyptic rhetoric and confrontational Mideast policies</a:t>
            </a:r>
          </a:p>
          <a:p>
            <a:pPr eaLnBrk="1" hangingPunct="1"/>
            <a:r>
              <a:rPr lang="en-US" sz="2400" b="1" smtClean="0">
                <a:solidFill>
                  <a:schemeClr val="bg1"/>
                </a:solidFill>
              </a:rPr>
              <a:t>Far-right political agenda behind having fetuses raptured from pregnant women’s wombs and making Antichrist the Secretary-General of the U.N.</a:t>
            </a:r>
          </a:p>
        </p:txBody>
      </p:sp>
      <p:pic>
        <p:nvPicPr>
          <p:cNvPr id="73733" name="Picture 5" descr="armgdn_102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1828800" y="228600"/>
            <a:ext cx="5638800" cy="4181475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2418" name="Picture 4" descr="Kofi Anna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4225" y="0"/>
            <a:ext cx="5032375" cy="678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5" descr="Antichrist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665663"/>
            <a:ext cx="6248400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001000" cy="9144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a typeface="+mj-ea"/>
                <a:cs typeface="+mj-cs"/>
              </a:rPr>
              <a:t>Apocalyptic Functions</a:t>
            </a:r>
          </a:p>
        </p:txBody>
      </p:sp>
      <p:sp>
        <p:nvSpPr>
          <p:cNvPr id="57446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219200"/>
            <a:ext cx="4191000" cy="5638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Acknowledges audience’s sense of anxiety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Assures control is being exerted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Provides assurance of deliverance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Assures that the “wrong will ultimately fall”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Restores limited amount of control to audience</a:t>
            </a:r>
          </a:p>
        </p:txBody>
      </p:sp>
      <p:pic>
        <p:nvPicPr>
          <p:cNvPr id="80903" name="Picture 7" descr="Armagedd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/>
            </a:extLst>
          </a:blip>
          <a:srcRect l="725"/>
          <a:stretch>
            <a:fillRect/>
          </a:stretch>
        </p:blipFill>
        <p:spPr>
          <a:xfrm>
            <a:off x="4495800" y="1219200"/>
            <a:ext cx="4348163" cy="5334000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6514" name="Picture 4" descr="Four More Years"/>
          <p:cNvPicPr>
            <a:picLocks noChangeAspect="1" noChangeArrowheads="1"/>
          </p:cNvPicPr>
          <p:nvPr/>
        </p:nvPicPr>
        <p:blipFill>
          <a:blip r:embed="rId3"/>
          <a:srcRect r="977" b="964"/>
          <a:stretch>
            <a:fillRect/>
          </a:stretch>
        </p:blipFill>
        <p:spPr bwMode="auto">
          <a:xfrm>
            <a:off x="2124075" y="152400"/>
            <a:ext cx="4879975" cy="658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8562" name="Picture 2" descr="Applewhite announcemen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3657600"/>
            <a:ext cx="5562600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8563" name="Picture 3" descr="applewhite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0" y="228600"/>
            <a:ext cx="2654300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804" name="Picture 4" descr="Heaven's Gate 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4800" y="304800"/>
            <a:ext cx="3276600" cy="22526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578565" name="Picture 5" descr="HG"/>
          <p:cNvPicPr>
            <a:picLocks noChangeAspect="1" noChangeArrowheads="1"/>
          </p:cNvPicPr>
          <p:nvPr/>
        </p:nvPicPr>
        <p:blipFill>
          <a:blip r:embed="rId6"/>
          <a:srcRect r="4816" b="4347"/>
          <a:stretch>
            <a:fillRect/>
          </a:stretch>
        </p:blipFill>
        <p:spPr bwMode="auto">
          <a:xfrm>
            <a:off x="5638800" y="3048000"/>
            <a:ext cx="320040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806" name="Picture 6" descr="Applewhit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/>
            </a:extLst>
          </a:blip>
          <a:srcRect l="2499" t="1813" r="8188" b="10001"/>
          <a:stretch>
            <a:fillRect/>
          </a:stretch>
        </p:blipFill>
        <p:spPr bwMode="auto">
          <a:xfrm>
            <a:off x="3352800" y="1905000"/>
            <a:ext cx="2268538" cy="2239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Heaven's Gate Suicid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76800" y="1524000"/>
            <a:ext cx="2913063" cy="36179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77827" name="Picture 3" descr="Suicid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00200" y="2453363"/>
            <a:ext cx="3657600" cy="17859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5" name="Picture 4" descr="Sick Nik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 t="1323"/>
          <a:stretch>
            <a:fillRect/>
          </a:stretch>
        </p:blipFill>
        <p:spPr bwMode="auto">
          <a:xfrm>
            <a:off x="838200" y="1447800"/>
            <a:ext cx="7248525" cy="38385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Jonestow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l="839" b="3262"/>
          <a:stretch>
            <a:fillRect/>
          </a:stretch>
        </p:blipFill>
        <p:spPr bwMode="auto">
          <a:xfrm>
            <a:off x="4648200" y="528696"/>
            <a:ext cx="3751263" cy="560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82659" name="Picture 17" descr="1101781204_4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725" y="820738"/>
            <a:ext cx="3810000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706" name="Picture 2" descr="Wac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914400"/>
            <a:ext cx="357187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4707" name="Picture 3" descr="Waco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200" y="457200"/>
            <a:ext cx="3657600" cy="284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876" name="Picture 4" descr="Waco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81600" y="3276600"/>
            <a:ext cx="3009900" cy="3009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79877" name="Picture 5" descr="Waco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38200" y="3352800"/>
            <a:ext cx="428625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67000" y="919163"/>
            <a:ext cx="3810000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8"/>
          <a:srcRect l="26575" t="20769" r="25110" b="28709"/>
          <a:stretch>
            <a:fillRect/>
          </a:stretch>
        </p:blipFill>
        <p:spPr bwMode="auto">
          <a:xfrm>
            <a:off x="1527175" y="1600200"/>
            <a:ext cx="6286500" cy="369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858962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a typeface="+mj-ea"/>
                <a:cs typeface="+mj-cs"/>
              </a:rPr>
              <a:t>What are the implications of a contemporary apocalyptic worldview?</a:t>
            </a:r>
          </a:p>
        </p:txBody>
      </p:sp>
      <p:pic>
        <p:nvPicPr>
          <p:cNvPr id="586755" name="Picture 5" descr="Four Horsemen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447800" y="2209800"/>
            <a:ext cx="6121400" cy="444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80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524000"/>
            <a:ext cx="4191000" cy="46021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Motivated by a quest for wholeness, completion, salvation, redemption, “perfection”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Desire for good to triumph over evil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chemeClr val="bg1"/>
                </a:solidFill>
              </a:rPr>
              <a:t>Desire to commune with God</a:t>
            </a:r>
          </a:p>
        </p:txBody>
      </p:sp>
      <p:pic>
        <p:nvPicPr>
          <p:cNvPr id="120837" name="Picture 5" descr="[ LORD OF THE RINGS POSTER 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4745038" y="777875"/>
            <a:ext cx="3794125" cy="5486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120841" name="Picture 9" descr="ufo-05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760913" y="3352800"/>
            <a:ext cx="3787775" cy="2959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08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85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90600"/>
            <a:ext cx="4572000" cy="5334000"/>
          </a:xfrm>
        </p:spPr>
        <p:txBody>
          <a:bodyPr/>
          <a:lstStyle/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Rhetoric functions to define situations and offers solutions to perceived problems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Rhetoric puts experience into a pattern/order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Hierarchy =       systems of order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Guilt as consequence</a:t>
            </a:r>
          </a:p>
          <a:p>
            <a:pPr eaLnBrk="1" hangingPunct="1"/>
            <a:r>
              <a:rPr lang="en-US" sz="2800" b="1" smtClean="0">
                <a:solidFill>
                  <a:schemeClr val="bg1"/>
                </a:solidFill>
              </a:rPr>
              <a:t>Motivated by perfection</a:t>
            </a:r>
          </a:p>
        </p:txBody>
      </p:sp>
      <p:pic>
        <p:nvPicPr>
          <p:cNvPr id="590851" name="Picture 3" descr="dfSrMcEZE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5181600" y="990600"/>
            <a:ext cx="3430588" cy="5257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2898" name="Picture 4" descr="Economist End of Worl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l="3929" t="23219" b="17390"/>
          <a:stretch>
            <a:fillRect/>
          </a:stretch>
        </p:blipFill>
        <p:spPr>
          <a:xfrm>
            <a:off x="381000" y="0"/>
            <a:ext cx="8453438" cy="6858000"/>
          </a:xfrm>
        </p:spPr>
      </p:pic>
      <p:sp>
        <p:nvSpPr>
          <p:cNvPr id="911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5562600"/>
            <a:ext cx="7239000" cy="990600"/>
          </a:xfr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+mn-ea"/>
                <a:cs typeface="+mn-cs"/>
              </a:rPr>
              <a:t>The whole American project has more than a touch of the apocalypse about 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946" name="Picture 4" descr="Economist End of Worl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l="3929" t="23219" b="17390"/>
          <a:stretch>
            <a:fillRect/>
          </a:stretch>
        </p:blipFill>
        <p:spPr>
          <a:xfrm>
            <a:off x="381000" y="0"/>
            <a:ext cx="8453438" cy="6858000"/>
          </a:xfrm>
        </p:spPr>
      </p:pic>
      <p:sp>
        <p:nvSpPr>
          <p:cNvPr id="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4572000"/>
            <a:ext cx="8229600" cy="2133600"/>
          </a:xfr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+mn-ea"/>
                <a:cs typeface="+mn-cs"/>
              </a:rPr>
              <a:t>The “manifest destiny” of America to spread its providential liberty and self-government throughout the North American continent (not to mention the Middle East) smacks of the millennium and the New Jerusalem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6994" name="Picture 2" descr="Moyers"/>
          <p:cNvPicPr>
            <a:picLocks noChangeAspect="1" noChangeArrowheads="1"/>
          </p:cNvPicPr>
          <p:nvPr/>
        </p:nvPicPr>
        <p:blipFill>
          <a:blip r:embed="rId3"/>
          <a:srcRect b="1190"/>
          <a:stretch>
            <a:fillRect/>
          </a:stretch>
        </p:blipFill>
        <p:spPr bwMode="auto">
          <a:xfrm>
            <a:off x="0" y="0"/>
            <a:ext cx="51673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6995" name="Text Box 3"/>
          <p:cNvSpPr txBox="1">
            <a:spLocks noChangeArrowheads="1"/>
          </p:cNvSpPr>
          <p:nvPr/>
        </p:nvSpPr>
        <p:spPr bwMode="auto">
          <a:xfrm>
            <a:off x="5257800" y="1371600"/>
            <a:ext cx="3657600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chemeClr val="bg1"/>
                </a:solidFill>
              </a:rPr>
              <a:t>America is being re-created before our eyes</a:t>
            </a:r>
          </a:p>
          <a:p>
            <a:endParaRPr lang="en-US" sz="3200" b="1">
              <a:solidFill>
                <a:schemeClr val="bg1"/>
              </a:solidFill>
            </a:endParaRPr>
          </a:p>
          <a:p>
            <a:pPr algn="ctr"/>
            <a:r>
              <a:rPr lang="en-US" sz="3200" b="1">
                <a:solidFill>
                  <a:schemeClr val="bg1"/>
                </a:solidFill>
              </a:rPr>
              <a:t>A “contest of narratives” competing to shape a new American drama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moyersbig0709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8600" y="673894"/>
            <a:ext cx="3895725" cy="563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99043" name="Text Box 3"/>
          <p:cNvSpPr txBox="1">
            <a:spLocks noChangeArrowheads="1"/>
          </p:cNvSpPr>
          <p:nvPr/>
        </p:nvSpPr>
        <p:spPr bwMode="auto">
          <a:xfrm>
            <a:off x="4267200" y="304800"/>
            <a:ext cx="4648200" cy="637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bg1"/>
                </a:solidFill>
              </a:rPr>
              <a:t>This is a time of testing</a:t>
            </a:r>
          </a:p>
          <a:p>
            <a:endParaRPr lang="en-US" sz="1600" b="1">
              <a:solidFill>
                <a:schemeClr val="bg1"/>
              </a:solidFill>
            </a:endParaRPr>
          </a:p>
          <a:p>
            <a:r>
              <a:rPr lang="en-US" sz="2800" b="1">
                <a:solidFill>
                  <a:schemeClr val="bg1"/>
                </a:solidFill>
              </a:rPr>
              <a:t>How do we nurture the healing side of religion over the killing side?</a:t>
            </a:r>
          </a:p>
          <a:p>
            <a:endParaRPr lang="en-US" sz="1600" b="1">
              <a:solidFill>
                <a:schemeClr val="bg1"/>
              </a:solidFill>
            </a:endParaRPr>
          </a:p>
          <a:p>
            <a:r>
              <a:rPr lang="en-US" sz="2800" b="1">
                <a:solidFill>
                  <a:schemeClr val="bg1"/>
                </a:solidFill>
              </a:rPr>
              <a:t>How do we protect the soul of democracy against the contagion of a triumphalist theology in the service of an imperial state?</a:t>
            </a:r>
          </a:p>
          <a:p>
            <a:endParaRPr lang="en-US" sz="1600" b="1">
              <a:solidFill>
                <a:schemeClr val="bg1"/>
              </a:solidFill>
            </a:endParaRPr>
          </a:p>
          <a:p>
            <a:r>
              <a:rPr lang="en-US" sz="2800" b="1">
                <a:solidFill>
                  <a:schemeClr val="bg1"/>
                </a:solidFill>
              </a:rPr>
              <a:t>At stake is the very character of the American Experiment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1090" name="Picture 1"/>
          <p:cNvPicPr>
            <a:picLocks noChangeAspect="1"/>
          </p:cNvPicPr>
          <p:nvPr/>
        </p:nvPicPr>
        <p:blipFill>
          <a:blip r:embed="rId3"/>
          <a:srcRect r="1859" b="35423"/>
          <a:stretch>
            <a:fillRect/>
          </a:stretch>
        </p:blipFill>
        <p:spPr bwMode="auto">
          <a:xfrm>
            <a:off x="2362200" y="0"/>
            <a:ext cx="51689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1091" name="Picture 2"/>
          <p:cNvPicPr>
            <a:picLocks noChangeAspect="1"/>
          </p:cNvPicPr>
          <p:nvPr/>
        </p:nvPicPr>
        <p:blipFill>
          <a:blip r:embed="rId4"/>
          <a:srcRect l="2072" r="13847" b="77711"/>
          <a:stretch>
            <a:fillRect/>
          </a:stretch>
        </p:blipFill>
        <p:spPr bwMode="auto">
          <a:xfrm>
            <a:off x="0" y="4522788"/>
            <a:ext cx="6400800" cy="233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3138" name="Picture 2"/>
          <p:cNvPicPr>
            <a:picLocks noChangeAspect="1" noChangeArrowheads="1"/>
          </p:cNvPicPr>
          <p:nvPr/>
        </p:nvPicPr>
        <p:blipFill>
          <a:blip r:embed="rId3"/>
          <a:srcRect b="2913"/>
          <a:stretch>
            <a:fillRect/>
          </a:stretch>
        </p:blipFill>
        <p:spPr bwMode="auto">
          <a:xfrm>
            <a:off x="1600200" y="0"/>
            <a:ext cx="5410200" cy="682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/>
          <a:srcRect l="3471" t="31252" r="64931" b="18748"/>
          <a:stretch>
            <a:fillRect/>
          </a:stretch>
        </p:blipFill>
        <p:spPr bwMode="auto">
          <a:xfrm>
            <a:off x="1131888" y="690563"/>
            <a:ext cx="69342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186" name="Picture 2" descr="Tragedy Comedy mask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90800" y="1066800"/>
            <a:ext cx="4038600" cy="249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5187" name="Text Box 3"/>
          <p:cNvSpPr txBox="1">
            <a:spLocks noChangeArrowheads="1"/>
          </p:cNvSpPr>
          <p:nvPr/>
        </p:nvSpPr>
        <p:spPr bwMode="auto">
          <a:xfrm>
            <a:off x="1584325" y="3562350"/>
            <a:ext cx="6188075" cy="237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20000"/>
              </a:spcBef>
            </a:pPr>
            <a:endParaRPr lang="en-US" sz="1400" b="1">
              <a:solidFill>
                <a:srgbClr val="FFCC00"/>
              </a:solidFill>
            </a:endParaRPr>
          </a:p>
          <a:p>
            <a:pPr algn="ctr"/>
            <a:r>
              <a:rPr lang="en-US" sz="3600" b="1">
                <a:solidFill>
                  <a:srgbClr val="FFCC00"/>
                </a:solidFill>
              </a:rPr>
              <a:t>The act of taking things to the end of the line = “tragic” perspective</a:t>
            </a:r>
          </a:p>
          <a:p>
            <a:pPr algn="ctr"/>
            <a:endParaRPr lang="en-US" sz="2800" b="1">
              <a:solidFill>
                <a:srgbClr val="FFCC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163601" y="5578142"/>
            <a:ext cx="281679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charset="0"/>
                <a:ea typeface="+mn-ea"/>
                <a:cs typeface="+mn-cs"/>
              </a:rPr>
              <a:t>Antidote?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7233" name="Picture 2"/>
          <p:cNvPicPr>
            <a:picLocks noChangeAspect="1" noChangeArrowheads="1"/>
          </p:cNvPicPr>
          <p:nvPr/>
        </p:nvPicPr>
        <p:blipFill>
          <a:blip r:embed="rId3"/>
          <a:srcRect l="10854" r="14708"/>
          <a:stretch>
            <a:fillRect/>
          </a:stretch>
        </p:blipFill>
        <p:spPr bwMode="auto">
          <a:xfrm>
            <a:off x="-7938" y="-4763"/>
            <a:ext cx="9175751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7234" name="TextBox 1"/>
          <p:cNvSpPr txBox="1">
            <a:spLocks noChangeArrowheads="1"/>
          </p:cNvSpPr>
          <p:nvPr/>
        </p:nvSpPr>
        <p:spPr bwMode="auto">
          <a:xfrm>
            <a:off x="6878638" y="5910263"/>
            <a:ext cx="12509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hlinkClick r:id="rId4"/>
              </a:rPr>
              <a:t>Chevy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99FF66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99FF66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12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13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14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1228</TotalTime>
  <Words>799</Words>
  <Application>Microsoft Office PowerPoint</Application>
  <PresentationFormat>On-screen Show (4:3)</PresentationFormat>
  <Paragraphs>99</Paragraphs>
  <Slides>137</Slides>
  <Notes>137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137</vt:i4>
      </vt:variant>
    </vt:vector>
  </HeadingPairs>
  <TitlesOfParts>
    <vt:vector size="142" baseType="lpstr">
      <vt:lpstr>Arial</vt:lpstr>
      <vt:lpstr>ＭＳ Ｐゴシック</vt:lpstr>
      <vt:lpstr>Calibri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Gateway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Being bodies that learn language thereby becoming wordlings Humans are the symbol-making, symbol-using, symbol-misusing animal Inventor of the negative Separated from our natural condition by instruments of our own making Goaded by hierarchy Acquiring foreknowledge of death and rotten with perfection</dc:title>
  <dc:creator>Valued Gateway Client</dc:creator>
  <cp:lastModifiedBy>Anondah Saide</cp:lastModifiedBy>
  <cp:revision>127</cp:revision>
  <dcterms:created xsi:type="dcterms:W3CDTF">2005-02-21T01:24:03Z</dcterms:created>
  <dcterms:modified xsi:type="dcterms:W3CDTF">2012-06-07T23:51:24Z</dcterms:modified>
</cp:coreProperties>
</file>