
<file path=[Content_Types].xml><?xml version="1.0" encoding="utf-8"?>
<Types xmlns="http://schemas.openxmlformats.org/package/2006/content-types">
  <Override PartName="/ppt/slides/slide30.xml" ContentType="application/vnd.openxmlformats-officedocument.presentationml.slide+xml"/>
  <Override PartName="/ppt/slides/slide88.xml" ContentType="application/vnd.openxmlformats-officedocument.presentationml.slide+xml"/>
  <Override PartName="/ppt/slideLayouts/slideLayout149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s/slide24.xml" ContentType="application/vnd.openxmlformats-officedocument.presentationml.slide+xml"/>
  <Override PartName="/ppt/slideLayouts/slideLayout41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s/slide72.xml" ContentType="application/vnd.openxmlformats-officedocument.presentationml.slide+xml"/>
  <Override PartName="/ppt/slideLayouts/slideLayout35.xml" ContentType="application/vnd.openxmlformats-officedocument.presentationml.slideLayout+xml"/>
  <Override PartName="/ppt/slides/slide66.xml" ContentType="application/vnd.openxmlformats-officedocument.presentationml.slide+xml"/>
  <Override PartName="/ppt/slideMasters/slideMaster9.xml" ContentType="application/vnd.openxmlformats-officedocument.presentationml.slideMaster+xml"/>
  <Override PartName="/ppt/slideLayouts/slideLayout127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s/slide50.xml" ContentType="application/vnd.openxmlformats-officedocument.presentationml.slide+xml"/>
  <Override PartName="/ppt/slides/slide112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44.xml" ContentType="application/vnd.openxmlformats-officedocument.presentationml.slide+xml"/>
  <Override PartName="/ppt/slideLayouts/slideLayout105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86.xml" ContentType="application/vnd.openxmlformats-officedocument.presentationml.slide+xml"/>
  <Override PartName="/ppt/slideLayouts/slideLayout160.xml" ContentType="application/vnd.openxmlformats-officedocument.presentationml.slideLayout+xml"/>
  <Override PartName="/ppt/slides/slide22.xml" ContentType="application/vnd.openxmlformats-officedocument.presentationml.slide+xml"/>
  <Override PartName="/ppt/slideLayouts/slideLayout97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64.xml" ContentType="application/vnd.openxmlformats-officedocument.presentationml.slide+xml"/>
  <Override PartName="/ppt/slideMasters/slideMaster7.xml" ContentType="application/vnd.openxmlformats-officedocument.presentationml.slideMaster+xml"/>
  <Override PartName="/ppt/slideLayouts/slideLayout125.xml" ContentType="application/vnd.openxmlformats-officedocument.presentationml.slideLayout+xml"/>
  <Override PartName="/ppt/slideLayouts/slideLayout75.xml" ContentType="application/vnd.openxmlformats-officedocument.presentationml.slideLayout+xml"/>
  <Default Extension="xml" ContentType="application/xml"/>
  <Override PartName="/ppt/slides/slide11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s/slide42.xml" ContentType="application/vnd.openxmlformats-officedocument.presentationml.slide+xml"/>
  <Override PartName="/ppt/slideLayouts/slideLayout103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s/slide84.xml" ContentType="application/vnd.openxmlformats-officedocument.presentationml.slide+xml"/>
  <Override PartName="/ppt/theme/theme14.xml" ContentType="application/vnd.openxmlformats-officedocument.theme+xml"/>
  <Override PartName="/ppt/slides/slide20.xml" ContentType="application/vnd.openxmlformats-officedocument.presentationml.slide+xml"/>
  <Override PartName="/ppt/slideLayouts/slideLayout95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s/slide62.xml" ContentType="application/vnd.openxmlformats-officedocument.presentationml.slide+xml"/>
  <Override PartName="/ppt/slideMasters/slideMaster5.xml" ContentType="application/vnd.openxmlformats-officedocument.presentationml.slideMaster+xml"/>
  <Override PartName="/ppt/slideLayouts/slideLayout73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s/slide40.xml" ContentType="application/vnd.openxmlformats-officedocument.presentationml.slide+xml"/>
  <Override PartName="/ppt/slides/slide102.xml" ContentType="application/vnd.openxmlformats-officedocument.presentationml.slide+xml"/>
  <Override PartName="/ppt/slideLayouts/slideLayout101.xml" ContentType="application/vnd.openxmlformats-officedocument.presentationml.slideLayout+xml"/>
  <Override PartName="/ppt/slides/slide9.xml" ContentType="application/vnd.openxmlformats-officedocument.presentationml.slide+xml"/>
  <Override PartName="/ppt/slideLayouts/slideLayout159.xml" ContentType="application/vnd.openxmlformats-officedocument.presentationml.slideLayout+xml"/>
  <Override PartName="/ppt/slideLayouts/slideLayout51.xml" ContentType="application/vnd.openxmlformats-officedocument.presentationml.slideLayout+xml"/>
  <Default Extension="jpeg" ContentType="image/jpeg"/>
  <Override PartName="/ppt/notesSlides/notesSlide7.xml" ContentType="application/vnd.openxmlformats-officedocument.presentationml.notesSlide+xml"/>
  <Override PartName="/ppt/slides/slide82.xml" ContentType="application/vnd.openxmlformats-officedocument.presentationml.slide+xml"/>
  <Override PartName="/ppt/theme/theme12.xml" ContentType="application/vnd.openxmlformats-officedocument.theme+xml"/>
  <Override PartName="/ppt/slideLayouts/slideLayout93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87.xml" ContentType="application/vnd.openxmlformats-officedocument.presentationml.slideLayout+xml"/>
  <Override PartName="/docProps/app.xml" ContentType="application/vnd.openxmlformats-officedocument.extended-properties+xml"/>
  <Override PartName="/ppt/slides/slide109.xml" ContentType="application/vnd.openxmlformats-officedocument.presentationml.slide+xml"/>
  <Override PartName="/ppt/slides/slide60.xml" ContentType="application/vnd.openxmlformats-officedocument.presentationml.slide+xml"/>
  <Override PartName="/ppt/slideMasters/slideMaster3.xml" ContentType="application/vnd.openxmlformats-officedocument.presentationml.slideMaster+xml"/>
  <Override PartName="/ppt/slideLayouts/slideLayout8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s/slide100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7.xml" ContentType="application/vnd.openxmlformats-officedocument.presentationml.slide+xml"/>
  <Override PartName="/ppt/slides/slide19.xml" ContentType="application/vnd.openxmlformats-officedocument.presentationml.slide+xml"/>
  <Override PartName="/ppt/slideLayouts/slideLayout157.xml" ContentType="application/vnd.openxmlformats-officedocument.presentationml.slideLayout+xml"/>
  <Override PartName="/ppt/slides/slide80.xml" ContentType="application/vnd.openxmlformats-officedocument.presentationml.slide+xml"/>
  <Override PartName="/ppt/theme/theme10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s/slide107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9.xml" ContentType="application/vnd.openxmlformats-officedocument.theme+xml"/>
  <Override PartName="/ppt/slideLayouts/slideLayout6.xml" ContentType="application/vnd.openxmlformats-officedocument.presentationml.slideLayout+xml"/>
  <Override PartName="/ppt/slides/slide39.xml" ContentType="application/vnd.openxmlformats-officedocument.presentationml.slide+xml"/>
  <Override PartName="/ppt/slideLayouts/slideLayout113.xml" ContentType="application/vnd.openxmlformats-officedocument.presentationml.slideLayout+xml"/>
  <Override PartName="/ppt/slideLayouts/slideLayout63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94.xml" ContentType="application/vnd.openxmlformats-officedocument.presentationml.slide+xml"/>
  <Override PartName="/ppt/slides/slide5.xml" ContentType="application/vnd.openxmlformats-officedocument.presentationml.slide+xml"/>
  <Override PartName="/ppt/slides/slide17.xml" ContentType="application/vnd.openxmlformats-officedocument.presentationml.slide+xml"/>
  <Override PartName="/ppt/slideLayouts/slideLayout155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s/slide59.xml" ContentType="application/vnd.openxmlformats-officedocument.presentationml.slide+xml"/>
  <Override PartName="/ppt/slideLayouts/slideLayout133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s/slide105.xml" ContentType="application/vnd.openxmlformats-officedocument.presentationml.slide+xml"/>
  <Override PartName="/ppt/theme/theme7.xml" ContentType="application/vnd.openxmlformats-officedocument.theme+xml"/>
  <Override PartName="/ppt/notesSlides/notesSlide18.xml" ContentType="application/vnd.openxmlformats-officedocument.presentationml.notesSlide+xml"/>
  <Override PartName="/ppt/slideLayouts/slideLayout4.xml" ContentType="application/vnd.openxmlformats-officedocument.presentationml.slideLayout+xml"/>
  <Override PartName="/ppt/slides/slide37.xml" ContentType="application/vnd.openxmlformats-officedocument.presentationml.slide+xml"/>
  <Override PartName="/ppt/slideMasters/slideMaster12.xml" ContentType="application/vnd.openxmlformats-officedocument.presentationml.slideMaster+xml"/>
  <Override PartName="/ppt/slideLayouts/slideLayout111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s/slide79.xml" ContentType="application/vnd.openxmlformats-officedocument.presentationml.slide+xml"/>
  <Override PartName="/ppt/slides/slide92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5.xml" ContentType="application/vnd.openxmlformats-officedocument.presentationml.slide+xml"/>
  <Override PartName="/ppt/slideLayouts/slideLayout153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s/slide57.xml" ContentType="application/vnd.openxmlformats-officedocument.presentationml.slide+xml"/>
  <Override PartName="/ppt/slides/slide70.xml" ContentType="application/vnd.openxmlformats-officedocument.presentationml.slide+xml"/>
  <Override PartName="/ppt/slideLayouts/slideLayout131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81.xml" ContentType="application/vnd.openxmlformats-officedocument.presentationml.slideLayout+xml"/>
  <Override PartName="/ppt/notesSlides/notesSlide8.xml" ContentType="application/vnd.openxmlformats-officedocument.presentationml.notesSlide+xml"/>
  <Override PartName="/ppt/slides/slide99.xml" ContentType="application/vnd.openxmlformats-officedocument.presentationml.slide+xml"/>
  <Override PartName="/ppt/theme/theme5.xml" ContentType="application/vnd.openxmlformats-officedocument.theme+xml"/>
  <Override PartName="/ppt/slideLayouts/slideLayout173.xml" ContentType="application/vnd.openxmlformats-officedocument.presentationml.slideLayout+xml"/>
  <Override PartName="/ppt/slideMasters/slideMaster10.xml" ContentType="application/vnd.openxmlformats-officedocument.presentationml.slideMaster+xml"/>
  <Override PartName="/ppt/slideLayouts/slideLayout2.xml" ContentType="application/vnd.openxmlformats-officedocument.presentationml.slideLayout+xml"/>
  <Override PartName="/ppt/slides/slide35.xml" ContentType="application/vnd.openxmlformats-officedocument.presentationml.slide+xml"/>
  <Override PartName="/ppt/notesSlides/notesSlide16.xml" ContentType="application/vnd.openxmlformats-officedocument.presentationml.notesSlide+xml"/>
  <Override PartName="/ppt/slideLayouts/slideLayout167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46.xml" ContentType="application/vnd.openxmlformats-officedocument.presentationml.slideLayout+xml"/>
  <Override PartName="/ppt/slides/slide77.xml" ContentType="application/vnd.openxmlformats-officedocument.presentationml.slide+xml"/>
  <Override PartName="/ppt/slides/slide90.xml" ContentType="application/vnd.openxmlformats-officedocument.presentationml.slide+xml"/>
  <Override PartName="/ppt/slides/slide1.xml" ContentType="application/vnd.openxmlformats-officedocument.presentationml.slide+xml"/>
  <Override PartName="/ppt/slides/slide13.xml" ContentType="application/vnd.openxmlformats-officedocument.presentationml.slide+xml"/>
  <Override PartName="/ppt/slideLayouts/slideLayout151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55.xml" ContentType="application/vnd.openxmlformats-officedocument.presentationml.slide+xml"/>
  <Override PartName="/ppt/slideLayouts/slideLayout18.xml" ContentType="application/vnd.openxmlformats-officedocument.presentationml.slideLayout+xml"/>
  <Override PartName="/ppt/slides/slide49.xml" ContentType="application/vnd.openxmlformats-officedocument.presentationml.slide+xml"/>
  <Override PartName="/ppt/slideLayouts/slideLayout66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s/slide97.xml" ContentType="application/vnd.openxmlformats-officedocument.presentationml.slide+xml"/>
  <Override PartName="/ppt/theme/theme3.xml" ContentType="application/vnd.openxmlformats-officedocument.theme+xml"/>
  <Override PartName="/ppt/slideLayouts/slideLayout171.xml" ContentType="application/vnd.openxmlformats-officedocument.presentationml.slideLayout+xml"/>
  <Override PartName="/ppt/slides/slide33.xml" ContentType="application/vnd.openxmlformats-officedocument.presentationml.slide+xml"/>
  <Override PartName="/ppt/viewProps.xml" ContentType="application/vnd.openxmlformats-officedocument.presentationml.viewProps+xml"/>
  <Override PartName="/ppt/notesSlides/notesSlide14.xml" ContentType="application/vnd.openxmlformats-officedocument.presentationml.notesSlide+xml"/>
  <Override PartName="/ppt/slideLayouts/slideLayout16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s/slide27.xml" ContentType="application/vnd.openxmlformats-officedocument.presentationml.slide+xml"/>
  <Override PartName="/ppt/slides/slide75.xml" ContentType="application/vnd.openxmlformats-officedocument.presentationml.slide+xml"/>
  <Override PartName="/ppt/slideLayouts/slideLayout38.xml" ContentType="application/vnd.openxmlformats-officedocument.presentationml.slideLayout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s/slide69.xml" ContentType="application/vnd.openxmlformats-officedocument.presentationml.slide+xml"/>
  <Override PartName="/ppt/slideLayouts/slideLayout14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53.xml" ContentType="application/vnd.openxmlformats-officedocument.presentationml.slide+xml"/>
  <Override PartName="/ppt/slideLayouts/slideLayout16.xml" ContentType="application/vnd.openxmlformats-officedocument.presentationml.slideLayout+xml"/>
  <Override PartName="/ppt/slides/slide115.xml" ContentType="application/vnd.openxmlformats-officedocument.presentationml.slide+xml"/>
  <Override PartName="/ppt/slides/slide47.xml" ContentType="application/vnd.openxmlformats-officedocument.presentationml.slide+xml"/>
  <Override PartName="/ppt/slideLayouts/slideLayout108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.xml" ContentType="application/vnd.openxmlformats-officedocument.theme+xml"/>
  <Override PartName="/ppt/notesSlides/notesSlide12.xml" ContentType="application/vnd.openxmlformats-officedocument.presentationml.notesSlide+xml"/>
  <Override PartName="/ppt/slides/slide31.xml" ContentType="application/vnd.openxmlformats-officedocument.presentationml.slide+xml"/>
  <Override PartName="/ppt/slides/slide89.xml" ContentType="application/vnd.openxmlformats-officedocument.presentationml.slide+xml"/>
  <Override PartName="/ppt/slideLayouts/slideLayout163.xml" ContentType="application/vnd.openxmlformats-officedocument.presentationml.slideLayout+xml"/>
  <Override PartName="/ppt/slides/slide25.xml" ContentType="application/vnd.openxmlformats-officedocument.presentationml.slide+xml"/>
  <Override PartName="/ppt/slideLayouts/slideLayout42.xml" ContentType="application/vnd.openxmlformats-officedocument.presentationml.slideLayout+xml"/>
  <Override PartName="/ppt/slides/slide73.xml" ContentType="application/vnd.openxmlformats-officedocument.presentationml.slide+xml"/>
  <Override PartName="/ppt/slideLayouts/slideLayout36.xml" ContentType="application/vnd.openxmlformats-officedocument.presentationml.slideLayout+xml"/>
  <Override PartName="/ppt/slides/slide67.xml" ContentType="application/vnd.openxmlformats-officedocument.presentationml.slide+xml"/>
  <Override PartName="/ppt/slideLayouts/slideLayout128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s/slide51.xml" ContentType="application/vnd.openxmlformats-officedocument.presentationml.slide+xml"/>
  <Override PartName="/ppt/slides/slide113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45.xml" ContentType="application/vnd.openxmlformats-officedocument.presentationml.slide+xml"/>
  <Override PartName="/ppt/slideLayouts/slideLayout106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s/slide87.xml" ContentType="application/vnd.openxmlformats-officedocument.presentationml.slide+xml"/>
  <Override PartName="/ppt/slideLayouts/slideLayout161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40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s/slide65.xml" ContentType="application/vnd.openxmlformats-officedocument.presentationml.slide+xml"/>
  <Override PartName="/ppt/slideMasters/slideMaster8.xml" ContentType="application/vnd.openxmlformats-officedocument.presentationml.slideMaster+xml"/>
  <Override PartName="/ppt/slideLayouts/slideLayout126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s/slide111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43.xml" ContentType="application/vnd.openxmlformats-officedocument.presentationml.slide+xml"/>
  <Override PartName="/ppt/slideLayouts/slideLayout104.xml" ContentType="application/vnd.openxmlformats-officedocument.presentationml.slideLayout+xml"/>
  <Override PartName="/ppt/slideLayouts/slideLayout54.xml" ContentType="application/vnd.openxmlformats-officedocument.presentationml.slideLayout+xml"/>
  <Override PartName="/docProps/custom.xml" ContentType="application/vnd.openxmlformats-officedocument.custom-properties+xml"/>
  <Override PartName="/ppt/slides/slide85.xml" ContentType="application/vnd.openxmlformats-officedocument.presentationml.slide+xml"/>
  <Override PartName="/ppt/slides/slide21.xml" ContentType="application/vnd.openxmlformats-officedocument.presentationml.slide+xml"/>
  <Override PartName="/ppt/slideLayouts/slideLayout96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63.xml" ContentType="application/vnd.openxmlformats-officedocument.presentationml.slide+xml"/>
  <Override PartName="/ppt/slideMasters/slideMaster6.xml" ContentType="application/vnd.openxmlformats-officedocument.presentationml.slideMaster+xml"/>
  <Override PartName="/ppt/slideLayouts/slideLayout74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1.xml" ContentType="application/vnd.openxmlformats-officedocument.presentationml.slide+xml"/>
  <Override PartName="/ppt/slides/slide103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02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s/slide83.xml" ContentType="application/vnd.openxmlformats-officedocument.presentationml.slide+xml"/>
  <Override PartName="/ppt/theme/theme13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s/slide61.xml" ContentType="application/vnd.openxmlformats-officedocument.presentationml.slide+xml"/>
  <Override PartName="/ppt/slideMasters/slideMaster4.xml" ContentType="application/vnd.openxmlformats-officedocument.presentationml.slideMaster+xml"/>
  <Override PartName="/ppt/slideLayouts/slideLayout9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6.xml" ContentType="application/vnd.openxmlformats-officedocument.presentationml.slideLayout+xml"/>
  <Override PartName="/ppt/notesSlides/notesSlide20.xml" ContentType="application/vnd.openxmlformats-officedocument.presentationml.notesSlide+xml"/>
  <Override PartName="/ppt/slides/slide101.xml" ContentType="application/vnd.openxmlformats-officedocument.presentationml.slide+xml"/>
  <Override PartName="/ppt/notesSlides/notesSlide6.xml" ContentType="application/vnd.openxmlformats-officedocument.presentationml.notesSlide+xml"/>
  <Override PartName="/ppt/slideLayouts/slideLayout100.xml" ContentType="application/vnd.openxmlformats-officedocument.presentationml.slideLayout+xml"/>
  <Override PartName="/ppt/slides/slide8.xml" ContentType="application/vnd.openxmlformats-officedocument.presentationml.slide+xml"/>
  <Override PartName="/ppt/slideLayouts/slideLayout158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s/slide81.xml" ContentType="application/vnd.openxmlformats-officedocument.presentationml.slide+xml"/>
  <Override PartName="/ppt/theme/theme11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108.xml" ContentType="application/vnd.openxmlformats-officedocument.presentationml.slide+xml"/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64.xml" ContentType="application/vnd.openxmlformats-officedocument.presentationml.slideLayout+xml"/>
  <Override PartName="/ppt/notesSlides/notesSlide4.xml" ContentType="application/vnd.openxmlformats-officedocument.presentationml.notesSlide+xml"/>
  <Override PartName="/ppt/slides/slide95.xml" ContentType="application/vnd.openxmlformats-officedocument.presentationml.slide+xml"/>
  <Override PartName="/ppt/slides/slide6.xml" ContentType="application/vnd.openxmlformats-officedocument.presentationml.slide+xml"/>
  <Override PartName="/ppt/slides/slide18.xml" ContentType="application/vnd.openxmlformats-officedocument.presentationml.slide+xml"/>
  <Override PartName="/ppt/slideLayouts/slideLayout156.xml" ContentType="application/vnd.openxmlformats-officedocument.presentationml.slideLayout+xml"/>
  <Override PartName="/ppt/slideLayouts/slideLayout29.xml" ContentType="application/vnd.openxmlformats-officedocument.presentationml.slideLayout+xml"/>
  <Default Extension="vml" ContentType="application/vnd.openxmlformats-officedocument.vmlDrawing"/>
  <Override PartName="/ppt/slideLayouts/slideLayout90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s/slide106.xml" ContentType="application/vnd.openxmlformats-officedocument.presentationml.slide+xml"/>
  <Override PartName="/ppt/tableStyles.xml" ContentType="application/vnd.openxmlformats-officedocument.presentationml.tableStyles+xml"/>
  <Override PartName="/ppt/theme/theme8.xml" ContentType="application/vnd.openxmlformats-officedocument.theme+xml"/>
  <Override PartName="/ppt/notesSlides/notesSlide19.xml" ContentType="application/vnd.openxmlformats-officedocument.presentationml.notesSlide+xml"/>
  <Override PartName="/ppt/slideMasters/slideMaster13.xml" ContentType="application/vnd.openxmlformats-officedocument.presentationml.slideMaster+xml"/>
  <Override PartName="/ppt/slideLayouts/slideLayout5.xml" ContentType="application/vnd.openxmlformats-officedocument.presentationml.slideLayout+xml"/>
  <Override PartName="/ppt/slides/slide38.xml" ContentType="application/vnd.openxmlformats-officedocument.presentationml.slide+xml"/>
  <Override PartName="/ppt/slideLayouts/slideLayout112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62.xml" ContentType="application/vnd.openxmlformats-officedocument.presentationml.slideLayout+xml"/>
  <Default Extension="bin" ContentType="application/vnd.openxmlformats-officedocument.presentationml.printerSettings"/>
  <Override PartName="/ppt/notesSlides/notesSlide2.xml" ContentType="application/vnd.openxmlformats-officedocument.presentationml.notesSlide+xml"/>
  <Override PartName="/ppt/slides/slide93.xml" ContentType="application/vnd.openxmlformats-officedocument.presentationml.slide+xml"/>
  <Override PartName="/ppt/slides/slide4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4.xml" ContentType="application/vnd.openxmlformats-officedocument.presentationml.slideLayout+xml"/>
  <Override PartName="/ppt/notesSlides/notesSlide10.xml" ContentType="application/vnd.openxmlformats-officedocument.presentationml.notesSlide+xml"/>
  <Override PartName="/ppt/slideLayouts/slideLayout14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s/slide58.xml" ContentType="application/vnd.openxmlformats-officedocument.presentationml.slide+xml"/>
  <Override PartName="/ppt/slides/slide71.xml" ContentType="application/vnd.openxmlformats-officedocument.presentationml.slide+xml"/>
  <Override PartName="/ppt/slideLayouts/slideLayout132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s/slide104.xml" ContentType="application/vnd.openxmlformats-officedocument.presentationml.slide+xml"/>
  <Override PartName="/ppt/notesSlides/notesSlide9.xml" ContentType="application/vnd.openxmlformats-officedocument.presentationml.notesSlide+xml"/>
  <Override PartName="/ppt/theme/theme6.xml" ContentType="application/vnd.openxmlformats-officedocument.theme+xml"/>
  <Override PartName="/ppt/slideLayouts/slideLayout174.xml" ContentType="application/vnd.openxmlformats-officedocument.presentationml.slideLayout+xml"/>
  <Override PartName="/ppt/slideMasters/slideMaster11.xml" ContentType="application/vnd.openxmlformats-officedocument.presentationml.slideMaster+xml"/>
  <Override PartName="/ppt/slideLayouts/slideLayout3.xml" ContentType="application/vnd.openxmlformats-officedocument.presentationml.slideLayout+xml"/>
  <Override PartName="/ppt/slides/slide36.xml" ContentType="application/vnd.openxmlformats-officedocument.presentationml.slide+xml"/>
  <Override PartName="/ppt/slideLayouts/slideLayout110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0.xml" ContentType="application/vnd.openxmlformats-officedocument.presentationml.slideLayout+xml"/>
  <Override PartName="/ppt/notesSlides/notesSlide17.xml" ContentType="application/vnd.openxmlformats-officedocument.presentationml.notesSlide+xml"/>
  <Override PartName="/ppt/slides/slide78.xml" ContentType="application/vnd.openxmlformats-officedocument.presentationml.slide+xml"/>
  <Override PartName="/ppt/slides/slide91.xml" ContentType="application/vnd.openxmlformats-officedocument.presentationml.slide+xml"/>
  <Override PartName="/ppt/slides/slide2.xml" ContentType="application/vnd.openxmlformats-officedocument.presentationml.slide+xml"/>
  <Override PartName="/ppt/slides/slide14.xml" ContentType="application/vnd.openxmlformats-officedocument.presentationml.slide+xml"/>
  <Override PartName="/ppt/slideLayouts/slideLayout89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s/slide56.xml" ContentType="application/vnd.openxmlformats-officedocument.presentationml.slide+xml"/>
  <Override PartName="/ppt/slideLayouts/slideLayout1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s/slide98.xml" ContentType="application/vnd.openxmlformats-officedocument.presentationml.slide+xml"/>
  <Override PartName="/ppt/theme/theme4.xml" ContentType="application/vnd.openxmlformats-officedocument.theme+xml"/>
  <Override PartName="/ppt/slideLayouts/slideLayout17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s/slide34.xml" ContentType="application/vnd.openxmlformats-officedocument.presentationml.slide+xml"/>
  <Override PartName="/ppt/notesSlides/notesSlide15.xml" ContentType="application/vnd.openxmlformats-officedocument.presentationml.notesSlide+xml"/>
  <Override PartName="/ppt/slideLayouts/slideLayout166.xml" ContentType="application/vnd.openxmlformats-officedocument.presentationml.slideLayout+xml"/>
  <Override PartName="/ppt/slides/slide28.xml" ContentType="application/vnd.openxmlformats-officedocument.presentationml.slide+xml"/>
  <Override PartName="/ppt/slideLayouts/slideLayout45.xml" ContentType="application/vnd.openxmlformats-officedocument.presentationml.slideLayout+xml"/>
  <Override PartName="/ppt/slides/slide76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s/slide12.xml" ContentType="application/vnd.openxmlformats-officedocument.presentationml.slide+xml"/>
  <Default Extension="png" ContentType="image/png"/>
  <Override PartName="/ppt/slideLayouts/slideLayout14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s/slide54.xml" ContentType="application/vnd.openxmlformats-officedocument.presentationml.slide+xml"/>
  <Override PartName="/ppt/slideLayouts/slideLayout17.xml" ContentType="application/vnd.openxmlformats-officedocument.presentationml.slideLayout+xml"/>
  <Default Extension="rels" ContentType="application/vnd.openxmlformats-package.relationships+xml"/>
  <Override PartName="/ppt/slides/slide48.xml" ContentType="application/vnd.openxmlformats-officedocument.presentationml.slide+xml"/>
  <Override PartName="/ppt/slideLayouts/slideLayout65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s/slide96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slideLayouts/slideLayout170.xml" ContentType="application/vnd.openxmlformats-officedocument.presentationml.slideLayout+xml"/>
  <Override PartName="/ppt/slides/slide32.xml" ContentType="application/vnd.openxmlformats-officedocument.presentationml.slide+xml"/>
  <Default Extension="xls" ContentType="application/vnd.ms-excel"/>
  <Override PartName="/ppt/notesSlides/notesSlide13.xml" ContentType="application/vnd.openxmlformats-officedocument.presentationml.notesSlide+xml"/>
  <Override PartName="/ppt/slideLayouts/slideLayout16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s/slide26.xml" ContentType="application/vnd.openxmlformats-officedocument.presentationml.slide+xml"/>
  <Override PartName="/ppt/slides/slide74.xml" ContentType="application/vnd.openxmlformats-officedocument.presentationml.slide+xml"/>
  <Override PartName="/ppt/slideLayouts/slideLayout37.xml" ContentType="application/vnd.openxmlformats-officedocument.presentationml.slideLayout+xml"/>
  <Override PartName="/ppt/slides/slide10.xml" ContentType="application/vnd.openxmlformats-officedocument.presentationml.slide+xml"/>
  <Override PartName="/ppt/slides/slide68.xml" ContentType="application/vnd.openxmlformats-officedocument.presentationml.slide+xml"/>
  <Override PartName="/ppt/slideLayouts/slideLayout129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s/slide52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114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107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57.xml" ContentType="application/vnd.openxmlformats-officedocument.presentationml.slideLayout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48" r:id="rId1"/>
    <p:sldMasterId id="2147483660" r:id="rId2"/>
    <p:sldMasterId id="2147483691" r:id="rId3"/>
    <p:sldMasterId id="2147483709" r:id="rId4"/>
    <p:sldMasterId id="2147483739" r:id="rId5"/>
    <p:sldMasterId id="2147483754" r:id="rId6"/>
    <p:sldMasterId id="2147483781" r:id="rId7"/>
    <p:sldMasterId id="2147483793" r:id="rId8"/>
    <p:sldMasterId id="2147483805" r:id="rId9"/>
    <p:sldMasterId id="2147483821" r:id="rId10"/>
    <p:sldMasterId id="2147483855" r:id="rId11"/>
    <p:sldMasterId id="2147483871" r:id="rId12"/>
    <p:sldMasterId id="2147483886" r:id="rId13"/>
  </p:sldMasterIdLst>
  <p:notesMasterIdLst>
    <p:notesMasterId r:id="rId129"/>
  </p:notesMasterIdLst>
  <p:sldIdLst>
    <p:sldId id="256" r:id="rId14"/>
    <p:sldId id="311" r:id="rId15"/>
    <p:sldId id="312" r:id="rId16"/>
    <p:sldId id="259" r:id="rId17"/>
    <p:sldId id="260" r:id="rId18"/>
    <p:sldId id="261" r:id="rId19"/>
    <p:sldId id="262" r:id="rId20"/>
    <p:sldId id="263" r:id="rId21"/>
    <p:sldId id="265" r:id="rId22"/>
    <p:sldId id="264" r:id="rId23"/>
    <p:sldId id="266" r:id="rId24"/>
    <p:sldId id="270" r:id="rId25"/>
    <p:sldId id="313" r:id="rId26"/>
    <p:sldId id="291" r:id="rId27"/>
    <p:sldId id="304" r:id="rId28"/>
    <p:sldId id="287" r:id="rId29"/>
    <p:sldId id="308" r:id="rId30"/>
    <p:sldId id="267" r:id="rId31"/>
    <p:sldId id="268" r:id="rId32"/>
    <p:sldId id="271" r:id="rId33"/>
    <p:sldId id="269" r:id="rId34"/>
    <p:sldId id="292" r:id="rId35"/>
    <p:sldId id="324" r:id="rId36"/>
    <p:sldId id="325" r:id="rId37"/>
    <p:sldId id="290" r:id="rId38"/>
    <p:sldId id="273" r:id="rId39"/>
    <p:sldId id="274" r:id="rId40"/>
    <p:sldId id="275" r:id="rId41"/>
    <p:sldId id="276" r:id="rId42"/>
    <p:sldId id="277" r:id="rId43"/>
    <p:sldId id="278" r:id="rId44"/>
    <p:sldId id="279" r:id="rId45"/>
    <p:sldId id="280" r:id="rId46"/>
    <p:sldId id="281" r:id="rId47"/>
    <p:sldId id="282" r:id="rId48"/>
    <p:sldId id="283" r:id="rId49"/>
    <p:sldId id="284" r:id="rId50"/>
    <p:sldId id="285" r:id="rId51"/>
    <p:sldId id="286" r:id="rId52"/>
    <p:sldId id="297" r:id="rId53"/>
    <p:sldId id="305" r:id="rId54"/>
    <p:sldId id="341" r:id="rId55"/>
    <p:sldId id="342" r:id="rId56"/>
    <p:sldId id="298" r:id="rId57"/>
    <p:sldId id="314" r:id="rId58"/>
    <p:sldId id="299" r:id="rId59"/>
    <p:sldId id="316" r:id="rId60"/>
    <p:sldId id="318" r:id="rId61"/>
    <p:sldId id="319" r:id="rId62"/>
    <p:sldId id="331" r:id="rId63"/>
    <p:sldId id="332" r:id="rId64"/>
    <p:sldId id="317" r:id="rId65"/>
    <p:sldId id="306" r:id="rId66"/>
    <p:sldId id="323" r:id="rId67"/>
    <p:sldId id="321" r:id="rId68"/>
    <p:sldId id="334" r:id="rId69"/>
    <p:sldId id="335" r:id="rId70"/>
    <p:sldId id="300" r:id="rId71"/>
    <p:sldId id="293" r:id="rId72"/>
    <p:sldId id="301" r:id="rId73"/>
    <p:sldId id="337" r:id="rId74"/>
    <p:sldId id="343" r:id="rId75"/>
    <p:sldId id="339" r:id="rId76"/>
    <p:sldId id="338" r:id="rId77"/>
    <p:sldId id="340" r:id="rId78"/>
    <p:sldId id="344" r:id="rId79"/>
    <p:sldId id="345" r:id="rId80"/>
    <p:sldId id="382" r:id="rId81"/>
    <p:sldId id="383" r:id="rId82"/>
    <p:sldId id="384" r:id="rId83"/>
    <p:sldId id="385" r:id="rId84"/>
    <p:sldId id="346" r:id="rId85"/>
    <p:sldId id="348" r:id="rId86"/>
    <p:sldId id="349" r:id="rId87"/>
    <p:sldId id="347" r:id="rId88"/>
    <p:sldId id="350" r:id="rId89"/>
    <p:sldId id="329" r:id="rId90"/>
    <p:sldId id="351" r:id="rId91"/>
    <p:sldId id="257" r:id="rId92"/>
    <p:sldId id="352" r:id="rId93"/>
    <p:sldId id="353" r:id="rId94"/>
    <p:sldId id="258" r:id="rId95"/>
    <p:sldId id="354" r:id="rId96"/>
    <p:sldId id="355" r:id="rId97"/>
    <p:sldId id="357" r:id="rId98"/>
    <p:sldId id="358" r:id="rId99"/>
    <p:sldId id="359" r:id="rId100"/>
    <p:sldId id="360" r:id="rId101"/>
    <p:sldId id="365" r:id="rId102"/>
    <p:sldId id="364" r:id="rId103"/>
    <p:sldId id="363" r:id="rId104"/>
    <p:sldId id="366" r:id="rId105"/>
    <p:sldId id="367" r:id="rId106"/>
    <p:sldId id="370" r:id="rId107"/>
    <p:sldId id="309" r:id="rId108"/>
    <p:sldId id="371" r:id="rId109"/>
    <p:sldId id="372" r:id="rId110"/>
    <p:sldId id="373" r:id="rId111"/>
    <p:sldId id="388" r:id="rId112"/>
    <p:sldId id="387" r:id="rId113"/>
    <p:sldId id="303" r:id="rId114"/>
    <p:sldId id="389" r:id="rId115"/>
    <p:sldId id="386" r:id="rId116"/>
    <p:sldId id="327" r:id="rId117"/>
    <p:sldId id="374" r:id="rId118"/>
    <p:sldId id="375" r:id="rId119"/>
    <p:sldId id="376" r:id="rId120"/>
    <p:sldId id="381" r:id="rId121"/>
    <p:sldId id="377" r:id="rId122"/>
    <p:sldId id="378" r:id="rId123"/>
    <p:sldId id="307" r:id="rId124"/>
    <p:sldId id="320" r:id="rId125"/>
    <p:sldId id="390" r:id="rId126"/>
    <p:sldId id="379" r:id="rId127"/>
    <p:sldId id="380" r:id="rId1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FFFDF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horzBarState="maximized">
    <p:restoredLeft sz="15588" autoAdjust="0"/>
    <p:restoredTop sz="68384" autoAdjust="0"/>
  </p:normalViewPr>
  <p:slideViewPr>
    <p:cSldViewPr>
      <p:cViewPr varScale="1">
        <p:scale>
          <a:sx n="117" d="100"/>
          <a:sy n="117" d="100"/>
        </p:scale>
        <p:origin x="-112" y="-2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Master" Target="slideMasters/slideMaster12.xml"/><Relationship Id="rId13" Type="http://schemas.openxmlformats.org/officeDocument/2006/relationships/slideMaster" Target="slideMasters/slideMaster13.xml"/><Relationship Id="rId14" Type="http://schemas.openxmlformats.org/officeDocument/2006/relationships/slide" Target="slides/slide1.xml"/><Relationship Id="rId15" Type="http://schemas.openxmlformats.org/officeDocument/2006/relationships/slide" Target="slides/slide2.xml"/><Relationship Id="rId16" Type="http://schemas.openxmlformats.org/officeDocument/2006/relationships/slide" Target="slides/slide3.xml"/><Relationship Id="rId17" Type="http://schemas.openxmlformats.org/officeDocument/2006/relationships/slide" Target="slides/slide4.xml"/><Relationship Id="rId18" Type="http://schemas.openxmlformats.org/officeDocument/2006/relationships/slide" Target="slides/slide5.xml"/><Relationship Id="rId19" Type="http://schemas.openxmlformats.org/officeDocument/2006/relationships/slide" Target="slides/slide6.xml"/><Relationship Id="rId60" Type="http://schemas.openxmlformats.org/officeDocument/2006/relationships/slide" Target="slides/slide47.xml"/><Relationship Id="rId61" Type="http://schemas.openxmlformats.org/officeDocument/2006/relationships/slide" Target="slides/slide48.xml"/><Relationship Id="rId62" Type="http://schemas.openxmlformats.org/officeDocument/2006/relationships/slide" Target="slides/slide49.xml"/><Relationship Id="rId63" Type="http://schemas.openxmlformats.org/officeDocument/2006/relationships/slide" Target="slides/slide50.xml"/><Relationship Id="rId64" Type="http://schemas.openxmlformats.org/officeDocument/2006/relationships/slide" Target="slides/slide51.xml"/><Relationship Id="rId65" Type="http://schemas.openxmlformats.org/officeDocument/2006/relationships/slide" Target="slides/slide52.xml"/><Relationship Id="rId66" Type="http://schemas.openxmlformats.org/officeDocument/2006/relationships/slide" Target="slides/slide53.xml"/><Relationship Id="rId67" Type="http://schemas.openxmlformats.org/officeDocument/2006/relationships/slide" Target="slides/slide54.xml"/><Relationship Id="rId68" Type="http://schemas.openxmlformats.org/officeDocument/2006/relationships/slide" Target="slides/slide55.xml"/><Relationship Id="rId69" Type="http://schemas.openxmlformats.org/officeDocument/2006/relationships/slide" Target="slides/slide56.xml"/><Relationship Id="rId120" Type="http://schemas.openxmlformats.org/officeDocument/2006/relationships/slide" Target="slides/slide107.xml"/><Relationship Id="rId121" Type="http://schemas.openxmlformats.org/officeDocument/2006/relationships/slide" Target="slides/slide108.xml"/><Relationship Id="rId122" Type="http://schemas.openxmlformats.org/officeDocument/2006/relationships/slide" Target="slides/slide109.xml"/><Relationship Id="rId123" Type="http://schemas.openxmlformats.org/officeDocument/2006/relationships/slide" Target="slides/slide110.xml"/><Relationship Id="rId124" Type="http://schemas.openxmlformats.org/officeDocument/2006/relationships/slide" Target="slides/slide111.xml"/><Relationship Id="rId125" Type="http://schemas.openxmlformats.org/officeDocument/2006/relationships/slide" Target="slides/slide112.xml"/><Relationship Id="rId126" Type="http://schemas.openxmlformats.org/officeDocument/2006/relationships/slide" Target="slides/slide113.xml"/><Relationship Id="rId127" Type="http://schemas.openxmlformats.org/officeDocument/2006/relationships/slide" Target="slides/slide114.xml"/><Relationship Id="rId128" Type="http://schemas.openxmlformats.org/officeDocument/2006/relationships/slide" Target="slides/slide115.xml"/><Relationship Id="rId129" Type="http://schemas.openxmlformats.org/officeDocument/2006/relationships/notesMaster" Target="notesMasters/notesMaster1.xml"/><Relationship Id="rId40" Type="http://schemas.openxmlformats.org/officeDocument/2006/relationships/slide" Target="slides/slide27.xml"/><Relationship Id="rId41" Type="http://schemas.openxmlformats.org/officeDocument/2006/relationships/slide" Target="slides/slide28.xml"/><Relationship Id="rId42" Type="http://schemas.openxmlformats.org/officeDocument/2006/relationships/slide" Target="slides/slide29.xml"/><Relationship Id="rId90" Type="http://schemas.openxmlformats.org/officeDocument/2006/relationships/slide" Target="slides/slide77.xml"/><Relationship Id="rId91" Type="http://schemas.openxmlformats.org/officeDocument/2006/relationships/slide" Target="slides/slide78.xml"/><Relationship Id="rId92" Type="http://schemas.openxmlformats.org/officeDocument/2006/relationships/slide" Target="slides/slide79.xml"/><Relationship Id="rId93" Type="http://schemas.openxmlformats.org/officeDocument/2006/relationships/slide" Target="slides/slide80.xml"/><Relationship Id="rId94" Type="http://schemas.openxmlformats.org/officeDocument/2006/relationships/slide" Target="slides/slide81.xml"/><Relationship Id="rId95" Type="http://schemas.openxmlformats.org/officeDocument/2006/relationships/slide" Target="slides/slide82.xml"/><Relationship Id="rId96" Type="http://schemas.openxmlformats.org/officeDocument/2006/relationships/slide" Target="slides/slide83.xml"/><Relationship Id="rId101" Type="http://schemas.openxmlformats.org/officeDocument/2006/relationships/slide" Target="slides/slide88.xml"/><Relationship Id="rId102" Type="http://schemas.openxmlformats.org/officeDocument/2006/relationships/slide" Target="slides/slide89.xml"/><Relationship Id="rId103" Type="http://schemas.openxmlformats.org/officeDocument/2006/relationships/slide" Target="slides/slide90.xml"/><Relationship Id="rId104" Type="http://schemas.openxmlformats.org/officeDocument/2006/relationships/slide" Target="slides/slide91.xml"/><Relationship Id="rId105" Type="http://schemas.openxmlformats.org/officeDocument/2006/relationships/slide" Target="slides/slide92.xml"/><Relationship Id="rId106" Type="http://schemas.openxmlformats.org/officeDocument/2006/relationships/slide" Target="slides/slide93.xml"/><Relationship Id="rId107" Type="http://schemas.openxmlformats.org/officeDocument/2006/relationships/slide" Target="slides/slide94.xml"/><Relationship Id="rId108" Type="http://schemas.openxmlformats.org/officeDocument/2006/relationships/slide" Target="slides/slide95.xml"/><Relationship Id="rId109" Type="http://schemas.openxmlformats.org/officeDocument/2006/relationships/slide" Target="slides/slide96.xml"/><Relationship Id="rId97" Type="http://schemas.openxmlformats.org/officeDocument/2006/relationships/slide" Target="slides/slide84.xml"/><Relationship Id="rId98" Type="http://schemas.openxmlformats.org/officeDocument/2006/relationships/slide" Target="slides/slide85.xml"/><Relationship Id="rId99" Type="http://schemas.openxmlformats.org/officeDocument/2006/relationships/slide" Target="slides/slide86.xml"/><Relationship Id="rId43" Type="http://schemas.openxmlformats.org/officeDocument/2006/relationships/slide" Target="slides/slide30.xml"/><Relationship Id="rId44" Type="http://schemas.openxmlformats.org/officeDocument/2006/relationships/slide" Target="slides/slide31.xml"/><Relationship Id="rId45" Type="http://schemas.openxmlformats.org/officeDocument/2006/relationships/slide" Target="slides/slide32.xml"/><Relationship Id="rId46" Type="http://schemas.openxmlformats.org/officeDocument/2006/relationships/slide" Target="slides/slide33.xml"/><Relationship Id="rId47" Type="http://schemas.openxmlformats.org/officeDocument/2006/relationships/slide" Target="slides/slide34.xml"/><Relationship Id="rId48" Type="http://schemas.openxmlformats.org/officeDocument/2006/relationships/slide" Target="slides/slide35.xml"/><Relationship Id="rId49" Type="http://schemas.openxmlformats.org/officeDocument/2006/relationships/slide" Target="slides/slide36.xml"/><Relationship Id="rId100" Type="http://schemas.openxmlformats.org/officeDocument/2006/relationships/slide" Target="slides/slide87.xml"/><Relationship Id="rId20" Type="http://schemas.openxmlformats.org/officeDocument/2006/relationships/slide" Target="slides/slide7.xml"/><Relationship Id="rId21" Type="http://schemas.openxmlformats.org/officeDocument/2006/relationships/slide" Target="slides/slide8.xml"/><Relationship Id="rId22" Type="http://schemas.openxmlformats.org/officeDocument/2006/relationships/slide" Target="slides/slide9.xml"/><Relationship Id="rId70" Type="http://schemas.openxmlformats.org/officeDocument/2006/relationships/slide" Target="slides/slide57.xml"/><Relationship Id="rId71" Type="http://schemas.openxmlformats.org/officeDocument/2006/relationships/slide" Target="slides/slide58.xml"/><Relationship Id="rId72" Type="http://schemas.openxmlformats.org/officeDocument/2006/relationships/slide" Target="slides/slide59.xml"/><Relationship Id="rId73" Type="http://schemas.openxmlformats.org/officeDocument/2006/relationships/slide" Target="slides/slide60.xml"/><Relationship Id="rId74" Type="http://schemas.openxmlformats.org/officeDocument/2006/relationships/slide" Target="slides/slide61.xml"/><Relationship Id="rId75" Type="http://schemas.openxmlformats.org/officeDocument/2006/relationships/slide" Target="slides/slide62.xml"/><Relationship Id="rId76" Type="http://schemas.openxmlformats.org/officeDocument/2006/relationships/slide" Target="slides/slide63.xml"/><Relationship Id="rId77" Type="http://schemas.openxmlformats.org/officeDocument/2006/relationships/slide" Target="slides/slide64.xml"/><Relationship Id="rId78" Type="http://schemas.openxmlformats.org/officeDocument/2006/relationships/slide" Target="slides/slide65.xml"/><Relationship Id="rId79" Type="http://schemas.openxmlformats.org/officeDocument/2006/relationships/slide" Target="slides/slide66.xml"/><Relationship Id="rId23" Type="http://schemas.openxmlformats.org/officeDocument/2006/relationships/slide" Target="slides/slide10.xml"/><Relationship Id="rId24" Type="http://schemas.openxmlformats.org/officeDocument/2006/relationships/slide" Target="slides/slide11.xml"/><Relationship Id="rId25" Type="http://schemas.openxmlformats.org/officeDocument/2006/relationships/slide" Target="slides/slide12.xml"/><Relationship Id="rId26" Type="http://schemas.openxmlformats.org/officeDocument/2006/relationships/slide" Target="slides/slide13.xml"/><Relationship Id="rId27" Type="http://schemas.openxmlformats.org/officeDocument/2006/relationships/slide" Target="slides/slide14.xml"/><Relationship Id="rId28" Type="http://schemas.openxmlformats.org/officeDocument/2006/relationships/slide" Target="slides/slide15.xml"/><Relationship Id="rId29" Type="http://schemas.openxmlformats.org/officeDocument/2006/relationships/slide" Target="slides/slide16.xml"/><Relationship Id="rId130" Type="http://schemas.openxmlformats.org/officeDocument/2006/relationships/printerSettings" Target="printerSettings/printerSettings1.bin"/><Relationship Id="rId131" Type="http://schemas.openxmlformats.org/officeDocument/2006/relationships/presProps" Target="presProps.xml"/><Relationship Id="rId132" Type="http://schemas.openxmlformats.org/officeDocument/2006/relationships/viewProps" Target="viewProps.xml"/><Relationship Id="rId133" Type="http://schemas.openxmlformats.org/officeDocument/2006/relationships/theme" Target="theme/theme1.xml"/><Relationship Id="rId13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50" Type="http://schemas.openxmlformats.org/officeDocument/2006/relationships/slide" Target="slides/slide37.xml"/><Relationship Id="rId51" Type="http://schemas.openxmlformats.org/officeDocument/2006/relationships/slide" Target="slides/slide38.xml"/><Relationship Id="rId52" Type="http://schemas.openxmlformats.org/officeDocument/2006/relationships/slide" Target="slides/slide39.xml"/><Relationship Id="rId53" Type="http://schemas.openxmlformats.org/officeDocument/2006/relationships/slide" Target="slides/slide40.xml"/><Relationship Id="rId54" Type="http://schemas.openxmlformats.org/officeDocument/2006/relationships/slide" Target="slides/slide41.xml"/><Relationship Id="rId55" Type="http://schemas.openxmlformats.org/officeDocument/2006/relationships/slide" Target="slides/slide42.xml"/><Relationship Id="rId56" Type="http://schemas.openxmlformats.org/officeDocument/2006/relationships/slide" Target="slides/slide43.xml"/><Relationship Id="rId57" Type="http://schemas.openxmlformats.org/officeDocument/2006/relationships/slide" Target="slides/slide44.xml"/><Relationship Id="rId58" Type="http://schemas.openxmlformats.org/officeDocument/2006/relationships/slide" Target="slides/slide45.xml"/><Relationship Id="rId59" Type="http://schemas.openxmlformats.org/officeDocument/2006/relationships/slide" Target="slides/slide46.xml"/><Relationship Id="rId110" Type="http://schemas.openxmlformats.org/officeDocument/2006/relationships/slide" Target="slides/slide97.xml"/><Relationship Id="rId111" Type="http://schemas.openxmlformats.org/officeDocument/2006/relationships/slide" Target="slides/slide98.xml"/><Relationship Id="rId112" Type="http://schemas.openxmlformats.org/officeDocument/2006/relationships/slide" Target="slides/slide99.xml"/><Relationship Id="rId113" Type="http://schemas.openxmlformats.org/officeDocument/2006/relationships/slide" Target="slides/slide100.xml"/><Relationship Id="rId114" Type="http://schemas.openxmlformats.org/officeDocument/2006/relationships/slide" Target="slides/slide101.xml"/><Relationship Id="rId115" Type="http://schemas.openxmlformats.org/officeDocument/2006/relationships/slide" Target="slides/slide102.xml"/><Relationship Id="rId116" Type="http://schemas.openxmlformats.org/officeDocument/2006/relationships/slide" Target="slides/slide103.xml"/><Relationship Id="rId117" Type="http://schemas.openxmlformats.org/officeDocument/2006/relationships/slide" Target="slides/slide104.xml"/><Relationship Id="rId118" Type="http://schemas.openxmlformats.org/officeDocument/2006/relationships/slide" Target="slides/slide105.xml"/><Relationship Id="rId119" Type="http://schemas.openxmlformats.org/officeDocument/2006/relationships/slide" Target="slides/slide106.xml"/><Relationship Id="rId30" Type="http://schemas.openxmlformats.org/officeDocument/2006/relationships/slide" Target="slides/slide17.xml"/><Relationship Id="rId31" Type="http://schemas.openxmlformats.org/officeDocument/2006/relationships/slide" Target="slides/slide18.xml"/><Relationship Id="rId32" Type="http://schemas.openxmlformats.org/officeDocument/2006/relationships/slide" Target="slides/slide19.xml"/><Relationship Id="rId33" Type="http://schemas.openxmlformats.org/officeDocument/2006/relationships/slide" Target="slides/slide20.xml"/><Relationship Id="rId34" Type="http://schemas.openxmlformats.org/officeDocument/2006/relationships/slide" Target="slides/slide21.xml"/><Relationship Id="rId35" Type="http://schemas.openxmlformats.org/officeDocument/2006/relationships/slide" Target="slides/slide22.xml"/><Relationship Id="rId36" Type="http://schemas.openxmlformats.org/officeDocument/2006/relationships/slide" Target="slides/slide23.xml"/><Relationship Id="rId37" Type="http://schemas.openxmlformats.org/officeDocument/2006/relationships/slide" Target="slides/slide24.xml"/><Relationship Id="rId38" Type="http://schemas.openxmlformats.org/officeDocument/2006/relationships/slide" Target="slides/slide25.xml"/><Relationship Id="rId39" Type="http://schemas.openxmlformats.org/officeDocument/2006/relationships/slide" Target="slides/slide26.xml"/><Relationship Id="rId80" Type="http://schemas.openxmlformats.org/officeDocument/2006/relationships/slide" Target="slides/slide67.xml"/><Relationship Id="rId81" Type="http://schemas.openxmlformats.org/officeDocument/2006/relationships/slide" Target="slides/slide68.xml"/><Relationship Id="rId82" Type="http://schemas.openxmlformats.org/officeDocument/2006/relationships/slide" Target="slides/slide69.xml"/><Relationship Id="rId83" Type="http://schemas.openxmlformats.org/officeDocument/2006/relationships/slide" Target="slides/slide70.xml"/><Relationship Id="rId84" Type="http://schemas.openxmlformats.org/officeDocument/2006/relationships/slide" Target="slides/slide71.xml"/><Relationship Id="rId85" Type="http://schemas.openxmlformats.org/officeDocument/2006/relationships/slide" Target="slides/slide72.xml"/><Relationship Id="rId86" Type="http://schemas.openxmlformats.org/officeDocument/2006/relationships/slide" Target="slides/slide73.xml"/><Relationship Id="rId87" Type="http://schemas.openxmlformats.org/officeDocument/2006/relationships/slide" Target="slides/slide74.xml"/><Relationship Id="rId88" Type="http://schemas.openxmlformats.org/officeDocument/2006/relationships/slide" Target="slides/slide75.xml"/><Relationship Id="rId89" Type="http://schemas.openxmlformats.org/officeDocument/2006/relationships/slide" Target="slides/slide7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4EB39D6-F85B-424C-B8D9-91A2B6F7D016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9DC911C-839F-40A1-ADDA-E20E002638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5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6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7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8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0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1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4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7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4E80A4F-35F0-42B4-A7B6-9CD8AF116E70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217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70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25DE5F-F3DC-4A78-B7F3-CAD1E4604888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219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91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11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22118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7E312EE-EDA8-46DA-AF9D-44CF0FA59D98}" type="slidenum">
              <a:rPr lang="en-US">
                <a:ea typeface="ＭＳ Ｐゴシック" pitchFamily="-72" charset="-128"/>
                <a:cs typeface="ＭＳ Ｐゴシック" pitchFamily="-72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US">
              <a:ea typeface="ＭＳ Ｐゴシック" pitchFamily="-72" charset="-128"/>
              <a:cs typeface="ＭＳ Ｐゴシック" pitchFamily="-72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3AC176-F38B-4372-A4A7-32DE8ADAC0FF}" type="slidenum">
              <a:rPr lang="en-US"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42</a:t>
            </a:fld>
            <a:endParaRPr lang="en-US"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239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961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F336D82-A629-4020-9BD9-1053BEA9A1FC}" type="slidenum">
              <a:rPr lang="en-US"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50</a:t>
            </a:fld>
            <a:endParaRPr lang="en-US"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248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88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6E5BE21-860E-48F1-A1FD-DAB443599014}" type="slidenum">
              <a:rPr lang="en-US"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51</a:t>
            </a:fld>
            <a:endParaRPr lang="en-US"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250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08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4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4FD12FE-5856-4CC1-BBB2-B92E472EB688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56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0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C6D4D7-E3D5-4B59-B561-3963EFE2A567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57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73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30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23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CF0541-7C16-4619-BF3C-17C059C6C24A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62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79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92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8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D936E6-AA54-495D-B6F9-E252842CF582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63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81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2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56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1BFBA2-8606-49F9-865F-C148B16DED29}" type="slidenum">
              <a:rPr lang="en-US">
                <a:solidFill>
                  <a:srgbClr val="000000"/>
                </a:solidFill>
                <a:latin typeface="Times New Roman" pitchFamily="-72" charset="0"/>
                <a:ea typeface="ＭＳ Ｐゴシック" pitchFamily="-72" charset="-128"/>
                <a:cs typeface="ＭＳ Ｐゴシック" pitchFamily="-72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74</a:t>
            </a:fld>
            <a:endParaRPr lang="en-US">
              <a:solidFill>
                <a:srgbClr val="000000"/>
              </a:solidFill>
              <a:latin typeface="Times New Roman" pitchFamily="-72" charset="0"/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93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357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61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642DD7E-D88D-4C4B-A51D-4F3F59318FA1}" type="slidenum">
              <a:rPr lang="en-US">
                <a:solidFill>
                  <a:srgbClr val="000000"/>
                </a:solidFill>
                <a:latin typeface="Times New Roman" pitchFamily="-72" charset="0"/>
                <a:ea typeface="ＭＳ Ｐゴシック" pitchFamily="-72" charset="-128"/>
                <a:cs typeface="ＭＳ Ｐゴシック" pitchFamily="-72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75</a:t>
            </a:fld>
            <a:endParaRPr lang="en-US">
              <a:solidFill>
                <a:srgbClr val="000000"/>
              </a:solidFill>
              <a:latin typeface="Times New Roman" pitchFamily="-72" charset="0"/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95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561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66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ABF7E2-269E-4B9C-9108-9A78FBC16691}" type="slidenum">
              <a:rPr lang="en-US">
                <a:solidFill>
                  <a:srgbClr val="000000"/>
                </a:solidFill>
                <a:latin typeface="Times New Roman" pitchFamily="-72" charset="0"/>
                <a:ea typeface="ＭＳ Ｐゴシック" pitchFamily="-72" charset="-128"/>
                <a:cs typeface="ＭＳ Ｐゴシック" pitchFamily="-72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76</a:t>
            </a:fld>
            <a:endParaRPr lang="en-US">
              <a:solidFill>
                <a:srgbClr val="000000"/>
              </a:solidFill>
              <a:latin typeface="Times New Roman" pitchFamily="-72" charset="0"/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497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766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71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167CB8-5E79-4AF1-9ACB-387244D84AA2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77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499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971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A1BBF5A-633D-4845-A755-D991E0C11836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78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501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6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02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151EC47-E174-4C5B-AB6D-8043303A01FF}" type="slidenum">
              <a:rPr lang="en-US"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88</a:t>
            </a:fld>
            <a:endParaRPr lang="en-US"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47076C1-3B44-45B2-ACAA-5D093FD8C731}" type="slidenum">
              <a:rPr lang="en-US"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90</a:t>
            </a:fld>
            <a:endParaRPr lang="en-US"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516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DCA4D3-ADAA-42F8-9F57-D65A65556653}" type="slidenum">
              <a:rPr lang="en-US"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91</a:t>
            </a:fld>
            <a:endParaRPr lang="en-US"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518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8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4B08BE-2258-4CF7-B0C4-6E08DE3D0BC7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104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532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4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57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270C00-AD03-426B-BFE8-CA362DC2969C}" type="slidenum">
              <a:rPr lang="en-US">
                <a:solidFill>
                  <a:srgbClr val="000000"/>
                </a:solidFill>
                <a:latin typeface="Arial" pitchFamily="-72" charset="0"/>
                <a:ea typeface="Arial" pitchFamily="-72" charset="0"/>
                <a:cs typeface="Arial" pitchFamily="-72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107</a:t>
            </a:fld>
            <a:endParaRPr lang="en-US">
              <a:solidFill>
                <a:srgbClr val="000000"/>
              </a:solidFill>
              <a:latin typeface="Arial" pitchFamily="-72" charset="0"/>
              <a:ea typeface="Arial" pitchFamily="-72" charset="0"/>
              <a:cs typeface="Arial" pitchFamily="-72" charset="0"/>
            </a:endParaRPr>
          </a:p>
        </p:txBody>
      </p:sp>
      <p:sp>
        <p:nvSpPr>
          <p:cNvPr id="536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657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1BFEC-5E4D-4738-AD93-C90C30D392B7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EAA5B-3DB6-4696-A21D-0218E068E0E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F10F6-E8EB-4052-91CE-081A39D85598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9D50B-6717-44B2-9516-D99DFC93D86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F1B39-C3A3-417E-97ED-C28E7CFBAE59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8BFCE-307B-4C5A-8B76-B0DACEB0BB0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2761A-EB1A-4C1A-80A9-58A230D61411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41F93-9302-4577-B898-279325B2A7F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187D5-5E9E-4078-8062-E251DEE152FB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72A40-8B93-4DDC-B9A7-CE5FB137EAF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DB8C0-7141-4EC6-8A70-4AD8E64F31C1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8C31B-3605-4091-A6B8-E4E55169F66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CEE0-85E0-4DB0-8AE8-B8148D596F68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1AFC0-E610-4EE6-9E70-0732A4D6D7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31F9D-9737-4115-8BB4-A11F3DEB381C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3512-6B66-48BE-8F72-40F425D48D7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8B6C5-A629-4DBB-B9CD-D6938902D33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F2192-488C-4F7E-B8BF-EFED7E7C109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435D8-9DF4-4606-82A0-192D71D1C394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97356-200A-4A05-B6C9-ACFCA5C7D3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CE50F-1433-4CFC-91BA-DFD9BF10B924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EB4D6-5DFE-469F-86E9-91747154D4B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81000" y="457200"/>
            <a:ext cx="8397875" cy="5562600"/>
            <a:chOff x="240" y="288"/>
            <a:chExt cx="5290" cy="350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blackWhite">
            <a:xfrm>
              <a:off x="240" y="288"/>
              <a:ext cx="5290" cy="3504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 pitchFamily="18" charset="0"/>
                <a:ea typeface="+mn-ea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285" y="336"/>
              <a:ext cx="5184" cy="3408"/>
            </a:xfrm>
            <a:prstGeom prst="rect">
              <a:avLst/>
            </a:prstGeom>
            <a:noFill/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909E8E84-426E-40DD-AFC4-6F175D3DCCD1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 pitchFamily="18" charset="0"/>
                <a:ea typeface="+mn-ea"/>
                <a:cs typeface="+mn-cs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auto">
            <a:xfrm>
              <a:off x="576" y="2256"/>
              <a:ext cx="4608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en-US" sz="1800">
                <a:solidFill>
                  <a:srgbClr val="FFFFFF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34150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219200" y="838200"/>
            <a:ext cx="6781800" cy="2559050"/>
          </a:xfrm>
        </p:spPr>
        <p:txBody>
          <a:bodyPr anchorCtr="1"/>
          <a:lstStyle>
            <a:lvl1pPr algn="ctr">
              <a:defRPr sz="6200"/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34151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8732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>
          <a:xfrm>
            <a:off x="536575" y="6248400"/>
            <a:ext cx="2054225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>
          <a:xfrm>
            <a:off x="3251200" y="6248400"/>
            <a:ext cx="2887663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788150" y="625792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D6E7A-3C1E-4BD8-B03B-50B1723D56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78E21-95E8-431F-BC13-D2CDCE798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7388C-746C-4AA2-92D7-93FBF33E90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D6CCC-6174-4F6A-9204-0B6F859FEF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CE1C1-CE6D-4E11-A74B-84E12DDB61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FB649-95DA-47E0-9887-881E86B687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3E668-7B73-4865-B408-919D684F0F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8E152-9CCD-4B54-9A5B-CCEF3DF5F6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FCE8D-F5E2-4439-B210-DCB606274B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A7F1D-BCBE-4A19-A509-F0729EF553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8450" y="473075"/>
            <a:ext cx="2038350" cy="53943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473075"/>
            <a:ext cx="5962650" cy="53943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A0F27-5887-4E30-BF5C-B722588F62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73075"/>
            <a:ext cx="8153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533400" y="1828800"/>
            <a:ext cx="8153400" cy="40386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B6C55-1708-413A-A076-EBB753CF1A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41BCF-08C9-4ED2-916E-D02CFC8CCA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B89EE-2DB3-41AC-9F5C-822609F7FA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1E804-D932-4705-9078-F6FAE9D06E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9722C-AA64-4151-8848-A9F5ACE2D5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45016-D1D6-447F-B296-34B693C9E5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C0DC6-8613-4B64-8E26-DA67C9629F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A8935-1584-4489-997C-0EBF73ED5B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5A7BD-786B-47CB-ACC3-A3BE60EDB1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79E0-F18E-466B-96B8-765192035FA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FCEAA-C661-4FCC-95CE-E8388D434C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8185B-DF71-4A4E-9ED4-7404433822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B2AB0-1CE7-4171-BA41-7151DD5B09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E6379-6231-4A4B-ACAF-6A7A023A40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6FAFD-6083-4F22-9B95-C009B63D77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0B351D-4330-40C8-BFEB-FA36420AC0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49E04-4864-4DA4-B93A-55ABFAB699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FF79F-420B-4656-ADB7-F6687C825D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C485D-DC5B-4C0D-B843-D904C6797D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EFE57-B62B-4A05-91B0-798A1B21DE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BA047-217A-41CB-90E3-7AEF374313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4F4DD-AF32-42C8-80DD-30E457A55F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31793-06A4-468E-A1F4-4A49B14A95F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757CD-20F8-4E30-BEFF-FFBBC36331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F57C4-A735-408A-B856-50AA7E26E4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327D8-0304-4A2C-AABC-833C641009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D2F3B-5D98-4578-AF6D-4EE2BD50D9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2FF75-634A-495C-A790-619383E9FB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82FCE-5C82-4789-8017-C7FB5A12A6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46E88-C387-48FE-9D7F-254E799C80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A6F3E-A5F3-4290-B91A-4FE03C5A80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31751-46CE-457B-B5F8-B43DF68525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A1127-0521-4B69-9E90-E6A36781C2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5529F-3865-4022-8BA8-26BE92FE98D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4D769-CF83-4524-921C-156134A068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76DF5-D4DE-4644-A5FA-B7EFB64CD5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6375D-67D8-42A2-BA86-4B2DF98D2B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A860-8779-44A4-8269-8FCC55725E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CD323-9C6C-4013-B9B0-3F9BDE3C8E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D9039-25A2-4133-AD99-8C610ECD7B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4C65B-F51F-4F56-B971-69685CE29F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0FFF9-6FEE-417B-97BB-F8E1EA366C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698ED-6BFB-4CCF-B696-4658224594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1B3A7-49EF-4E4A-B77C-D7E4BBD9E2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736FD-F9B1-4E42-8EDD-0888BEE4C1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3C824-BB9E-49C9-B959-5323843465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4C89F-2638-4FD4-A7CB-68CE435570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700A9-3BF0-4483-A3D3-4C60878D09A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4B4BD-EF71-4A37-9E6E-C04362CC2D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C762E-3EBD-47B7-BBC6-8FE37A171D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353C4-816C-4E88-A7B1-FCCAB13302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7FBEC-6A25-41EF-8E00-A3D0F049D3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180D0-5A74-4BE2-AD47-465F379240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A9C7B-BD5B-46A3-A33E-48A82F806A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59F0B-4B9B-4196-A1C6-40C71A3970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96063-066F-470E-93D9-9154D8A7D4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A8346-9D14-40C6-BCFC-25D1AC05EF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47F80-CB14-4427-85DA-F8067C635E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B00AE-5FD9-4E02-97B3-C49769161D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71D8D-57F5-4E0C-B5F5-9E32E39C48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EEE7F-0802-4339-BA78-0264A245E2DE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1AE37-E505-492B-9CA0-BCC19B3F04F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23687-AABA-4585-9A35-90644525A64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717CB-9E19-44E6-B3D1-651A4D0593C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638B0-7B9E-492E-95D7-3946A9C60E9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90162-C599-4E05-9593-083E7A0434E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A4624-7DC5-4058-BC28-C763C6E3B80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33837-FADC-456A-B685-C47C2328A0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7C2F5-53ED-4DAF-BA9A-8A0FEFB5EAA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A497B-ED62-47BC-AB0D-18A541E687C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AA60C-37F7-4631-8F6D-0F196F652788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6B5D1-0F96-40D1-8C88-525C3027218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149BA-4FE4-44B5-851A-7A59D3CBAB59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F7B5A-4954-491D-ABBD-A9E0FEEC844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16E2-3149-48D8-9845-A4C260F03E94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77ABA-6C0B-4DE2-A1B0-369C97B2D18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4AD37-7A4A-46C0-8AD0-EF5D4BF178C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F2DC0-58EA-421F-9303-071B87A94E8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1531F-A2D4-4AC8-9A0B-45F76D83AC4B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0D506-8EB6-4313-BFBD-DE9DAC6EFBC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D6AD0-8E5C-44BD-B9A8-F27517394E5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435B9-D18F-4789-A3C6-D063573DED8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339E4-24D5-4BA3-8213-9CF120EA26D7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04615-D4A0-4B08-BFBD-9887E287487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2FCA9-54F2-4B46-9763-05EB767B60E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21D03-A93A-4EEC-ADEB-0B65DD1552E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BD714-8D0B-4C96-BF96-ADCA75EA65CC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B5ACC-D493-469C-ABFE-223D2E18B0C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1484D-570F-4FF2-B0C4-D224D3FD4D5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C57D5-534D-4B67-8697-D114E1823C6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E81CA-6592-4548-9999-84ED57C42A0D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A9220-3004-402F-91DE-51A6CBE39BC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03CA7-53D9-4B34-9B57-D332E992AC8D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495F1-C39D-4B96-94DE-FE360D6BCAD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1DCD7-7EED-40C8-856C-F83BB0039777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C5A63-ABA0-4BE0-8B30-756A5988292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2A6ED-AD9A-471B-9839-39FAA5AE3E22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E5E4C-13F4-4DE2-9A00-A6B7E779784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0BDDC-54DA-4755-8D57-10B8676ECE70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D9AA2-430D-48EA-993D-3BF4B5BCEC1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C1422-BBC1-46AD-8EC8-BC915668EE27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137A2-505E-4E2D-8F8B-DBE25F400FE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1F05E-A1A3-4237-B764-76818C042F1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5EC06-6EEF-4867-8ECE-8E11D0464AD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1C188A0-547D-4299-8627-BF60987C17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B472DA1-7A68-4426-BC72-931BC33027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F64F819-A45D-4A78-9209-58E3FB56C6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12DA8A7-F721-4E1B-AA5D-FED8A2B9AE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3FC1A8D-9464-4A30-923B-EB252E9201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A12F3FC-14E1-43C2-93C8-63732221DD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EBF5410-2EF1-4882-8519-E58790EBA2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8297AF2-56DC-4379-94E8-4C312D4A2D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5902346-1303-4CCF-AE08-04147F0515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C6132A5-20E4-4C5B-856B-CD90D244E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5842561-D6E4-47E5-BD65-C64905A7C5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76992C7-B11E-4212-992B-7F573C7CC6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43695EB-85D0-474F-9C9A-B569FA63BA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F68CF86-1D95-4D03-90F9-B680FF7DE2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72F39F0-B510-4BF1-9149-C1282F0446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E852130-E9F3-404B-ADC3-C9F13725BB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5F81F83-DF61-4876-B377-B58E2AF8DA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FC87A98-095F-4889-9B43-5E80185529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B5DD75C-F133-4854-BD90-E1BDF9589C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3A949EC-03C2-4ACD-9553-CDD626217E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22491D7-8BFB-408A-B6FF-83DD3CEF79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0A1DD61-30C2-42F7-99B3-74F0B68B25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E658DE7-CDC5-459E-A552-68E7B4C443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3DED3DD-4E52-4BE2-BA09-9CE28C7563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E10E06A-E2BB-441E-A507-BFCB6F2A23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F2DC831-6598-453B-BEB6-FA895C8B63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2F02AEB-9ED0-4B77-A919-C6EECDEEC2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25473F1-73E6-45BA-AEA2-DF4959184D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9409E7B-F987-4CDC-AB51-5503AD097D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D0836BE-9D32-46A2-926D-F176D7BBE7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D9A46E7-7A78-4C0F-8B69-A7C7C77D16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F99CCDC-FB7D-4564-B6BD-184A8D1845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52C65F6-16CE-403D-95C5-62FE77A7E5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89B904F-8843-4097-9F58-CBCA2B5759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7A681BB-EBD4-4575-8253-2945BFADB1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B23C658-950B-4C5D-B159-BF4DAA5E4F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6192D79-3E46-4F7B-BAC5-C0C1BCDBD6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0B0655-90B1-40E6-A5E3-B183779412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32B6E26-10EF-4AF8-B807-7D3EEAF5F4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2F5C96B-7A91-4810-9065-05B3AFC84A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1722B66-8C00-4C34-973C-D9F65DA5E8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A043B35-F92D-42DE-BED1-5B7A60C3E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813E1D8-7DEE-4CF2-988D-5DA264D6AA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B2A0C28-4277-4FB6-B52A-C6FB48299C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016E49D-95B0-4815-B1B7-AD8278F337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A418B-DE95-47CD-8C4B-12834E64F5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3DE79-0620-40FA-8210-C8B73E6BB2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17BC8-A30E-4F3E-B67C-014F7B41EC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C82CA-B25C-4BA8-9B4B-11C925A342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8C792-B071-4155-952B-15B2611C9D5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96ED6-4063-4B5A-9BFE-29B3F391DA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1FC0A-777B-43AE-BB0C-241EBA146C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36761-FE1F-4C3C-A31C-224382C04E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3D4BC-AB6E-4B52-9A20-747F01D39F8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8CD48-6BF0-4E9B-AB7A-C7A636B340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B5CE7-1564-4EE5-BC86-B588DEF440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13D0B-CFCB-42EE-9514-2BD31F88C1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0565F-75E7-40D0-9AB9-EDA739B0F5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3DEBA-2BA3-4230-B078-96E303493AD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37981-CC4A-4511-AF9D-3A9A0C501BAE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AF954-4783-4E90-B71D-99F4C6A997A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C2E13-B507-4FD0-BECA-D60FD79BAA24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5EEBD-55A5-43D0-BC65-187725FF421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C2A06-BC01-4EE7-847D-0BFC846431A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D2E7B-F5BB-433F-907C-DD3E97032EC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A19BA-3DEC-4FE3-8FA4-ABE1B53631E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AF4EC-2F49-46EB-AAC5-7060E98D9A1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D5AAD-8662-4131-B13A-543E8E084B6D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244C1-29F2-4C6C-87E5-4B5AB31B399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93B30-788B-44B9-A778-6203D58CC9FF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0FB9E-1BF2-4D6E-B9CA-0B86D5596D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A5DA4-E910-45CC-A276-A902AFB9C10B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702E1-E36A-4FF5-9E7B-776AC559BB4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D3E57-2E56-4146-BFE8-4C6A60998ECD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7DAC0-3804-46E5-A273-CAE4CD76E13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18E36-FF4D-44FD-88BC-A4B27B84F428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065A0-8F5D-417D-AE15-07476F80C95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FF74B-FDD6-4632-9347-DEC6DA38B9A6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8C034-D367-4A07-A3C0-93A2D5F562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02A83-CE25-467A-92E5-EB8927208976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CE4F1-81FB-4CBD-BD9C-E6FD95EE330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38.xml"/><Relationship Id="rId16" Type="http://schemas.openxmlformats.org/officeDocument/2006/relationships/slideLayout" Target="../slideLayouts/slideLayout39.xml"/><Relationship Id="rId17" Type="http://schemas.openxmlformats.org/officeDocument/2006/relationships/slideLayout" Target="../slideLayouts/slideLayout40.xml"/><Relationship Id="rId18" Type="http://schemas.openxmlformats.org/officeDocument/2006/relationships/theme" Target="../theme/theme3.xml"/><Relationship Id="rId1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2.xml"/><Relationship Id="rId13" Type="http://schemas.openxmlformats.org/officeDocument/2006/relationships/slideLayout" Target="../slideLayouts/slideLayout53.xml"/><Relationship Id="rId14" Type="http://schemas.openxmlformats.org/officeDocument/2006/relationships/slideLayout" Target="../slideLayouts/slideLayout54.xml"/><Relationship Id="rId15" Type="http://schemas.openxmlformats.org/officeDocument/2006/relationships/theme" Target="../theme/theme4.xml"/><Relationship Id="rId1" Type="http://schemas.openxmlformats.org/officeDocument/2006/relationships/slideLayout" Target="../slideLayouts/slideLayout41.xml"/><Relationship Id="rId2" Type="http://schemas.openxmlformats.org/officeDocument/2006/relationships/slideLayout" Target="../slideLayouts/slideLayout42.xml"/><Relationship Id="rId3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4.xml"/><Relationship Id="rId5" Type="http://schemas.openxmlformats.org/officeDocument/2006/relationships/slideLayout" Target="../slideLayouts/slideLayout45.xml"/><Relationship Id="rId6" Type="http://schemas.openxmlformats.org/officeDocument/2006/relationships/slideLayout" Target="../slideLayouts/slideLayout46.xml"/><Relationship Id="rId7" Type="http://schemas.openxmlformats.org/officeDocument/2006/relationships/slideLayout" Target="../slideLayouts/slideLayout47.xml"/><Relationship Id="rId8" Type="http://schemas.openxmlformats.org/officeDocument/2006/relationships/slideLayout" Target="../slideLayouts/slideLayout48.xml"/><Relationship Id="rId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0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5.xml"/><Relationship Id="rId12" Type="http://schemas.openxmlformats.org/officeDocument/2006/relationships/slideLayout" Target="../slideLayouts/slideLayout66.xml"/><Relationship Id="rId13" Type="http://schemas.openxmlformats.org/officeDocument/2006/relationships/slideLayout" Target="../slideLayouts/slideLayout67.xml"/><Relationship Id="rId14" Type="http://schemas.openxmlformats.org/officeDocument/2006/relationships/slideLayout" Target="../slideLayouts/slideLayout68.xml"/><Relationship Id="rId15" Type="http://schemas.openxmlformats.org/officeDocument/2006/relationships/theme" Target="../theme/theme5.xml"/><Relationship Id="rId1" Type="http://schemas.openxmlformats.org/officeDocument/2006/relationships/slideLayout" Target="../slideLayouts/slideLayout55.xml"/><Relationship Id="rId2" Type="http://schemas.openxmlformats.org/officeDocument/2006/relationships/slideLayout" Target="../slideLayouts/slideLayout56.xml"/><Relationship Id="rId3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1.xml"/><Relationship Id="rId8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80.xml"/><Relationship Id="rId13" Type="http://schemas.openxmlformats.org/officeDocument/2006/relationships/slideLayout" Target="../slideLayouts/slideLayout81.xml"/><Relationship Id="rId14" Type="http://schemas.openxmlformats.org/officeDocument/2006/relationships/slideLayout" Target="../slideLayouts/slideLayout82.xml"/><Relationship Id="rId15" Type="http://schemas.openxmlformats.org/officeDocument/2006/relationships/theme" Target="../theme/theme6.xml"/><Relationship Id="rId1" Type="http://schemas.openxmlformats.org/officeDocument/2006/relationships/slideLayout" Target="../slideLayouts/slideLayout69.xml"/><Relationship Id="rId2" Type="http://schemas.openxmlformats.org/officeDocument/2006/relationships/slideLayout" Target="../slideLayouts/slideLayout70.xml"/><Relationship Id="rId3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5.xml"/><Relationship Id="rId8" Type="http://schemas.openxmlformats.org/officeDocument/2006/relationships/slideLayout" Target="../slideLayouts/slideLayout76.xml"/><Relationship Id="rId9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78.xml"/></Relationships>
</file>

<file path=ppt/slideMasters/_rels/slideMaster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3.xml"/><Relationship Id="rId12" Type="http://schemas.openxmlformats.org/officeDocument/2006/relationships/theme" Target="../theme/theme7.xml"/><Relationship Id="rId1" Type="http://schemas.openxmlformats.org/officeDocument/2006/relationships/slideLayout" Target="../slideLayouts/slideLayout83.xml"/><Relationship Id="rId2" Type="http://schemas.openxmlformats.org/officeDocument/2006/relationships/slideLayout" Target="../slideLayouts/slideLayout84.xml"/><Relationship Id="rId3" Type="http://schemas.openxmlformats.org/officeDocument/2006/relationships/slideLayout" Target="../slideLayouts/slideLayout85.xml"/><Relationship Id="rId4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7.xml"/><Relationship Id="rId6" Type="http://schemas.openxmlformats.org/officeDocument/2006/relationships/slideLayout" Target="../slideLayouts/slideLayout88.xml"/><Relationship Id="rId7" Type="http://schemas.openxmlformats.org/officeDocument/2006/relationships/slideLayout" Target="../slideLayouts/slideLayout89.xml"/><Relationship Id="rId8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1.xml"/><Relationship Id="rId10" Type="http://schemas.openxmlformats.org/officeDocument/2006/relationships/slideLayout" Target="../slideLayouts/slideLayout92.xml"/></Relationships>
</file>

<file path=ppt/slideMasters/_rels/slideMaster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04.xml"/><Relationship Id="rId12" Type="http://schemas.openxmlformats.org/officeDocument/2006/relationships/theme" Target="../theme/theme8.xml"/><Relationship Id="rId1" Type="http://schemas.openxmlformats.org/officeDocument/2006/relationships/slideLayout" Target="../slideLayouts/slideLayout94.xml"/><Relationship Id="rId2" Type="http://schemas.openxmlformats.org/officeDocument/2006/relationships/slideLayout" Target="../slideLayouts/slideLayout95.xml"/><Relationship Id="rId3" Type="http://schemas.openxmlformats.org/officeDocument/2006/relationships/slideLayout" Target="../slideLayouts/slideLayout96.xml"/><Relationship Id="rId4" Type="http://schemas.openxmlformats.org/officeDocument/2006/relationships/slideLayout" Target="../slideLayouts/slideLayout97.xml"/><Relationship Id="rId5" Type="http://schemas.openxmlformats.org/officeDocument/2006/relationships/slideLayout" Target="../slideLayouts/slideLayout98.xml"/><Relationship Id="rId6" Type="http://schemas.openxmlformats.org/officeDocument/2006/relationships/slideLayout" Target="../slideLayouts/slideLayout99.xml"/><Relationship Id="rId7" Type="http://schemas.openxmlformats.org/officeDocument/2006/relationships/slideLayout" Target="../slideLayouts/slideLayout100.xml"/><Relationship Id="rId8" Type="http://schemas.openxmlformats.org/officeDocument/2006/relationships/slideLayout" Target="../slideLayouts/slideLayout101.xml"/><Relationship Id="rId9" Type="http://schemas.openxmlformats.org/officeDocument/2006/relationships/slideLayout" Target="../slideLayouts/slideLayout102.xml"/><Relationship Id="rId10" Type="http://schemas.openxmlformats.org/officeDocument/2006/relationships/slideLayout" Target="../slideLayouts/slideLayout103.xml"/></Relationships>
</file>

<file path=ppt/slideMasters/_rels/slideMaster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5.xml"/><Relationship Id="rId12" Type="http://schemas.openxmlformats.org/officeDocument/2006/relationships/slideLayout" Target="../slideLayouts/slideLayout116.xml"/><Relationship Id="rId13" Type="http://schemas.openxmlformats.org/officeDocument/2006/relationships/slideLayout" Target="../slideLayouts/slideLayout117.xml"/><Relationship Id="rId14" Type="http://schemas.openxmlformats.org/officeDocument/2006/relationships/slideLayout" Target="../slideLayouts/slideLayout118.xml"/><Relationship Id="rId15" Type="http://schemas.openxmlformats.org/officeDocument/2006/relationships/slideLayout" Target="../slideLayouts/slideLayout119.xml"/><Relationship Id="rId16" Type="http://schemas.openxmlformats.org/officeDocument/2006/relationships/theme" Target="../theme/theme9.xml"/><Relationship Id="rId1" Type="http://schemas.openxmlformats.org/officeDocument/2006/relationships/slideLayout" Target="../slideLayouts/slideLayout105.xml"/><Relationship Id="rId2" Type="http://schemas.openxmlformats.org/officeDocument/2006/relationships/slideLayout" Target="../slideLayouts/slideLayout106.xml"/><Relationship Id="rId3" Type="http://schemas.openxmlformats.org/officeDocument/2006/relationships/slideLayout" Target="../slideLayouts/slideLayout107.xml"/><Relationship Id="rId4" Type="http://schemas.openxmlformats.org/officeDocument/2006/relationships/slideLayout" Target="../slideLayouts/slideLayout108.xml"/><Relationship Id="rId5" Type="http://schemas.openxmlformats.org/officeDocument/2006/relationships/slideLayout" Target="../slideLayouts/slideLayout109.xml"/><Relationship Id="rId6" Type="http://schemas.openxmlformats.org/officeDocument/2006/relationships/slideLayout" Target="../slideLayouts/slideLayout110.xml"/><Relationship Id="rId7" Type="http://schemas.openxmlformats.org/officeDocument/2006/relationships/slideLayout" Target="../slideLayouts/slideLayout111.xml"/><Relationship Id="rId8" Type="http://schemas.openxmlformats.org/officeDocument/2006/relationships/slideLayout" Target="../slideLayouts/slideLayout112.xml"/><Relationship Id="rId9" Type="http://schemas.openxmlformats.org/officeDocument/2006/relationships/slideLayout" Target="../slideLayouts/slideLayout113.xml"/><Relationship Id="rId10" Type="http://schemas.openxmlformats.org/officeDocument/2006/relationships/slideLayout" Target="../slideLayouts/slideLayout114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30.xml"/><Relationship Id="rId12" Type="http://schemas.openxmlformats.org/officeDocument/2006/relationships/slideLayout" Target="../slideLayouts/slideLayout131.xml"/><Relationship Id="rId13" Type="http://schemas.openxmlformats.org/officeDocument/2006/relationships/slideLayout" Target="../slideLayouts/slideLayout132.xml"/><Relationship Id="rId14" Type="http://schemas.openxmlformats.org/officeDocument/2006/relationships/slideLayout" Target="../slideLayouts/slideLayout133.xml"/><Relationship Id="rId15" Type="http://schemas.openxmlformats.org/officeDocument/2006/relationships/slideLayout" Target="../slideLayouts/slideLayout134.xml"/><Relationship Id="rId16" Type="http://schemas.openxmlformats.org/officeDocument/2006/relationships/theme" Target="../theme/theme10.xml"/><Relationship Id="rId1" Type="http://schemas.openxmlformats.org/officeDocument/2006/relationships/slideLayout" Target="../slideLayouts/slideLayout120.xml"/><Relationship Id="rId2" Type="http://schemas.openxmlformats.org/officeDocument/2006/relationships/slideLayout" Target="../slideLayouts/slideLayout121.xml"/><Relationship Id="rId3" Type="http://schemas.openxmlformats.org/officeDocument/2006/relationships/slideLayout" Target="../slideLayouts/slideLayout122.xml"/><Relationship Id="rId4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24.xml"/><Relationship Id="rId6" Type="http://schemas.openxmlformats.org/officeDocument/2006/relationships/slideLayout" Target="../slideLayouts/slideLayout125.xml"/><Relationship Id="rId7" Type="http://schemas.openxmlformats.org/officeDocument/2006/relationships/slideLayout" Target="../slideLayouts/slideLayout126.xml"/><Relationship Id="rId8" Type="http://schemas.openxmlformats.org/officeDocument/2006/relationships/slideLayout" Target="../slideLayouts/slideLayout127.xml"/><Relationship Id="rId9" Type="http://schemas.openxmlformats.org/officeDocument/2006/relationships/slideLayout" Target="../slideLayouts/slideLayout128.xml"/><Relationship Id="rId10" Type="http://schemas.openxmlformats.org/officeDocument/2006/relationships/slideLayout" Target="../slideLayouts/slideLayout129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45.xml"/><Relationship Id="rId12" Type="http://schemas.openxmlformats.org/officeDocument/2006/relationships/slideLayout" Target="../slideLayouts/slideLayout146.xml"/><Relationship Id="rId13" Type="http://schemas.openxmlformats.org/officeDocument/2006/relationships/slideLayout" Target="../slideLayouts/slideLayout147.xml"/><Relationship Id="rId14" Type="http://schemas.openxmlformats.org/officeDocument/2006/relationships/slideLayout" Target="../slideLayouts/slideLayout148.xml"/><Relationship Id="rId15" Type="http://schemas.openxmlformats.org/officeDocument/2006/relationships/slideLayout" Target="../slideLayouts/slideLayout149.xml"/><Relationship Id="rId16" Type="http://schemas.openxmlformats.org/officeDocument/2006/relationships/theme" Target="../theme/theme11.xml"/><Relationship Id="rId1" Type="http://schemas.openxmlformats.org/officeDocument/2006/relationships/slideLayout" Target="../slideLayouts/slideLayout135.xml"/><Relationship Id="rId2" Type="http://schemas.openxmlformats.org/officeDocument/2006/relationships/slideLayout" Target="../slideLayouts/slideLayout136.xml"/><Relationship Id="rId3" Type="http://schemas.openxmlformats.org/officeDocument/2006/relationships/slideLayout" Target="../slideLayouts/slideLayout137.xml"/><Relationship Id="rId4" Type="http://schemas.openxmlformats.org/officeDocument/2006/relationships/slideLayout" Target="../slideLayouts/slideLayout138.xml"/><Relationship Id="rId5" Type="http://schemas.openxmlformats.org/officeDocument/2006/relationships/slideLayout" Target="../slideLayouts/slideLayout139.xml"/><Relationship Id="rId6" Type="http://schemas.openxmlformats.org/officeDocument/2006/relationships/slideLayout" Target="../slideLayouts/slideLayout140.xml"/><Relationship Id="rId7" Type="http://schemas.openxmlformats.org/officeDocument/2006/relationships/slideLayout" Target="../slideLayouts/slideLayout141.xml"/><Relationship Id="rId8" Type="http://schemas.openxmlformats.org/officeDocument/2006/relationships/slideLayout" Target="../slideLayouts/slideLayout142.xml"/><Relationship Id="rId9" Type="http://schemas.openxmlformats.org/officeDocument/2006/relationships/slideLayout" Target="../slideLayouts/slideLayout143.xml"/><Relationship Id="rId10" Type="http://schemas.openxmlformats.org/officeDocument/2006/relationships/slideLayout" Target="../slideLayouts/slideLayout144.xml"/></Relationships>
</file>

<file path=ppt/slideMasters/_rels/slideMaster1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60.xml"/><Relationship Id="rId12" Type="http://schemas.openxmlformats.org/officeDocument/2006/relationships/slideLayout" Target="../slideLayouts/slideLayout161.xml"/><Relationship Id="rId13" Type="http://schemas.openxmlformats.org/officeDocument/2006/relationships/slideLayout" Target="../slideLayouts/slideLayout162.xml"/><Relationship Id="rId14" Type="http://schemas.openxmlformats.org/officeDocument/2006/relationships/slideLayout" Target="../slideLayouts/slideLayout163.xml"/><Relationship Id="rId15" Type="http://schemas.openxmlformats.org/officeDocument/2006/relationships/theme" Target="../theme/theme12.xml"/><Relationship Id="rId1" Type="http://schemas.openxmlformats.org/officeDocument/2006/relationships/slideLayout" Target="../slideLayouts/slideLayout150.xml"/><Relationship Id="rId2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52.xml"/><Relationship Id="rId4" Type="http://schemas.openxmlformats.org/officeDocument/2006/relationships/slideLayout" Target="../slideLayouts/slideLayout153.xml"/><Relationship Id="rId5" Type="http://schemas.openxmlformats.org/officeDocument/2006/relationships/slideLayout" Target="../slideLayouts/slideLayout154.xml"/><Relationship Id="rId6" Type="http://schemas.openxmlformats.org/officeDocument/2006/relationships/slideLayout" Target="../slideLayouts/slideLayout155.xml"/><Relationship Id="rId7" Type="http://schemas.openxmlformats.org/officeDocument/2006/relationships/slideLayout" Target="../slideLayouts/slideLayout156.xml"/><Relationship Id="rId8" Type="http://schemas.openxmlformats.org/officeDocument/2006/relationships/slideLayout" Target="../slideLayouts/slideLayout157.xml"/><Relationship Id="rId9" Type="http://schemas.openxmlformats.org/officeDocument/2006/relationships/slideLayout" Target="../slideLayouts/slideLayout158.xml"/><Relationship Id="rId10" Type="http://schemas.openxmlformats.org/officeDocument/2006/relationships/slideLayout" Target="../slideLayouts/slideLayout159.xml"/></Relationships>
</file>

<file path=ppt/slideMasters/_rels/slideMaster1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4.xml"/><Relationship Id="rId12" Type="http://schemas.openxmlformats.org/officeDocument/2006/relationships/theme" Target="../theme/theme13.xml"/><Relationship Id="rId1" Type="http://schemas.openxmlformats.org/officeDocument/2006/relationships/slideLayout" Target="../slideLayouts/slideLayout164.xml"/><Relationship Id="rId2" Type="http://schemas.openxmlformats.org/officeDocument/2006/relationships/slideLayout" Target="../slideLayouts/slideLayout165.xml"/><Relationship Id="rId3" Type="http://schemas.openxmlformats.org/officeDocument/2006/relationships/slideLayout" Target="../slideLayouts/slideLayout166.xml"/><Relationship Id="rId4" Type="http://schemas.openxmlformats.org/officeDocument/2006/relationships/slideLayout" Target="../slideLayouts/slideLayout167.xml"/><Relationship Id="rId5" Type="http://schemas.openxmlformats.org/officeDocument/2006/relationships/slideLayout" Target="../slideLayouts/slideLayout168.xml"/><Relationship Id="rId6" Type="http://schemas.openxmlformats.org/officeDocument/2006/relationships/slideLayout" Target="../slideLayouts/slideLayout169.xml"/><Relationship Id="rId7" Type="http://schemas.openxmlformats.org/officeDocument/2006/relationships/slideLayout" Target="../slideLayouts/slideLayout170.xml"/><Relationship Id="rId8" Type="http://schemas.openxmlformats.org/officeDocument/2006/relationships/slideLayout" Target="../slideLayouts/slideLayout171.xml"/><Relationship Id="rId9" Type="http://schemas.openxmlformats.org/officeDocument/2006/relationships/slideLayout" Target="../slideLayouts/slideLayout172.xml"/><Relationship Id="rId10" Type="http://schemas.openxmlformats.org/officeDocument/2006/relationships/slideLayout" Target="../slideLayouts/slideLayout17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21E5802-C1E7-431A-B00C-6A42269B61AE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6242D4A-F530-43D7-B9D6-3FEA8C8FA86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6" r:id="rId2"/>
    <p:sldLayoutId id="2147484025" r:id="rId3"/>
    <p:sldLayoutId id="2147484024" r:id="rId4"/>
    <p:sldLayoutId id="2147484023" r:id="rId5"/>
    <p:sldLayoutId id="2147484022" r:id="rId6"/>
    <p:sldLayoutId id="2147484021" r:id="rId7"/>
    <p:sldLayoutId id="2147484020" r:id="rId8"/>
    <p:sldLayoutId id="2147484019" r:id="rId9"/>
    <p:sldLayoutId id="2147484018" r:id="rId10"/>
    <p:sldLayoutId id="214748401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228600" y="228600"/>
            <a:ext cx="8686800" cy="5943600"/>
            <a:chOff x="144" y="144"/>
            <a:chExt cx="5472" cy="3744"/>
          </a:xfrm>
        </p:grpSpPr>
        <p:sp>
          <p:nvSpPr>
            <p:cNvPr id="133123" name="Rectangle 3"/>
            <p:cNvSpPr>
              <a:spLocks noChangeArrowheads="1"/>
            </p:cNvSpPr>
            <p:nvPr/>
          </p:nvSpPr>
          <p:spPr bwMode="auto">
            <a:xfrm>
              <a:off x="144" y="144"/>
              <a:ext cx="5472" cy="3744"/>
            </a:xfrm>
            <a:prstGeom prst="rect">
              <a:avLst/>
            </a:prstGeom>
            <a:solidFill>
              <a:schemeClr val="bg1"/>
            </a:solidFill>
            <a:ln w="4445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 pitchFamily="18" charset="0"/>
                <a:ea typeface="+mn-ea"/>
                <a:cs typeface="+mn-cs"/>
              </a:endParaRPr>
            </a:p>
          </p:txBody>
        </p:sp>
        <p:sp>
          <p:nvSpPr>
            <p:cNvPr id="133124" name="Rectangle 4"/>
            <p:cNvSpPr>
              <a:spLocks noChangeArrowheads="1"/>
            </p:cNvSpPr>
            <p:nvPr/>
          </p:nvSpPr>
          <p:spPr bwMode="blackWhite">
            <a:xfrm>
              <a:off x="193" y="193"/>
              <a:ext cx="5373" cy="36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US">
                <a:solidFill>
                  <a:srgbClr val="FFFFFF"/>
                </a:solidFill>
                <a:latin typeface="Times New Roman" pitchFamily="18" charset="0"/>
                <a:ea typeface="+mn-ea"/>
                <a:cs typeface="+mn-cs"/>
              </a:endParaRPr>
            </a:p>
          </p:txBody>
        </p:sp>
        <p:sp>
          <p:nvSpPr>
            <p:cNvPr id="133125" name="Line 5"/>
            <p:cNvSpPr>
              <a:spLocks noChangeShapeType="1"/>
            </p:cNvSpPr>
            <p:nvPr/>
          </p:nvSpPr>
          <p:spPr bwMode="auto">
            <a:xfrm>
              <a:off x="336" y="1092"/>
              <a:ext cx="5136" cy="0"/>
            </a:xfrm>
            <a:prstGeom prst="line">
              <a:avLst/>
            </a:prstGeom>
            <a:noFill/>
            <a:ln w="1270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/>
              <a:ext uri="{AF507438-7753-43E0-B8FC-AC1667EBCBE1}"/>
            </a:extLst>
          </p:spPr>
          <p:txBody>
            <a:bodyPr/>
            <a:lstStyle/>
            <a:p>
              <a:pPr>
                <a:defRPr/>
              </a:pPr>
              <a:endParaRPr lang="en-US" sz="1800">
                <a:solidFill>
                  <a:srgbClr val="FFFFFF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3315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473075"/>
            <a:ext cx="8153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316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828800"/>
            <a:ext cx="81534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3128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33400" y="6248400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29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385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30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>
                <a:solidFill>
                  <a:srgbClr val="FFFFFF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AE563FEB-BE38-4E3A-B6D7-4A19219052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61" r:id="rId1"/>
    <p:sldLayoutId id="2147484062" r:id="rId2"/>
    <p:sldLayoutId id="2147484063" r:id="rId3"/>
    <p:sldLayoutId id="2147484064" r:id="rId4"/>
    <p:sldLayoutId id="2147484065" r:id="rId5"/>
    <p:sldLayoutId id="2147484066" r:id="rId6"/>
    <p:sldLayoutId id="2147484067" r:id="rId7"/>
    <p:sldLayoutId id="2147484068" r:id="rId8"/>
    <p:sldLayoutId id="2147484069" r:id="rId9"/>
    <p:sldLayoutId id="2147484070" r:id="rId10"/>
    <p:sldLayoutId id="2147484071" r:id="rId11"/>
    <p:sldLayoutId id="2147484072" r:id="rId12"/>
  </p:sldLayoutIdLst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-72" charset="2"/>
        <a:buChar char="n"/>
        <a:defRPr sz="31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-72" charset="2"/>
        <a:buChar char="n"/>
        <a:defRPr sz="26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-72" charset="2"/>
        <a:buChar char="n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-72" charset="2"/>
        <a:buChar char="§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-72" charset="2"/>
        <a:buChar char="§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BAAAE32C-18D0-4974-999C-0A3FC55162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3" r:id="rId1"/>
    <p:sldLayoutId id="2147484074" r:id="rId2"/>
    <p:sldLayoutId id="2147484075" r:id="rId3"/>
    <p:sldLayoutId id="2147484076" r:id="rId4"/>
    <p:sldLayoutId id="2147484077" r:id="rId5"/>
    <p:sldLayoutId id="2147484078" r:id="rId6"/>
    <p:sldLayoutId id="2147484079" r:id="rId7"/>
    <p:sldLayoutId id="2147484080" r:id="rId8"/>
    <p:sldLayoutId id="2147484081" r:id="rId9"/>
    <p:sldLayoutId id="2147484082" r:id="rId10"/>
    <p:sldLayoutId id="2147484083" r:id="rId11"/>
    <p:sldLayoutId id="2147484084" r:id="rId12"/>
    <p:sldLayoutId id="2147484085" r:id="rId13"/>
    <p:sldLayoutId id="2147484086" r:id="rId14"/>
    <p:sldLayoutId id="2147484087" r:id="rId15"/>
    <p:sldLayoutId id="2147484088" r:id="rId16"/>
    <p:sldLayoutId id="2147484089" r:id="rId17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76E65318-6C32-4AB3-957D-2650C8AFD8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0B25D232-6002-4ACA-A54F-5414F9DE77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4" r:id="rId1"/>
    <p:sldLayoutId id="2147484105" r:id="rId2"/>
    <p:sldLayoutId id="2147484106" r:id="rId3"/>
    <p:sldLayoutId id="2147484107" r:id="rId4"/>
    <p:sldLayoutId id="2147484108" r:id="rId5"/>
    <p:sldLayoutId id="2147484109" r:id="rId6"/>
    <p:sldLayoutId id="2147484110" r:id="rId7"/>
    <p:sldLayoutId id="2147484111" r:id="rId8"/>
    <p:sldLayoutId id="2147484112" r:id="rId9"/>
    <p:sldLayoutId id="2147484113" r:id="rId10"/>
    <p:sldLayoutId id="2147484114" r:id="rId11"/>
    <p:sldLayoutId id="2147484115" r:id="rId12"/>
    <p:sldLayoutId id="2147484116" r:id="rId13"/>
    <p:sldLayoutId id="2147484117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D1D51E69-F8E1-4420-8E13-6331EBA781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8" r:id="rId1"/>
    <p:sldLayoutId id="2147484119" r:id="rId2"/>
    <p:sldLayoutId id="2147484120" r:id="rId3"/>
    <p:sldLayoutId id="2147484121" r:id="rId4"/>
    <p:sldLayoutId id="2147484122" r:id="rId5"/>
    <p:sldLayoutId id="2147484123" r:id="rId6"/>
    <p:sldLayoutId id="2147484124" r:id="rId7"/>
    <p:sldLayoutId id="2147484125" r:id="rId8"/>
    <p:sldLayoutId id="2147484126" r:id="rId9"/>
    <p:sldLayoutId id="2147484127" r:id="rId10"/>
    <p:sldLayoutId id="2147484128" r:id="rId11"/>
    <p:sldLayoutId id="2147484129" r:id="rId12"/>
    <p:sldLayoutId id="2147484130" r:id="rId13"/>
    <p:sldLayoutId id="2147484131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113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90018A-CCDE-465C-B794-C673B06FFE83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262B131-5FE7-4325-8E5F-99694174E0C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8" r:id="rId1"/>
    <p:sldLayoutId id="2147484037" r:id="rId2"/>
    <p:sldLayoutId id="2147484036" r:id="rId3"/>
    <p:sldLayoutId id="2147484035" r:id="rId4"/>
    <p:sldLayoutId id="2147484034" r:id="rId5"/>
    <p:sldLayoutId id="2147484033" r:id="rId6"/>
    <p:sldLayoutId id="2147484032" r:id="rId7"/>
    <p:sldLayoutId id="2147484031" r:id="rId8"/>
    <p:sldLayoutId id="2147484030" r:id="rId9"/>
    <p:sldLayoutId id="2147484029" r:id="rId10"/>
    <p:sldLayoutId id="214748402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34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C64C2D0-C8D7-45D8-8F8A-9801F81D7F65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18272C9-EFB2-4B9B-A233-48DF43846C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9" r:id="rId1"/>
    <p:sldLayoutId id="2147484048" r:id="rId2"/>
    <p:sldLayoutId id="2147484047" r:id="rId3"/>
    <p:sldLayoutId id="2147484046" r:id="rId4"/>
    <p:sldLayoutId id="2147484045" r:id="rId5"/>
    <p:sldLayoutId id="2147484044" r:id="rId6"/>
    <p:sldLayoutId id="2147484043" r:id="rId7"/>
    <p:sldLayoutId id="2147484042" r:id="rId8"/>
    <p:sldLayoutId id="2147484041" r:id="rId9"/>
    <p:sldLayoutId id="2147484040" r:id="rId10"/>
    <p:sldLayoutId id="214748403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31761B1-8A9D-48B5-A8F9-5F13250E94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2" r:id="rId1"/>
    <p:sldLayoutId id="2147484133" r:id="rId2"/>
    <p:sldLayoutId id="2147484134" r:id="rId3"/>
    <p:sldLayoutId id="2147484135" r:id="rId4"/>
    <p:sldLayoutId id="2147484136" r:id="rId5"/>
    <p:sldLayoutId id="2147484137" r:id="rId6"/>
    <p:sldLayoutId id="2147484138" r:id="rId7"/>
    <p:sldLayoutId id="2147484139" r:id="rId8"/>
    <p:sldLayoutId id="2147484140" r:id="rId9"/>
    <p:sldLayoutId id="2147484141" r:id="rId10"/>
    <p:sldLayoutId id="2147484142" r:id="rId11"/>
    <p:sldLayoutId id="2147484143" r:id="rId12"/>
    <p:sldLayoutId id="2147484144" r:id="rId13"/>
    <p:sldLayoutId id="2147484145" r:id="rId14"/>
    <p:sldLayoutId id="2147484146" r:id="rId15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4E496B8-55FB-4B73-9718-761EB3F65D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7" r:id="rId1"/>
    <p:sldLayoutId id="2147484148" r:id="rId2"/>
    <p:sldLayoutId id="2147484149" r:id="rId3"/>
    <p:sldLayoutId id="2147484150" r:id="rId4"/>
    <p:sldLayoutId id="2147484151" r:id="rId5"/>
    <p:sldLayoutId id="2147484152" r:id="rId6"/>
    <p:sldLayoutId id="2147484153" r:id="rId7"/>
    <p:sldLayoutId id="2147484154" r:id="rId8"/>
    <p:sldLayoutId id="2147484155" r:id="rId9"/>
    <p:sldLayoutId id="2147484156" r:id="rId10"/>
    <p:sldLayoutId id="2147484157" r:id="rId11"/>
    <p:sldLayoutId id="2147484158" r:id="rId12"/>
    <p:sldLayoutId id="2147484159" r:id="rId13"/>
    <p:sldLayoutId id="2147484160" r:id="rId14"/>
    <p:sldLayoutId id="2147484161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B761269-037C-48AE-A47E-0C87AB2916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2" r:id="rId1"/>
    <p:sldLayoutId id="2147484163" r:id="rId2"/>
    <p:sldLayoutId id="2147484164" r:id="rId3"/>
    <p:sldLayoutId id="2147484165" r:id="rId4"/>
    <p:sldLayoutId id="2147484166" r:id="rId5"/>
    <p:sldLayoutId id="2147484167" r:id="rId6"/>
    <p:sldLayoutId id="2147484168" r:id="rId7"/>
    <p:sldLayoutId id="2147484169" r:id="rId8"/>
    <p:sldLayoutId id="2147484170" r:id="rId9"/>
    <p:sldLayoutId id="2147484171" r:id="rId10"/>
    <p:sldLayoutId id="2147484172" r:id="rId11"/>
    <p:sldLayoutId id="2147484173" r:id="rId12"/>
    <p:sldLayoutId id="2147484174" r:id="rId13"/>
    <p:sldLayoutId id="2147484175" r:id="rId14"/>
    <p:sldLayoutId id="2147484176" r:id="rId15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ea typeface="Arial" pitchFamily="-72" charset="0"/>
                <a:cs typeface="Arial" pitchFamily="-72" charset="0"/>
              </a:defRPr>
            </a:lvl1pPr>
          </a:lstStyle>
          <a:p>
            <a:pPr>
              <a:defRPr/>
            </a:pPr>
            <a:fld id="{51E16018-EA46-4760-A34D-0D704743F7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77" r:id="rId1"/>
    <p:sldLayoutId id="2147484178" r:id="rId2"/>
    <p:sldLayoutId id="2147484179" r:id="rId3"/>
    <p:sldLayoutId id="2147484180" r:id="rId4"/>
    <p:sldLayoutId id="2147484181" r:id="rId5"/>
    <p:sldLayoutId id="2147484182" r:id="rId6"/>
    <p:sldLayoutId id="2147484183" r:id="rId7"/>
    <p:sldLayoutId id="2147484184" r:id="rId8"/>
    <p:sldLayoutId id="2147484185" r:id="rId9"/>
    <p:sldLayoutId id="2147484186" r:id="rId10"/>
    <p:sldLayoutId id="2147484187" r:id="rId11"/>
    <p:sldLayoutId id="2147484188" r:id="rId12"/>
    <p:sldLayoutId id="2147484189" r:id="rId13"/>
    <p:sldLayoutId id="2147484190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802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02A0802-6B81-4DD1-BF9D-10C7B374D336}" type="datetimeFigureOut">
              <a:rPr lang="en-US"/>
              <a:pPr>
                <a:defRPr/>
              </a:pPr>
              <a:t>6/7/12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F0EEF66-3591-4ECF-813C-55498307F39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9" r:id="rId2"/>
    <p:sldLayoutId id="2147484058" r:id="rId3"/>
    <p:sldLayoutId id="2147484057" r:id="rId4"/>
    <p:sldLayoutId id="2147484056" r:id="rId5"/>
    <p:sldLayoutId id="2147484055" r:id="rId6"/>
    <p:sldLayoutId id="2147484054" r:id="rId7"/>
    <p:sldLayoutId id="2147484053" r:id="rId8"/>
    <p:sldLayoutId id="2147484052" r:id="rId9"/>
    <p:sldLayoutId id="2147484051" r:id="rId10"/>
    <p:sldLayoutId id="214748405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Relationship Id="rId3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beoRa_HR8o" TargetMode="External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eg"/><Relationship Id="rId3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hyperlink" Target="http://www.thedailyshow.com/watch/mon-october-17-2011/indecision-2012--hardcore-sects-edition---mormonism" TargetMode="External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eg"/><Relationship Id="rId3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png"/><Relationship Id="rId3" Type="http://schemas.openxmlformats.org/officeDocument/2006/relationships/hyperlink" Target="http://www.youtube.com/watch?v=4IBUNh0llpY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hyperlink" Target="http://video.foxnews.com/v/4419243/heaven-is-for-real/" TargetMode="External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42.xml"/><Relationship Id="rId2" Type="http://schemas.openxmlformats.org/officeDocument/2006/relationships/notesSlide" Target="../notesSlides/notesSlid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39.png"/><Relationship Id="rId5" Type="http://schemas.openxmlformats.org/officeDocument/2006/relationships/image" Target="../media/image40.png"/><Relationship Id="rId6" Type="http://schemas.openxmlformats.org/officeDocument/2006/relationships/hyperlink" Target="http://www.youtube.com/watch?v=DlUPlpUci4c" TargetMode="External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eg"/><Relationship Id="rId3" Type="http://schemas.openxmlformats.org/officeDocument/2006/relationships/image" Target="../media/image42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jpeg"/><Relationship Id="rId3" Type="http://schemas.openxmlformats.org/officeDocument/2006/relationships/image" Target="../media/image46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8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9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0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1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2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4.png"/><Relationship Id="rId3" Type="http://schemas.openxmlformats.org/officeDocument/2006/relationships/image" Target="../media/image55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4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9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0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4" Type="http://schemas.openxmlformats.org/officeDocument/2006/relationships/image" Target="../media/image6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4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5.png"/><Relationship Id="rId3" Type="http://schemas.openxmlformats.org/officeDocument/2006/relationships/image" Target="../media/image6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4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9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0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1.png"/><Relationship Id="rId3" Type="http://schemas.openxmlformats.org/officeDocument/2006/relationships/image" Target="../media/image72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36.xml"/><Relationship Id="rId3" Type="http://schemas.openxmlformats.org/officeDocument/2006/relationships/oleObject" Target="../embeddings/oleObject1.xls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3.xml"/><Relationship Id="rId3" Type="http://schemas.openxmlformats.org/officeDocument/2006/relationships/oleObject" Target="../embeddings/oleObject2.xls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4" Type="http://schemas.openxmlformats.org/officeDocument/2006/relationships/image" Target="../media/image76.png"/><Relationship Id="rId1" Type="http://schemas.openxmlformats.org/officeDocument/2006/relationships/slideLayout" Target="../slideLayouts/slideLayout84.xml"/><Relationship Id="rId2" Type="http://schemas.openxmlformats.org/officeDocument/2006/relationships/notesSlide" Target="../notesSlides/notesSlide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4" Type="http://schemas.openxmlformats.org/officeDocument/2006/relationships/image" Target="../media/image76.png"/><Relationship Id="rId1" Type="http://schemas.openxmlformats.org/officeDocument/2006/relationships/slideLayout" Target="../slideLayouts/slideLayout84.xml"/><Relationship Id="rId2" Type="http://schemas.openxmlformats.org/officeDocument/2006/relationships/notesSlide" Target="../notesSlides/notesSlide8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jpe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THyVWCoJdg" TargetMode="External"/><Relationship Id="rId4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8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0.jpe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1.pn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1.pn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2.jpe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image" Target="../media/image83.jpeg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Relationship Id="rId2" Type="http://schemas.openxmlformats.org/officeDocument/2006/relationships/image" Target="../media/image1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4" Type="http://schemas.openxmlformats.org/officeDocument/2006/relationships/image" Target="../media/image85.jpeg"/><Relationship Id="rId1" Type="http://schemas.openxmlformats.org/officeDocument/2006/relationships/slideLayout" Target="../slideLayouts/slideLayout94.xml"/><Relationship Id="rId2" Type="http://schemas.openxmlformats.org/officeDocument/2006/relationships/image" Target="../media/image1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4" Type="http://schemas.openxmlformats.org/officeDocument/2006/relationships/image" Target="../media/image87.png"/><Relationship Id="rId1" Type="http://schemas.openxmlformats.org/officeDocument/2006/relationships/slideLayout" Target="../slideLayouts/slideLayout94.xml"/><Relationship Id="rId2" Type="http://schemas.openxmlformats.org/officeDocument/2006/relationships/image" Target="../media/image1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4" Type="http://schemas.openxmlformats.org/officeDocument/2006/relationships/image" Target="../media/image90.png"/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88.jpe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88.jpeg"/><Relationship Id="rId3" Type="http://schemas.openxmlformats.org/officeDocument/2006/relationships/image" Target="../media/image91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4" Type="http://schemas.openxmlformats.org/officeDocument/2006/relationships/image" Target="../media/image93.png"/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88.jpe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88.jpeg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88.jpe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4.jpeg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4.jpeg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94.jpeg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.jpeg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4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5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4" Type="http://schemas.openxmlformats.org/officeDocument/2006/relationships/hyperlink" Target="http://www.youtube.com/watch?v=geRUTfgTQlo" TargetMode="External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8.jpeg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0.jpeg"/><Relationship Id="rId3" Type="http://schemas.openxmlformats.org/officeDocument/2006/relationships/image" Target="../media/image101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4" Type="http://schemas.openxmlformats.org/officeDocument/2006/relationships/image" Target="../media/image10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2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willsurvive2012.com/" TargetMode="External"/><Relationship Id="rId4" Type="http://schemas.openxmlformats.org/officeDocument/2006/relationships/image" Target="../media/image106.png"/><Relationship Id="rId5" Type="http://schemas.openxmlformats.org/officeDocument/2006/relationships/image" Target="../media/image107.jpeg"/><Relationship Id="rId6" Type="http://schemas.openxmlformats.org/officeDocument/2006/relationships/image" Target="../media/image108.jpeg"/><Relationship Id="rId7" Type="http://schemas.openxmlformats.org/officeDocument/2006/relationships/image" Target="../media/image109.jpeg"/><Relationship Id="rId8" Type="http://schemas.openxmlformats.org/officeDocument/2006/relationships/image" Target="../media/image110.jpeg"/><Relationship Id="rId1" Type="http://schemas.openxmlformats.org/officeDocument/2006/relationships/slideLayout" Target="../slideLayouts/slideLayout126.xml"/><Relationship Id="rId2" Type="http://schemas.openxmlformats.org/officeDocument/2006/relationships/image" Target="../media/image105.jpeg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1.xml"/><Relationship Id="rId2" Type="http://schemas.openxmlformats.org/officeDocument/2006/relationships/image" Target="../media/image111.jpeg"/><Relationship Id="rId3" Type="http://schemas.openxmlformats.org/officeDocument/2006/relationships/image" Target="../media/image112.png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1.xml"/><Relationship Id="rId2" Type="http://schemas.openxmlformats.org/officeDocument/2006/relationships/image" Target="../media/image113.jpeg"/><Relationship Id="rId3" Type="http://schemas.openxmlformats.org/officeDocument/2006/relationships/image" Target="../media/image114.jpeg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1.xml"/><Relationship Id="rId2" Type="http://schemas.openxmlformats.org/officeDocument/2006/relationships/image" Target="../media/image115.png"/><Relationship Id="rId3" Type="http://schemas.openxmlformats.org/officeDocument/2006/relationships/image" Target="../media/image116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4" Type="http://schemas.openxmlformats.org/officeDocument/2006/relationships/image" Target="../media/image119.jpeg"/><Relationship Id="rId5" Type="http://schemas.openxmlformats.org/officeDocument/2006/relationships/image" Target="../media/image120.png"/><Relationship Id="rId1" Type="http://schemas.openxmlformats.org/officeDocument/2006/relationships/slideLayout" Target="../slideLayouts/slideLayout141.xml"/><Relationship Id="rId2" Type="http://schemas.openxmlformats.org/officeDocument/2006/relationships/image" Target="../media/image117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4" Type="http://schemas.openxmlformats.org/officeDocument/2006/relationships/image" Target="../media/image122.png"/><Relationship Id="rId5" Type="http://schemas.openxmlformats.org/officeDocument/2006/relationships/image" Target="../media/image123.png"/><Relationship Id="rId1" Type="http://schemas.openxmlformats.org/officeDocument/2006/relationships/slideLayout" Target="../slideLayouts/slideLayout136.xml"/><Relationship Id="rId2" Type="http://schemas.openxmlformats.org/officeDocument/2006/relationships/notesSlide" Target="../notesSlides/notesSlide16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4" Type="http://schemas.openxmlformats.org/officeDocument/2006/relationships/image" Target="../media/image126.jpeg"/><Relationship Id="rId5" Type="http://schemas.openxmlformats.org/officeDocument/2006/relationships/image" Target="../media/image127.jpeg"/><Relationship Id="rId6" Type="http://schemas.openxmlformats.org/officeDocument/2006/relationships/image" Target="../media/image128.jpeg"/><Relationship Id="rId7" Type="http://schemas.openxmlformats.org/officeDocument/2006/relationships/image" Target="../media/image129.jpeg"/><Relationship Id="rId8" Type="http://schemas.openxmlformats.org/officeDocument/2006/relationships/image" Target="../media/image130.jpeg"/><Relationship Id="rId9" Type="http://schemas.openxmlformats.org/officeDocument/2006/relationships/image" Target="../media/image131.jpeg"/><Relationship Id="rId1" Type="http://schemas.openxmlformats.org/officeDocument/2006/relationships/slideLayout" Target="../slideLayouts/slideLayout141.xml"/><Relationship Id="rId2" Type="http://schemas.openxmlformats.org/officeDocument/2006/relationships/image" Target="../media/image124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4" Type="http://schemas.openxmlformats.org/officeDocument/2006/relationships/image" Target="../media/image133.png"/><Relationship Id="rId5" Type="http://schemas.openxmlformats.org/officeDocument/2006/relationships/image" Target="../media/image134.png"/><Relationship Id="rId1" Type="http://schemas.openxmlformats.org/officeDocument/2006/relationships/slideLayout" Target="../slideLayouts/slideLayout141.xml"/><Relationship Id="rId2" Type="http://schemas.openxmlformats.org/officeDocument/2006/relationships/notesSlide" Target="../notesSlides/notesSlide1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4" Type="http://schemas.openxmlformats.org/officeDocument/2006/relationships/image" Target="../media/image136.jpeg"/><Relationship Id="rId1" Type="http://schemas.openxmlformats.org/officeDocument/2006/relationships/slideLayout" Target="../slideLayouts/slideLayout141.xml"/><Relationship Id="rId2" Type="http://schemas.openxmlformats.org/officeDocument/2006/relationships/notesSlide" Target="../notesSlides/notesSlide18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1.xml"/><Relationship Id="rId2" Type="http://schemas.openxmlformats.org/officeDocument/2006/relationships/image" Target="../media/image137.jpeg"/><Relationship Id="rId3" Type="http://schemas.openxmlformats.org/officeDocument/2006/relationships/image" Target="../media/image138.png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1.xml"/><Relationship Id="rId2" Type="http://schemas.openxmlformats.org/officeDocument/2006/relationships/image" Target="../media/image139.jpeg"/><Relationship Id="rId3" Type="http://schemas.openxmlformats.org/officeDocument/2006/relationships/image" Target="../media/image140.jpeg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6.xml"/><Relationship Id="rId2" Type="http://schemas.openxmlformats.org/officeDocument/2006/relationships/image" Target="../media/image141.jpeg"/><Relationship Id="rId3" Type="http://schemas.openxmlformats.org/officeDocument/2006/relationships/image" Target="../media/image142.jpe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BW1bcu6OLo" TargetMode="External"/><Relationship Id="rId4" Type="http://schemas.openxmlformats.org/officeDocument/2006/relationships/image" Target="../media/image14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3.jpeg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5.jpeg"/><Relationship Id="rId3" Type="http://schemas.openxmlformats.org/officeDocument/2006/relationships/image" Target="../media/image146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4" Type="http://schemas.openxmlformats.org/officeDocument/2006/relationships/image" Target="../media/image14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7.jpeg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0.png"/><Relationship Id="rId3" Type="http://schemas.openxmlformats.org/officeDocument/2006/relationships/image" Target="../media/image151.jpeg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2.jpeg"/><Relationship Id="rId3" Type="http://schemas.openxmlformats.org/officeDocument/2006/relationships/image" Target="../media/image153.jpeg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4.jpeg"/><Relationship Id="rId3" Type="http://schemas.openxmlformats.org/officeDocument/2006/relationships/image" Target="../media/image155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4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6.png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9.png"/><Relationship Id="rId3" Type="http://schemas.openxmlformats.org/officeDocument/2006/relationships/image" Target="../media/image160.png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1.png"/><Relationship Id="rId3" Type="http://schemas.openxmlformats.org/officeDocument/2006/relationships/image" Target="../media/image162.jpe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4" Type="http://schemas.openxmlformats.org/officeDocument/2006/relationships/image" Target="../media/image164.png"/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19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5.jpeg"/><Relationship Id="rId3" Type="http://schemas.openxmlformats.org/officeDocument/2006/relationships/image" Target="../media/image166.png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7.png"/><Relationship Id="rId3" Type="http://schemas.openxmlformats.org/officeDocument/2006/relationships/image" Target="../media/image168.jpe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4" Type="http://schemas.openxmlformats.org/officeDocument/2006/relationships/image" Target="../media/image170.jpeg"/><Relationship Id="rId5" Type="http://schemas.openxmlformats.org/officeDocument/2006/relationships/image" Target="../media/image171.png"/><Relationship Id="rId1" Type="http://schemas.openxmlformats.org/officeDocument/2006/relationships/slideLayout" Target="../slideLayouts/slideLayout156.xml"/><Relationship Id="rId2" Type="http://schemas.openxmlformats.org/officeDocument/2006/relationships/notesSlide" Target="../notesSlides/notesSlide20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4.xml"/><Relationship Id="rId2" Type="http://schemas.openxmlformats.org/officeDocument/2006/relationships/image" Target="../media/image1.jpeg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6.xml"/><Relationship Id="rId2" Type="http://schemas.openxmlformats.org/officeDocument/2006/relationships/image" Target="../media/image172.png"/><Relationship Id="rId3" Type="http://schemas.openxmlformats.org/officeDocument/2006/relationships/hyperlink" Target="http://perspectives-on-atheism.posterous.com/" TargetMode="Externa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4" Type="http://schemas.openxmlformats.org/officeDocument/2006/relationships/image" Target="../media/image175.png"/><Relationship Id="rId5" Type="http://schemas.openxmlformats.org/officeDocument/2006/relationships/image" Target="../media/image176.png"/><Relationship Id="rId1" Type="http://schemas.openxmlformats.org/officeDocument/2006/relationships/slideLayout" Target="../slideLayouts/slideLayout156.xml"/><Relationship Id="rId2" Type="http://schemas.openxmlformats.org/officeDocument/2006/relationships/image" Target="../media/image173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png"/><Relationship Id="rId4" Type="http://schemas.openxmlformats.org/officeDocument/2006/relationships/hyperlink" Target="http://innesm.posterous.com/" TargetMode="External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7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4" Type="http://schemas.openxmlformats.org/officeDocument/2006/relationships/image" Target="../media/image18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9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4" Type="http://schemas.openxmlformats.org/officeDocument/2006/relationships/image" Target="../media/image18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9.png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2.jpeg"/><Relationship Id="rId3" Type="http://schemas.openxmlformats.org/officeDocument/2006/relationships/image" Target="../media/image183.jpeg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4.jpe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537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3538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38238" y="2722563"/>
            <a:ext cx="952500" cy="990600"/>
          </a:xfrm>
          <a:prstGeom prst="rect">
            <a:avLst/>
          </a:prstGeom>
          <a:gradFill rotWithShape="0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/>
          </a:gradFill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38200" y="872028"/>
            <a:ext cx="3637983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Welcome to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1777457"/>
            <a:ext cx="4669483" cy="92333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Perspectives on</a:t>
            </a:r>
          </a:p>
        </p:txBody>
      </p:sp>
      <p:sp>
        <p:nvSpPr>
          <p:cNvPr id="7" name="Rectangle 6"/>
          <p:cNvSpPr/>
          <p:nvPr/>
        </p:nvSpPr>
        <p:spPr>
          <a:xfrm>
            <a:off x="2057400" y="2722768"/>
            <a:ext cx="2153155" cy="92333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theism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1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08603" y="872028"/>
            <a:ext cx="5166671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5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Why this Course?</a:t>
            </a:r>
          </a:p>
        </p:txBody>
      </p:sp>
      <p:sp>
        <p:nvSpPr>
          <p:cNvPr id="6" name="Rectangle 5"/>
          <p:cNvSpPr/>
          <p:nvPr/>
        </p:nvSpPr>
        <p:spPr>
          <a:xfrm>
            <a:off x="1130779" y="1777457"/>
            <a:ext cx="3322321" cy="92333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24500" cmpd="dbl">
                  <a:solidFill>
                    <a:srgbClr val="C0504D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0504D">
                        <a:tint val="10000"/>
                        <a:satMod val="155000"/>
                      </a:srgbClr>
                    </a:gs>
                    <a:gs pos="60000">
                      <a:srgbClr val="C0504D">
                        <a:tint val="30000"/>
                        <a:satMod val="155000"/>
                      </a:srgbClr>
                    </a:gs>
                    <a:gs pos="100000">
                      <a:srgbClr val="C0504D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Why Now?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585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73344" y="872028"/>
            <a:ext cx="4603248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5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1. Two Reasons</a:t>
            </a:r>
          </a:p>
        </p:txBody>
      </p:sp>
      <p:sp>
        <p:nvSpPr>
          <p:cNvPr id="7" name="Rectangle 6"/>
          <p:cNvSpPr/>
          <p:nvPr/>
        </p:nvSpPr>
        <p:spPr>
          <a:xfrm>
            <a:off x="273344" y="1792868"/>
            <a:ext cx="6670031" cy="923330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2. Course Organization</a:t>
            </a:r>
          </a:p>
        </p:txBody>
      </p:sp>
      <p:sp>
        <p:nvSpPr>
          <p:cNvPr id="8" name="Rectangle 7"/>
          <p:cNvSpPr/>
          <p:nvPr/>
        </p:nvSpPr>
        <p:spPr>
          <a:xfrm>
            <a:off x="273344" y="2702075"/>
            <a:ext cx="6285439" cy="92333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3. Required Activities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609" name="Picture 2"/>
          <p:cNvPicPr>
            <a:picLocks noChangeAspect="1" noChangeArrowheads="1"/>
          </p:cNvPicPr>
          <p:nvPr/>
        </p:nvPicPr>
        <p:blipFill>
          <a:blip r:embed="rId2"/>
          <a:srcRect l="13037" t="40942" r="40518" b="29890"/>
          <a:stretch>
            <a:fillRect/>
          </a:stretch>
        </p:blipFill>
        <p:spPr bwMode="auto">
          <a:xfrm>
            <a:off x="1387475" y="841375"/>
            <a:ext cx="6794500" cy="239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6610" name="Picture 3"/>
          <p:cNvPicPr>
            <a:picLocks noChangeAspect="1" noChangeArrowheads="1"/>
          </p:cNvPicPr>
          <p:nvPr/>
        </p:nvPicPr>
        <p:blipFill>
          <a:blip r:embed="rId3"/>
          <a:srcRect l="13231" t="31432" r="40630" b="31250"/>
          <a:stretch>
            <a:fillRect/>
          </a:stretch>
        </p:blipFill>
        <p:spPr bwMode="auto">
          <a:xfrm>
            <a:off x="1422400" y="3276600"/>
            <a:ext cx="6724650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6611" name="Picture 2"/>
          <p:cNvPicPr>
            <a:picLocks noChangeAspect="1" noChangeArrowheads="1"/>
          </p:cNvPicPr>
          <p:nvPr/>
        </p:nvPicPr>
        <p:blipFill>
          <a:blip r:embed="rId4"/>
          <a:srcRect t="29752" b="21385"/>
          <a:stretch>
            <a:fillRect/>
          </a:stretch>
        </p:blipFill>
        <p:spPr bwMode="auto">
          <a:xfrm>
            <a:off x="76200" y="77788"/>
            <a:ext cx="6096000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633" name="Picture 1"/>
          <p:cNvPicPr>
            <a:picLocks noChangeAspect="1"/>
          </p:cNvPicPr>
          <p:nvPr/>
        </p:nvPicPr>
        <p:blipFill>
          <a:blip r:embed="rId2">
            <a:clrChange>
              <a:clrFrom>
                <a:srgbClr val="E8E8E8"/>
              </a:clrFrom>
              <a:clrTo>
                <a:srgbClr val="E8E8E8">
                  <a:alpha val="0"/>
                </a:srgbClr>
              </a:clrTo>
            </a:clrChange>
          </a:blip>
          <a:srcRect t="2" r="1979" b="1408"/>
          <a:stretch>
            <a:fillRect/>
          </a:stretch>
        </p:blipFill>
        <p:spPr bwMode="auto">
          <a:xfrm rot="-155222">
            <a:off x="147638" y="219075"/>
            <a:ext cx="4819650" cy="638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7634" name="Picture 2"/>
          <p:cNvPicPr>
            <a:picLocks noChangeAspect="1"/>
          </p:cNvPicPr>
          <p:nvPr/>
        </p:nvPicPr>
        <p:blipFill>
          <a:blip r:embed="rId3"/>
          <a:srcRect r="2080"/>
          <a:stretch>
            <a:fillRect/>
          </a:stretch>
        </p:blipFill>
        <p:spPr bwMode="auto">
          <a:xfrm rot="207640">
            <a:off x="4191000" y="304800"/>
            <a:ext cx="4740275" cy="640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657" name="Picture 2"/>
          <p:cNvPicPr>
            <a:picLocks noChangeAspect="1" noChangeArrowheads="1"/>
          </p:cNvPicPr>
          <p:nvPr/>
        </p:nvPicPr>
        <p:blipFill>
          <a:blip r:embed="rId2"/>
          <a:srcRect l="13037" t="40942" r="40518" b="29890"/>
          <a:stretch>
            <a:fillRect/>
          </a:stretch>
        </p:blipFill>
        <p:spPr bwMode="auto">
          <a:xfrm>
            <a:off x="1387475" y="420688"/>
            <a:ext cx="6794500" cy="239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8658" name="Picture 3"/>
          <p:cNvPicPr>
            <a:picLocks noChangeAspect="1" noChangeArrowheads="1"/>
          </p:cNvPicPr>
          <p:nvPr/>
        </p:nvPicPr>
        <p:blipFill>
          <a:blip r:embed="rId3"/>
          <a:srcRect l="13231" t="31432" r="40630" b="31250"/>
          <a:stretch>
            <a:fillRect/>
          </a:stretch>
        </p:blipFill>
        <p:spPr bwMode="auto">
          <a:xfrm>
            <a:off x="1422400" y="2819400"/>
            <a:ext cx="6724650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/>
            </a:extLst>
          </a:blip>
          <a:srcRect b="2172"/>
          <a:stretch/>
        </p:blipFill>
        <p:spPr bwMode="auto">
          <a:xfrm>
            <a:off x="2567469" y="152400"/>
            <a:ext cx="4435064" cy="6553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681" name="Picture 1"/>
          <p:cNvPicPr>
            <a:picLocks noChangeAspect="1"/>
          </p:cNvPicPr>
          <p:nvPr/>
        </p:nvPicPr>
        <p:blipFill>
          <a:blip r:embed="rId2"/>
          <a:srcRect l="4771" r="7614" b="12675"/>
          <a:stretch>
            <a:fillRect/>
          </a:stretch>
        </p:blipFill>
        <p:spPr bwMode="auto">
          <a:xfrm>
            <a:off x="4645025" y="304800"/>
            <a:ext cx="4498975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9682" name="Picture 2"/>
          <p:cNvPicPr>
            <a:picLocks noChangeAspect="1"/>
          </p:cNvPicPr>
          <p:nvPr/>
        </p:nvPicPr>
        <p:blipFill>
          <a:blip r:embed="rId3"/>
          <a:srcRect r="8907" b="12112"/>
          <a:stretch>
            <a:fillRect/>
          </a:stretch>
        </p:blipFill>
        <p:spPr bwMode="auto">
          <a:xfrm>
            <a:off x="0" y="304800"/>
            <a:ext cx="4648200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442" t="5259" r="8649" b="61878"/>
          <a:stretch/>
        </p:blipFill>
        <p:spPr>
          <a:xfrm>
            <a:off x="381000" y="762000"/>
            <a:ext cx="8482876" cy="4267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/>
          <a:srcRect l="24343" t="18659" r="40722" b="7971"/>
          <a:stretch/>
        </p:blipFill>
        <p:spPr bwMode="auto">
          <a:xfrm>
            <a:off x="2057400" y="304800"/>
            <a:ext cx="5105400" cy="6027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26604" y="1066800"/>
            <a:ext cx="6286500" cy="45148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75" y="571500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/>
          <a:srcRect l="14158" t="11593" r="40518" b="23551"/>
          <a:stretch/>
        </p:blipFill>
        <p:spPr bwMode="auto">
          <a:xfrm>
            <a:off x="2403475" y="1143000"/>
            <a:ext cx="5897563" cy="47450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03778" name="TextBox 1"/>
          <p:cNvSpPr txBox="1">
            <a:spLocks noChangeArrowheads="1"/>
          </p:cNvSpPr>
          <p:nvPr/>
        </p:nvSpPr>
        <p:spPr bwMode="auto">
          <a:xfrm>
            <a:off x="6172200" y="2971800"/>
            <a:ext cx="10779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1800">
                <a:latin typeface="Calibri" pitchFamily="-72" charset="0"/>
                <a:hlinkClick r:id="rId3"/>
              </a:rPr>
              <a:t>John 3:16</a:t>
            </a:r>
            <a:endParaRPr lang="en-US" sz="1800">
              <a:latin typeface="Calibri" pitchFamily="-72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2886" y="59635"/>
            <a:ext cx="2331215" cy="27846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438" y="0"/>
            <a:ext cx="5191125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81200" y="0"/>
            <a:ext cx="5207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25" name="Picture 1"/>
          <p:cNvPicPr>
            <a:picLocks noChangeAspect="1"/>
          </p:cNvPicPr>
          <p:nvPr/>
        </p:nvPicPr>
        <p:blipFill>
          <a:blip r:embed="rId2"/>
          <a:srcRect r="8379"/>
          <a:stretch>
            <a:fillRect/>
          </a:stretch>
        </p:blipFill>
        <p:spPr bwMode="auto">
          <a:xfrm>
            <a:off x="1828800" y="0"/>
            <a:ext cx="50752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rcRect r="2078"/>
          <a:stretch>
            <a:fillRect/>
          </a:stretch>
        </p:blipFill>
        <p:spPr bwMode="auto">
          <a:xfrm>
            <a:off x="1911350" y="0"/>
            <a:ext cx="52101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3"/>
          <a:srcRect l="12324" t="8774" r="41130" b="37319"/>
          <a:stretch/>
        </p:blipFill>
        <p:spPr bwMode="auto">
          <a:xfrm>
            <a:off x="1181100" y="1066800"/>
            <a:ext cx="6670675" cy="4343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06851" name="TextBox 2"/>
          <p:cNvSpPr txBox="1">
            <a:spLocks noChangeArrowheads="1"/>
          </p:cNvSpPr>
          <p:nvPr/>
        </p:nvSpPr>
        <p:spPr bwMode="auto">
          <a:xfrm>
            <a:off x="7448550" y="5988050"/>
            <a:ext cx="1643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1800">
                <a:latin typeface="Calibri" pitchFamily="-72" charset="0"/>
                <a:hlinkClick r:id="rId4"/>
              </a:rPr>
              <a:t>Indecision 2012</a:t>
            </a:r>
            <a:endParaRPr lang="en-US" sz="1800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/>
          <a:srcRect t="9058" r="51213" b="8276"/>
          <a:stretch/>
        </p:blipFill>
        <p:spPr bwMode="auto">
          <a:xfrm>
            <a:off x="1447800" y="381000"/>
            <a:ext cx="6348413" cy="6046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897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27238" y="0"/>
            <a:ext cx="50895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 b="11174"/>
          <a:stretch>
            <a:fillRect/>
          </a:stretch>
        </p:blipFill>
        <p:spPr bwMode="auto">
          <a:xfrm>
            <a:off x="1828800" y="0"/>
            <a:ext cx="53673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/>
          <a:srcRect t="8696" r="51926" b="10507"/>
          <a:stretch/>
        </p:blipFill>
        <p:spPr bwMode="auto">
          <a:xfrm>
            <a:off x="1295400" y="457200"/>
            <a:ext cx="6254750" cy="5910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09922" name="TextBox 2"/>
          <p:cNvSpPr txBox="1">
            <a:spLocks noChangeArrowheads="1"/>
          </p:cNvSpPr>
          <p:nvPr/>
        </p:nvSpPr>
        <p:spPr bwMode="auto">
          <a:xfrm>
            <a:off x="4724400" y="2590800"/>
            <a:ext cx="2355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 pitchFamily="-72" charset="0"/>
                <a:hlinkClick r:id="rId3"/>
              </a:rPr>
              <a:t>America is Calling</a:t>
            </a:r>
            <a:endParaRPr lang="en-US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945" name="Picture 2"/>
          <p:cNvPicPr>
            <a:picLocks noChangeAspect="1" noChangeArrowheads="1"/>
          </p:cNvPicPr>
          <p:nvPr/>
        </p:nvPicPr>
        <p:blipFill>
          <a:blip r:embed="rId2"/>
          <a:srcRect l="13037" t="40942" r="40518" b="29890"/>
          <a:stretch>
            <a:fillRect/>
          </a:stretch>
        </p:blipFill>
        <p:spPr bwMode="auto">
          <a:xfrm>
            <a:off x="1387475" y="420688"/>
            <a:ext cx="6794500" cy="239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0946" name="Picture 3"/>
          <p:cNvPicPr>
            <a:picLocks noChangeAspect="1" noChangeArrowheads="1"/>
          </p:cNvPicPr>
          <p:nvPr/>
        </p:nvPicPr>
        <p:blipFill>
          <a:blip r:embed="rId3"/>
          <a:srcRect l="13231" t="31432" r="40630" b="31250"/>
          <a:stretch>
            <a:fillRect/>
          </a:stretch>
        </p:blipFill>
        <p:spPr bwMode="auto">
          <a:xfrm>
            <a:off x="1422400" y="2819400"/>
            <a:ext cx="6724650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96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0"/>
            <a:ext cx="6934200" cy="689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278221">
            <a:off x="4072848" y="2173593"/>
            <a:ext cx="4357816" cy="29088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676400" y="5945188"/>
            <a:ext cx="1870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 pitchFamily="-72" charset="0"/>
                <a:hlinkClick r:id="rId4"/>
              </a:rPr>
              <a:t>Fox &amp; Friends</a:t>
            </a:r>
            <a:endParaRPr lang="en-US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09800" y="127217"/>
            <a:ext cx="4953000" cy="658986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" y="914400"/>
            <a:ext cx="9143999" cy="43338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41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47863" y="0"/>
            <a:ext cx="52482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1066800"/>
            <a:ext cx="4208463" cy="5295900"/>
          </a:xfrm>
        </p:spPr>
        <p:txBody>
          <a:bodyPr/>
          <a:lstStyle/>
          <a:p>
            <a:pPr eaLnBrk="1" hangingPunct="1"/>
            <a:r>
              <a:rPr lang="en-US" b="1" smtClean="0"/>
              <a:t>76% American believe in </a:t>
            </a:r>
            <a:r>
              <a:rPr lang="en-US" b="1" i="1" smtClean="0"/>
              <a:t>heaven</a:t>
            </a:r>
            <a:endParaRPr lang="en-US" b="1" smtClean="0"/>
          </a:p>
          <a:p>
            <a:pPr eaLnBrk="1" hangingPunct="1"/>
            <a:r>
              <a:rPr lang="en-US" b="1" smtClean="0"/>
              <a:t>No consensus on what it is</a:t>
            </a:r>
          </a:p>
          <a:p>
            <a:pPr eaLnBrk="1" hangingPunct="1"/>
            <a:r>
              <a:rPr lang="en-US" b="1" smtClean="0"/>
              <a:t>71% = actual place</a:t>
            </a:r>
          </a:p>
          <a:p>
            <a:pPr eaLnBrk="1" hangingPunct="1"/>
            <a:r>
              <a:rPr lang="en-US" b="1" smtClean="0"/>
              <a:t>29% = not place</a:t>
            </a:r>
          </a:p>
          <a:p>
            <a:pPr eaLnBrk="1" hangingPunct="1"/>
            <a:r>
              <a:rPr lang="en-US" b="1" smtClean="0"/>
              <a:t>A garden, a city, mere light</a:t>
            </a:r>
          </a:p>
        </p:txBody>
      </p:sp>
      <p:pic>
        <p:nvPicPr>
          <p:cNvPr id="44035" name="Picture 3" descr="Heaven Chang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 l="6670" t="1700" r="6454" b="4773"/>
          <a:stretch>
            <a:fillRect/>
          </a:stretch>
        </p:blipFill>
        <p:spPr bwMode="auto">
          <a:xfrm>
            <a:off x="5048273" y="449263"/>
            <a:ext cx="3851275" cy="59801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08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08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08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08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08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8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3490913"/>
            <a:ext cx="7772400" cy="3103562"/>
          </a:xfrm>
        </p:spPr>
        <p:txBody>
          <a:bodyPr/>
          <a:lstStyle/>
          <a:p>
            <a:pPr eaLnBrk="1" hangingPunct="1"/>
            <a:r>
              <a:rPr lang="en-US" sz="2800" b="1" smtClean="0"/>
              <a:t>Heaven = cube 1500 miles each side</a:t>
            </a:r>
          </a:p>
          <a:p>
            <a:pPr eaLnBrk="1" hangingPunct="1"/>
            <a:r>
              <a:rPr lang="en-US" sz="2800" b="1" smtClean="0"/>
              <a:t>“It could easily accommodate 20 billion residents, each having his or her own private 75-acre cube or room or mansion.  This would still leave plenty of room for streets, parks, and public buildings”</a:t>
            </a:r>
          </a:p>
        </p:txBody>
      </p:sp>
      <p:pic>
        <p:nvPicPr>
          <p:cNvPr id="45059" name="Picture 3" descr="annegrahamlotz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28775" y="195263"/>
            <a:ext cx="5857875" cy="31908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42863" y="3175"/>
            <a:ext cx="922972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6602413" y="3581400"/>
            <a:ext cx="2241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Romance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161" name="Picture 3"/>
          <p:cNvPicPr>
            <a:picLocks noChangeAspect="1" noChangeArrowheads="1"/>
          </p:cNvPicPr>
          <p:nvPr/>
        </p:nvPicPr>
        <p:blipFill>
          <a:blip r:embed="rId3"/>
          <a:srcRect t="8936" r="19414" b="68353"/>
          <a:stretch>
            <a:fillRect/>
          </a:stretch>
        </p:blipFill>
        <p:spPr bwMode="auto">
          <a:xfrm>
            <a:off x="228600" y="1970088"/>
            <a:ext cx="8656638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2461137" y="3200400"/>
            <a:ext cx="4221733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“Nonfiction”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404813"/>
            <a:ext cx="4572000" cy="6048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21389457">
            <a:off x="630871" y="1902848"/>
            <a:ext cx="5011810" cy="33385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23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" y="223838"/>
            <a:ext cx="495300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323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62400" y="2957513"/>
            <a:ext cx="495300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323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" y="3741738"/>
            <a:ext cx="3695700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323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05425" y="223838"/>
            <a:ext cx="364490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3237" name="TextBox 1"/>
          <p:cNvSpPr txBox="1">
            <a:spLocks noChangeArrowheads="1"/>
          </p:cNvSpPr>
          <p:nvPr/>
        </p:nvSpPr>
        <p:spPr bwMode="auto">
          <a:xfrm>
            <a:off x="6629400" y="4946650"/>
            <a:ext cx="19002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1800">
                <a:latin typeface="Segoe UI" charset="0"/>
                <a:ea typeface="Segoe UI" charset="0"/>
                <a:cs typeface="Segoe UI" charset="0"/>
                <a:hlinkClick r:id="rId6"/>
              </a:rPr>
              <a:t>Magic Preview</a:t>
            </a:r>
            <a:endParaRPr lang="en-US" sz="1800">
              <a:latin typeface="Segoe UI" charset="0"/>
              <a:ea typeface="Segoe UI" charset="0"/>
              <a:cs typeface="Segoe UI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257" name="Picture 1"/>
          <p:cNvPicPr>
            <a:picLocks noChangeAspect="1"/>
          </p:cNvPicPr>
          <p:nvPr/>
        </p:nvPicPr>
        <p:blipFill>
          <a:blip r:embed="rId2"/>
          <a:srcRect l="5359" b="18208"/>
          <a:stretch>
            <a:fillRect/>
          </a:stretch>
        </p:blipFill>
        <p:spPr bwMode="auto">
          <a:xfrm>
            <a:off x="0" y="423863"/>
            <a:ext cx="5208588" cy="61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4258" name="Picture 2"/>
          <p:cNvPicPr>
            <a:picLocks noChangeAspect="1"/>
          </p:cNvPicPr>
          <p:nvPr/>
        </p:nvPicPr>
        <p:blipFill>
          <a:blip r:embed="rId3"/>
          <a:srcRect r="16313" b="18208"/>
          <a:stretch>
            <a:fillRect/>
          </a:stretch>
        </p:blipFill>
        <p:spPr bwMode="auto">
          <a:xfrm>
            <a:off x="4537075" y="423863"/>
            <a:ext cx="4606925" cy="61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7549" t="210" r="14944" b="70945"/>
          <a:stretch/>
        </p:blipFill>
        <p:spPr>
          <a:xfrm>
            <a:off x="990600" y="1447800"/>
            <a:ext cx="7010400" cy="35907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305" name="Picture 1"/>
          <p:cNvPicPr>
            <a:picLocks noChangeAspect="1"/>
          </p:cNvPicPr>
          <p:nvPr/>
        </p:nvPicPr>
        <p:blipFill>
          <a:blip r:embed="rId2"/>
          <a:srcRect l="7550" t="1591" r="10835" b="18806"/>
          <a:stretch>
            <a:fillRect/>
          </a:stretch>
        </p:blipFill>
        <p:spPr bwMode="auto">
          <a:xfrm>
            <a:off x="1981200" y="22225"/>
            <a:ext cx="4983163" cy="668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329" name="Picture 1"/>
          <p:cNvPicPr>
            <a:picLocks noChangeAspect="1"/>
          </p:cNvPicPr>
          <p:nvPr/>
        </p:nvPicPr>
        <p:blipFill>
          <a:blip r:embed="rId2"/>
          <a:srcRect l="2206" b="19601"/>
          <a:stretch>
            <a:fillRect/>
          </a:stretch>
        </p:blipFill>
        <p:spPr bwMode="auto">
          <a:xfrm>
            <a:off x="4763" y="457200"/>
            <a:ext cx="5468937" cy="583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7330" name="Picture 2"/>
          <p:cNvPicPr>
            <a:picLocks noChangeAspect="1"/>
          </p:cNvPicPr>
          <p:nvPr/>
        </p:nvPicPr>
        <p:blipFill>
          <a:blip r:embed="rId3"/>
          <a:srcRect r="13301" b="18208"/>
          <a:stretch>
            <a:fillRect/>
          </a:stretch>
        </p:blipFill>
        <p:spPr bwMode="auto">
          <a:xfrm>
            <a:off x="4648200" y="457200"/>
            <a:ext cx="4495800" cy="583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353" name="Picture 2"/>
          <p:cNvPicPr>
            <a:picLocks noChangeAspect="1"/>
          </p:cNvPicPr>
          <p:nvPr/>
        </p:nvPicPr>
        <p:blipFill>
          <a:blip r:embed="rId2"/>
          <a:srcRect l="19873" t="5437" r="35213" b="47264"/>
          <a:stretch>
            <a:fillRect/>
          </a:stretch>
        </p:blipFill>
        <p:spPr bwMode="auto">
          <a:xfrm>
            <a:off x="2286000" y="169863"/>
            <a:ext cx="4419600" cy="640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2893" t="49479" r="13848" b="18209"/>
          <a:stretch/>
        </p:blipFill>
        <p:spPr>
          <a:xfrm>
            <a:off x="685800" y="1337480"/>
            <a:ext cx="7767837" cy="41489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3715" t="30846" r="14122" b="18806"/>
          <a:stretch/>
        </p:blipFill>
        <p:spPr>
          <a:xfrm>
            <a:off x="1447800" y="388961"/>
            <a:ext cx="6629400" cy="55907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2072" t="20498" r="13302" b="18607"/>
          <a:stretch/>
        </p:blipFill>
        <p:spPr>
          <a:xfrm>
            <a:off x="1752600" y="304800"/>
            <a:ext cx="5791200" cy="57349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449" name="Picture 1"/>
          <p:cNvPicPr>
            <a:picLocks noChangeAspect="1"/>
          </p:cNvPicPr>
          <p:nvPr/>
        </p:nvPicPr>
        <p:blipFill>
          <a:blip r:embed="rId2"/>
          <a:srcRect l="2620" t="1393" r="16039" b="18806"/>
          <a:stretch>
            <a:fillRect/>
          </a:stretch>
        </p:blipFill>
        <p:spPr bwMode="auto">
          <a:xfrm>
            <a:off x="1943100" y="0"/>
            <a:ext cx="5024438" cy="678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473" name="Picture 1"/>
          <p:cNvPicPr>
            <a:picLocks noChangeAspect="1"/>
          </p:cNvPicPr>
          <p:nvPr/>
        </p:nvPicPr>
        <p:blipFill>
          <a:blip r:embed="rId2"/>
          <a:srcRect t="1591" r="14944" b="18010"/>
          <a:stretch>
            <a:fillRect/>
          </a:stretch>
        </p:blipFill>
        <p:spPr bwMode="auto">
          <a:xfrm>
            <a:off x="1981200" y="0"/>
            <a:ext cx="52720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497" name="Picture 2"/>
          <p:cNvPicPr>
            <a:picLocks noChangeAspect="1"/>
          </p:cNvPicPr>
          <p:nvPr/>
        </p:nvPicPr>
        <p:blipFill>
          <a:blip r:embed="rId2"/>
          <a:srcRect l="19873" t="5437" r="35213" b="47264"/>
          <a:stretch>
            <a:fillRect/>
          </a:stretch>
        </p:blipFill>
        <p:spPr bwMode="auto">
          <a:xfrm>
            <a:off x="2438400" y="200025"/>
            <a:ext cx="4419600" cy="640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62000" y="1219200"/>
            <a:ext cx="7575014" cy="41915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381000"/>
            <a:ext cx="3200400" cy="5121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3654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14800" y="169863"/>
            <a:ext cx="4419600" cy="568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2116234" y="5638800"/>
            <a:ext cx="491153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Parallel Realities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/>
          <a:srcRect t="10508" r="50000" b="8098"/>
          <a:stretch/>
        </p:blipFill>
        <p:spPr bwMode="auto">
          <a:xfrm>
            <a:off x="1371600" y="381000"/>
            <a:ext cx="6505575" cy="59547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3308350" cy="2773362"/>
          </a:xfrm>
        </p:spPr>
        <p:txBody>
          <a:bodyPr rtlCol="0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ea typeface="+mj-ea"/>
                <a:cs typeface="+mj-cs"/>
              </a:rPr>
              <a:t>We are building a civilization of ignorance</a:t>
            </a:r>
          </a:p>
        </p:txBody>
      </p:sp>
      <p:sp>
        <p:nvSpPr>
          <p:cNvPr id="183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200400"/>
            <a:ext cx="3352800" cy="3110293"/>
          </a:xfrm>
        </p:spPr>
        <p:txBody>
          <a:bodyPr rtlCol="0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ea typeface="+mn-ea"/>
                <a:cs typeface="+mn-cs"/>
              </a:rPr>
              <a:t>US 33</a:t>
            </a:r>
            <a:r>
              <a:rPr lang="en-US" sz="3600" b="1" baseline="30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ea typeface="+mn-ea"/>
                <a:cs typeface="+mn-cs"/>
              </a:rPr>
              <a:t>rd</a:t>
            </a:r>
            <a:r>
              <a:rPr lang="en-US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ea typeface="+mn-ea"/>
                <a:cs typeface="+mn-cs"/>
              </a:rPr>
              <a:t> out of 34 countries in percentage of adults who accept evolution</a:t>
            </a:r>
          </a:p>
        </p:txBody>
      </p:sp>
      <p:pic>
        <p:nvPicPr>
          <p:cNvPr id="238595" name="Picture 4" descr="Evolution War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67150" y="0"/>
            <a:ext cx="5276850" cy="689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5" y="195263"/>
            <a:ext cx="4559300" cy="642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299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64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8" y="20638"/>
            <a:ext cx="8772525" cy="682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33613" y="1214438"/>
            <a:ext cx="4676775" cy="4429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2689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30687" y="876149"/>
            <a:ext cx="3446264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5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Reason #1?</a:t>
            </a:r>
          </a:p>
        </p:txBody>
      </p:sp>
      <p:sp>
        <p:nvSpPr>
          <p:cNvPr id="6" name="Rectangle 5"/>
          <p:cNvSpPr/>
          <p:nvPr/>
        </p:nvSpPr>
        <p:spPr>
          <a:xfrm>
            <a:off x="830687" y="1777457"/>
            <a:ext cx="6815520" cy="92333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24500" cmpd="dbl">
                  <a:solidFill>
                    <a:srgbClr val="C0504D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0504D">
                        <a:tint val="10000"/>
                        <a:satMod val="155000"/>
                      </a:srgbClr>
                    </a:gs>
                    <a:gs pos="60000">
                      <a:srgbClr val="C0504D">
                        <a:tint val="30000"/>
                        <a:satMod val="155000"/>
                      </a:srgbClr>
                    </a:gs>
                    <a:gs pos="100000">
                      <a:srgbClr val="C0504D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Mission of St. Edward’s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3" name="Picture 1"/>
          <p:cNvPicPr>
            <a:picLocks noChangeAspect="1"/>
          </p:cNvPicPr>
          <p:nvPr/>
        </p:nvPicPr>
        <p:blipFill>
          <a:blip r:embed="rId2"/>
          <a:srcRect l="5641" r="7224"/>
          <a:stretch>
            <a:fillRect/>
          </a:stretch>
        </p:blipFill>
        <p:spPr bwMode="auto">
          <a:xfrm>
            <a:off x="0" y="0"/>
            <a:ext cx="91662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3714" name="TextBox 2"/>
          <p:cNvSpPr txBox="1">
            <a:spLocks noChangeArrowheads="1"/>
          </p:cNvSpPr>
          <p:nvPr/>
        </p:nvSpPr>
        <p:spPr bwMode="auto">
          <a:xfrm>
            <a:off x="4191000" y="5181600"/>
            <a:ext cx="4419600" cy="1373188"/>
          </a:xfrm>
          <a:prstGeom prst="rect">
            <a:avLst/>
          </a:prstGeom>
          <a:gradFill rotWithShape="0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/>
          </a:gra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>
                <a:latin typeface="Calibri" pitchFamily="-72" charset="0"/>
              </a:rPr>
              <a:t>Training in critical and creative thinking as well as moral reasoning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737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30687" y="876149"/>
            <a:ext cx="3446264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5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Reason #2?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 l="13547" t="9419" r="24527" b="29050"/>
          <a:stretch>
            <a:fillRect/>
          </a:stretch>
        </p:blipFill>
        <p:spPr bwMode="auto">
          <a:xfrm>
            <a:off x="812800" y="1800225"/>
            <a:ext cx="8056563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 l="15074" t="37500" r="45815" b="34964"/>
          <a:stretch>
            <a:fillRect/>
          </a:stretch>
        </p:blipFill>
        <p:spPr bwMode="auto">
          <a:xfrm>
            <a:off x="3781425" y="4283075"/>
            <a:ext cx="5087938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61" name="Picture 2"/>
          <p:cNvPicPr>
            <a:picLocks noChangeAspect="1" noChangeArrowheads="1"/>
          </p:cNvPicPr>
          <p:nvPr/>
        </p:nvPicPr>
        <p:blipFill>
          <a:blip r:embed="rId2"/>
          <a:srcRect l="14056" t="7790" r="15768" b="8098"/>
          <a:stretch>
            <a:fillRect/>
          </a:stretch>
        </p:blipFill>
        <p:spPr bwMode="auto">
          <a:xfrm>
            <a:off x="63500" y="381000"/>
            <a:ext cx="9036050" cy="608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/>
          <a:srcRect l="14056" t="11594" r="30435" b="24824"/>
          <a:stretch/>
        </p:blipFill>
        <p:spPr bwMode="auto">
          <a:xfrm>
            <a:off x="838200" y="865188"/>
            <a:ext cx="7413625" cy="47736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/>
          <a:srcRect l="27036" t="16505" r="30401" b="15537"/>
          <a:stretch/>
        </p:blipFill>
        <p:spPr bwMode="auto">
          <a:xfrm>
            <a:off x="838200" y="4763"/>
            <a:ext cx="7413625" cy="665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809" name="Picture 7" descr="american-grace-cover"/>
          <p:cNvPicPr>
            <a:picLocks noChangeAspect="1" noChangeArrowheads="1"/>
          </p:cNvPicPr>
          <p:nvPr/>
        </p:nvPicPr>
        <p:blipFill>
          <a:blip r:embed="rId3"/>
          <a:srcRect l="6488" r="1518"/>
          <a:stretch>
            <a:fillRect/>
          </a:stretch>
        </p:blipFill>
        <p:spPr bwMode="auto">
          <a:xfrm>
            <a:off x="-28575" y="-26988"/>
            <a:ext cx="4822825" cy="693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7810" name="Picture 5" descr="american-grace-cover"/>
          <p:cNvPicPr>
            <a:picLocks noChangeAspect="1" noChangeArrowheads="1"/>
          </p:cNvPicPr>
          <p:nvPr/>
        </p:nvPicPr>
        <p:blipFill>
          <a:blip r:embed="rId3"/>
          <a:srcRect l="6447" r="2452"/>
          <a:stretch>
            <a:fillRect/>
          </a:stretch>
        </p:blipFill>
        <p:spPr bwMode="auto">
          <a:xfrm>
            <a:off x="4400550" y="-22225"/>
            <a:ext cx="4778375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7811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4288" y="2005013"/>
            <a:ext cx="4441826" cy="297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2825" name="Text Box 9"/>
          <p:cNvSpPr txBox="1">
            <a:spLocks noChangeArrowheads="1"/>
          </p:cNvSpPr>
          <p:nvPr/>
        </p:nvSpPr>
        <p:spPr bwMode="auto">
          <a:xfrm>
            <a:off x="4400549" y="2794000"/>
            <a:ext cx="4778375" cy="1920875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a typeface="+mn-ea"/>
              </a:rPr>
              <a:t>Americans, especially the youngest generations, are rapidly losing a lot of their faith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2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14513"/>
            <a:ext cx="8229600" cy="4954587"/>
          </a:xfrm>
        </p:spPr>
        <p:txBody>
          <a:bodyPr/>
          <a:lstStyle/>
          <a:p>
            <a:pPr eaLnBrk="1" hangingPunct="1"/>
            <a:r>
              <a:rPr lang="en-US" b="1" smtClean="0"/>
              <a:t>15% college students have no religious preference or interest in religious and spiritual matters</a:t>
            </a:r>
          </a:p>
          <a:p>
            <a:pPr eaLnBrk="1" hangingPunct="1"/>
            <a:r>
              <a:rPr lang="en-US" b="1" smtClean="0"/>
              <a:t>College-age Americans constitute the least-religious demographic in the country</a:t>
            </a:r>
          </a:p>
          <a:p>
            <a:pPr eaLnBrk="1" hangingPunct="1"/>
            <a:r>
              <a:rPr lang="en-US" b="1" smtClean="0"/>
              <a:t>One in four American millennials are not affiliated with any faith tradition </a:t>
            </a:r>
          </a:p>
          <a:p>
            <a:pPr eaLnBrk="1" hangingPunct="1"/>
            <a:r>
              <a:rPr lang="en-US" b="1" smtClean="0"/>
              <a:t>Characterize their religion as "atheist," "agnostic" or "nothing in particular" </a:t>
            </a:r>
          </a:p>
          <a:p>
            <a:pPr eaLnBrk="1" hangingPunct="1">
              <a:buFontTx/>
              <a:buNone/>
            </a:pPr>
            <a:endParaRPr lang="en-US" smtClean="0">
              <a:solidFill>
                <a:schemeClr val="bg1"/>
              </a:solidFill>
            </a:endParaRPr>
          </a:p>
        </p:txBody>
      </p:sp>
      <p:pic>
        <p:nvPicPr>
          <p:cNvPr id="249858" name="Picture 8"/>
          <p:cNvPicPr>
            <a:picLocks noChangeAspect="1" noChangeArrowheads="1"/>
          </p:cNvPicPr>
          <p:nvPr/>
        </p:nvPicPr>
        <p:blipFill>
          <a:blip r:embed="rId3"/>
          <a:srcRect l="16699" t="26236" r="16602" b="62631"/>
          <a:stretch>
            <a:fillRect/>
          </a:stretch>
        </p:blipFill>
        <p:spPr bwMode="auto">
          <a:xfrm>
            <a:off x="457200" y="433388"/>
            <a:ext cx="8255000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5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5395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3475" y="914400"/>
            <a:ext cx="6877050" cy="5029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929" name="Picture 2"/>
          <p:cNvPicPr>
            <a:picLocks noChangeAspect="1" noChangeArrowheads="1"/>
          </p:cNvPicPr>
          <p:nvPr/>
        </p:nvPicPr>
        <p:blipFill>
          <a:blip r:embed="rId2"/>
          <a:srcRect l="7130" r="4721"/>
          <a:stretch>
            <a:fillRect/>
          </a:stretch>
        </p:blipFill>
        <p:spPr bwMode="auto">
          <a:xfrm>
            <a:off x="0" y="0"/>
            <a:ext cx="9144000" cy="688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8200" y="381000"/>
            <a:ext cx="3076575" cy="4762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7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685800"/>
            <a:ext cx="3429000" cy="1143000"/>
          </a:xfrm>
        </p:spPr>
        <p:txBody>
          <a:bodyPr/>
          <a:lstStyle/>
          <a:p>
            <a:pPr eaLnBrk="1" hangingPunct="1"/>
            <a:r>
              <a:rPr lang="en-US" b="1">
                <a:solidFill>
                  <a:srgbClr val="FF0000"/>
                </a:solidFill>
              </a:rPr>
              <a:t>perspective</a:t>
            </a:r>
          </a:p>
        </p:txBody>
      </p:sp>
      <p:sp>
        <p:nvSpPr>
          <p:cNvPr id="253958" name="Rectangle 3"/>
          <p:cNvSpPr>
            <a:spLocks noChangeArrowheads="1"/>
          </p:cNvSpPr>
          <p:nvPr/>
        </p:nvSpPr>
        <p:spPr bwMode="auto">
          <a:xfrm>
            <a:off x="3581400" y="1524000"/>
            <a:ext cx="5181600" cy="304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800">
              <a:solidFill>
                <a:srgbClr val="000000"/>
              </a:solidFill>
              <a:ea typeface="Arial" pitchFamily="-72" charset="0"/>
              <a:cs typeface="Arial" pitchFamily="-72" charset="0"/>
            </a:endParaRPr>
          </a:p>
        </p:txBody>
      </p:sp>
      <p:graphicFrame>
        <p:nvGraphicFramePr>
          <p:cNvPr id="253955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1193800" y="638175"/>
          <a:ext cx="7512050" cy="4926013"/>
        </p:xfrm>
        <a:graphic>
          <a:graphicData uri="http://schemas.openxmlformats.org/presentationml/2006/ole">
            <p:oleObj spid="_x0000_s253955" r:id="rId3" imgW="7509651" imgH="4925161" progId="Excel.Sheet.8">
              <p:embed/>
            </p:oleObj>
          </a:graphicData>
        </a:graphic>
      </p:graphicFrame>
      <p:sp>
        <p:nvSpPr>
          <p:cNvPr id="253959" name="Text Box 5"/>
          <p:cNvSpPr txBox="1">
            <a:spLocks noChangeArrowheads="1"/>
          </p:cNvSpPr>
          <p:nvPr/>
        </p:nvSpPr>
        <p:spPr bwMode="auto">
          <a:xfrm>
            <a:off x="4495800" y="53340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1990</a:t>
            </a:r>
          </a:p>
        </p:txBody>
      </p:sp>
      <p:sp>
        <p:nvSpPr>
          <p:cNvPr id="253960" name="Text Box 6"/>
          <p:cNvSpPr txBox="1">
            <a:spLocks noChangeArrowheads="1"/>
          </p:cNvSpPr>
          <p:nvPr/>
        </p:nvSpPr>
        <p:spPr bwMode="auto">
          <a:xfrm>
            <a:off x="5549900" y="53340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2001</a:t>
            </a:r>
          </a:p>
        </p:txBody>
      </p:sp>
      <p:sp>
        <p:nvSpPr>
          <p:cNvPr id="253961" name="Text Box 7"/>
          <p:cNvSpPr txBox="1">
            <a:spLocks noChangeArrowheads="1"/>
          </p:cNvSpPr>
          <p:nvPr/>
        </p:nvSpPr>
        <p:spPr bwMode="auto">
          <a:xfrm>
            <a:off x="6629400" y="53340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2008</a:t>
            </a:r>
          </a:p>
        </p:txBody>
      </p:sp>
      <p:sp>
        <p:nvSpPr>
          <p:cNvPr id="253962" name="Text Box 8"/>
          <p:cNvSpPr txBox="1">
            <a:spLocks noChangeArrowheads="1"/>
          </p:cNvSpPr>
          <p:nvPr/>
        </p:nvSpPr>
        <p:spPr bwMode="auto">
          <a:xfrm>
            <a:off x="381000" y="2057400"/>
            <a:ext cx="3124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b="1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Religious identity in the United States</a:t>
            </a:r>
          </a:p>
        </p:txBody>
      </p:sp>
      <p:sp>
        <p:nvSpPr>
          <p:cNvPr id="253963" name="Text Box 9"/>
          <p:cNvSpPr txBox="1">
            <a:spLocks noChangeArrowheads="1"/>
          </p:cNvSpPr>
          <p:nvPr/>
        </p:nvSpPr>
        <p:spPr bwMode="auto">
          <a:xfrm>
            <a:off x="7562850" y="5334000"/>
            <a:ext cx="9906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2024 </a:t>
            </a:r>
            <a:r>
              <a:rPr lang="en-US" sz="12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(proj)</a:t>
            </a:r>
          </a:p>
        </p:txBody>
      </p:sp>
      <p:sp>
        <p:nvSpPr>
          <p:cNvPr id="253964" name="Text Box 10"/>
          <p:cNvSpPr txBox="1">
            <a:spLocks noChangeArrowheads="1"/>
          </p:cNvSpPr>
          <p:nvPr/>
        </p:nvSpPr>
        <p:spPr bwMode="auto">
          <a:xfrm>
            <a:off x="247650" y="5819775"/>
            <a:ext cx="8305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>
                <a:solidFill>
                  <a:srgbClr val="000000"/>
                </a:solidFill>
                <a:ea typeface="Arial" pitchFamily="-72" charset="0"/>
                <a:cs typeface="Arial" pitchFamily="-72" charset="0"/>
              </a:rPr>
              <a:t>NORC General Social Survey; American Religious Identification Survey; Barna Group.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solidFill>
                  <a:srgbClr val="FF0000"/>
                </a:solidFill>
                <a:latin typeface="Calibri" pitchFamily="-72" charset="0"/>
                <a:ea typeface="Calibri" pitchFamily="-72" charset="0"/>
                <a:cs typeface="Calibri" pitchFamily="-72" charset="0"/>
              </a:rPr>
              <a:t>perspective</a:t>
            </a:r>
          </a:p>
        </p:txBody>
      </p:sp>
      <p:sp>
        <p:nvSpPr>
          <p:cNvPr id="254982" name="Rectangle 3"/>
          <p:cNvSpPr>
            <a:spLocks noChangeArrowheads="1"/>
          </p:cNvSpPr>
          <p:nvPr/>
        </p:nvSpPr>
        <p:spPr bwMode="auto">
          <a:xfrm>
            <a:off x="3581400" y="1524000"/>
            <a:ext cx="5181600" cy="304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 sz="1800">
              <a:solidFill>
                <a:srgbClr val="FFFFFF"/>
              </a:solidFill>
              <a:ea typeface="Arial" pitchFamily="-72" charset="0"/>
              <a:cs typeface="Arial" pitchFamily="-72" charset="0"/>
            </a:endParaRPr>
          </a:p>
        </p:txBody>
      </p:sp>
      <p:graphicFrame>
        <p:nvGraphicFramePr>
          <p:cNvPr id="254979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1200150" y="584200"/>
          <a:ext cx="7512050" cy="4926013"/>
        </p:xfrm>
        <a:graphic>
          <a:graphicData uri="http://schemas.openxmlformats.org/presentationml/2006/ole">
            <p:oleObj spid="_x0000_s254979" r:id="rId3" imgW="7509651" imgH="4925161" progId="Excel.Sheet.8">
              <p:embed/>
            </p:oleObj>
          </a:graphicData>
        </a:graphic>
      </p:graphicFrame>
      <p:sp>
        <p:nvSpPr>
          <p:cNvPr id="254983" name="Text Box 5"/>
          <p:cNvSpPr txBox="1">
            <a:spLocks noChangeArrowheads="1"/>
          </p:cNvSpPr>
          <p:nvPr/>
        </p:nvSpPr>
        <p:spPr bwMode="auto">
          <a:xfrm>
            <a:off x="4495800" y="53340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1990</a:t>
            </a:r>
          </a:p>
        </p:txBody>
      </p:sp>
      <p:sp>
        <p:nvSpPr>
          <p:cNvPr id="254984" name="Text Box 6"/>
          <p:cNvSpPr txBox="1">
            <a:spLocks noChangeArrowheads="1"/>
          </p:cNvSpPr>
          <p:nvPr/>
        </p:nvSpPr>
        <p:spPr bwMode="auto">
          <a:xfrm>
            <a:off x="5549900" y="53340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2001</a:t>
            </a:r>
          </a:p>
        </p:txBody>
      </p:sp>
      <p:sp>
        <p:nvSpPr>
          <p:cNvPr id="254985" name="Text Box 7"/>
          <p:cNvSpPr txBox="1">
            <a:spLocks noChangeArrowheads="1"/>
          </p:cNvSpPr>
          <p:nvPr/>
        </p:nvSpPr>
        <p:spPr bwMode="auto">
          <a:xfrm>
            <a:off x="6629400" y="53340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2008</a:t>
            </a:r>
          </a:p>
        </p:txBody>
      </p:sp>
      <p:sp>
        <p:nvSpPr>
          <p:cNvPr id="254986" name="Text Box 8"/>
          <p:cNvSpPr txBox="1">
            <a:spLocks noChangeArrowheads="1"/>
          </p:cNvSpPr>
          <p:nvPr/>
        </p:nvSpPr>
        <p:spPr bwMode="auto">
          <a:xfrm>
            <a:off x="685800" y="1828800"/>
            <a:ext cx="2819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Religious identity in the United States</a:t>
            </a:r>
          </a:p>
        </p:txBody>
      </p:sp>
      <p:sp>
        <p:nvSpPr>
          <p:cNvPr id="254987" name="Text Box 9"/>
          <p:cNvSpPr txBox="1">
            <a:spLocks noChangeArrowheads="1"/>
          </p:cNvSpPr>
          <p:nvPr/>
        </p:nvSpPr>
        <p:spPr bwMode="auto">
          <a:xfrm>
            <a:off x="7562850" y="5334000"/>
            <a:ext cx="9906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2024 </a:t>
            </a:r>
            <a:r>
              <a:rPr lang="en-US" sz="12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(proj)</a:t>
            </a:r>
          </a:p>
        </p:txBody>
      </p:sp>
      <p:sp>
        <p:nvSpPr>
          <p:cNvPr id="254988" name="Text Box 10"/>
          <p:cNvSpPr txBox="1">
            <a:spLocks noChangeArrowheads="1"/>
          </p:cNvSpPr>
          <p:nvPr/>
        </p:nvSpPr>
        <p:spPr bwMode="auto">
          <a:xfrm>
            <a:off x="247650" y="5819775"/>
            <a:ext cx="8305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NORC General Social Survey; American Religious Identification Survey; Barna Group.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514600"/>
            <a:ext cx="8229600" cy="4178300"/>
          </a:xfrm>
        </p:spPr>
        <p:txBody>
          <a:bodyPr/>
          <a:lstStyle/>
          <a:p>
            <a:pPr eaLnBrk="1" hangingPunct="1"/>
            <a:r>
              <a:rPr lang="en-US" b="1" smtClean="0"/>
              <a:t>Emphasis on religious plurality and spirituality has neglected atheists </a:t>
            </a:r>
          </a:p>
          <a:p>
            <a:pPr eaLnBrk="1" hangingPunct="1"/>
            <a:r>
              <a:rPr lang="en-US" b="1" smtClean="0"/>
              <a:t>Result = Misconceptions about atheism and atheist students abound</a:t>
            </a:r>
          </a:p>
          <a:p>
            <a:pPr eaLnBrk="1" hangingPunct="1"/>
            <a:r>
              <a:rPr lang="en-US" b="1" smtClean="0"/>
              <a:t>Atheists = least trusted demographic </a:t>
            </a:r>
          </a:p>
          <a:p>
            <a:pPr eaLnBrk="1" hangingPunct="1"/>
            <a:r>
              <a:rPr lang="en-US" b="1" smtClean="0"/>
              <a:t>Misconceptions cause atheist students to hide their beliefs to avoid confrontations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/>
            </a:extLst>
          </a:blip>
          <a:srcRect r="65922" b="13781"/>
          <a:stretch/>
        </p:blipFill>
        <p:spPr bwMode="auto">
          <a:xfrm>
            <a:off x="6391141" y="545474"/>
            <a:ext cx="1734981" cy="1734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7001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2613" y="425450"/>
            <a:ext cx="5853112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5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5395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514600"/>
            <a:ext cx="8534400" cy="43434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b="1" dirty="0" smtClean="0">
                <a:ea typeface="+mn-ea"/>
                <a:cs typeface="+mn-cs"/>
              </a:rPr>
              <a:t>Atheist students want to be accepted for their own perspectives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b="1" dirty="0">
                <a:ea typeface="+mn-ea"/>
                <a:cs typeface="+mn-cs"/>
              </a:rPr>
              <a:t>R</a:t>
            </a:r>
            <a:r>
              <a:rPr lang="en-US" b="1" dirty="0" smtClean="0">
                <a:ea typeface="+mn-ea"/>
                <a:cs typeface="+mn-cs"/>
              </a:rPr>
              <a:t>esponsibility of educators to create an environment that encourages atheist students to come forward and share their views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b="1" dirty="0">
                <a:ea typeface="+mn-ea"/>
                <a:cs typeface="+mn-cs"/>
              </a:rPr>
              <a:t>R</a:t>
            </a:r>
            <a:r>
              <a:rPr lang="en-US" b="1" dirty="0" smtClean="0">
                <a:ea typeface="+mn-ea"/>
                <a:cs typeface="+mn-cs"/>
              </a:rPr>
              <a:t>equire reframing atheism as simply another </a:t>
            </a:r>
            <a:r>
              <a:rPr lang="en-US" b="1" i="1" dirty="0" smtClean="0">
                <a:ea typeface="+mn-ea"/>
                <a:cs typeface="+mn-cs"/>
              </a:rPr>
              <a:t>perspective </a:t>
            </a:r>
            <a:r>
              <a:rPr lang="en-US" b="1" dirty="0" smtClean="0">
                <a:ea typeface="+mn-ea"/>
                <a:cs typeface="+mn-cs"/>
              </a:rPr>
              <a:t>for exploring purpose, meaning, and morality—independent of a god, gods or religious doctrine</a:t>
            </a:r>
            <a:endParaRPr lang="en-US" b="1" i="1" dirty="0" smtClean="0">
              <a:ea typeface="+mn-ea"/>
              <a:cs typeface="+mn-cs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/>
            </a:extLst>
          </a:blip>
          <a:srcRect r="65922" b="13781"/>
          <a:stretch/>
        </p:blipFill>
        <p:spPr bwMode="auto">
          <a:xfrm>
            <a:off x="6391141" y="545474"/>
            <a:ext cx="1734981" cy="1734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7206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2613" y="425450"/>
            <a:ext cx="5853112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5395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4113" name="Picture 1"/>
          <p:cNvPicPr>
            <a:picLocks noChangeAspect="1"/>
          </p:cNvPicPr>
          <p:nvPr/>
        </p:nvPicPr>
        <p:blipFill>
          <a:blip r:embed="rId2"/>
          <a:srcRect l="5641" r="7224"/>
          <a:stretch>
            <a:fillRect/>
          </a:stretch>
        </p:blipFill>
        <p:spPr bwMode="auto">
          <a:xfrm>
            <a:off x="0" y="0"/>
            <a:ext cx="91662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4114" name="TextBox 2"/>
          <p:cNvSpPr txBox="1">
            <a:spLocks noChangeArrowheads="1"/>
          </p:cNvSpPr>
          <p:nvPr/>
        </p:nvSpPr>
        <p:spPr bwMode="auto">
          <a:xfrm>
            <a:off x="4191000" y="5181600"/>
            <a:ext cx="4419600" cy="1373188"/>
          </a:xfrm>
          <a:prstGeom prst="rect">
            <a:avLst/>
          </a:prstGeom>
          <a:gradFill rotWithShape="0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/>
          </a:gra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>
                <a:latin typeface="Calibri" pitchFamily="-72" charset="0"/>
              </a:rPr>
              <a:t>Students are helped to understand themselves, clarify their personal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04788"/>
            <a:ext cx="4953000" cy="6383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002213" y="841375"/>
            <a:ext cx="4141787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US" b="1" kern="0" dirty="0" smtClean="0">
                <a:latin typeface="Arial"/>
                <a:cs typeface="Arial"/>
              </a:rPr>
              <a:t>50% Americans “negative” or “highly negative” view of people who do not believe in God</a:t>
            </a:r>
          </a:p>
          <a:p>
            <a:pPr>
              <a:lnSpc>
                <a:spcPct val="90000"/>
              </a:lnSpc>
              <a:defRPr/>
            </a:pPr>
            <a:r>
              <a:rPr lang="en-US" b="1" kern="0" dirty="0" smtClean="0">
                <a:latin typeface="Arial"/>
                <a:cs typeface="Arial"/>
              </a:rPr>
              <a:t>70% think important for presidential candidates to be “strongly religious”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9200" y="1676400"/>
            <a:ext cx="6632575" cy="3352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813050" y="685800"/>
            <a:ext cx="34401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Calibri" pitchFamily="-72" charset="0"/>
                <a:hlinkClick r:id="rId3"/>
              </a:rPr>
              <a:t>Atheists Sex Offenders</a:t>
            </a:r>
            <a:endParaRPr lang="en-US" sz="2800">
              <a:latin typeface="Calibri" pitchFamily="-72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16237" y="1676400"/>
            <a:ext cx="8911526" cy="3505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7185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820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" y="20638"/>
            <a:ext cx="8229600" cy="508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025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" y="20638"/>
            <a:ext cx="8229600" cy="508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1141209" y="4913240"/>
            <a:ext cx="2447850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Atheist</a:t>
            </a:r>
          </a:p>
        </p:txBody>
      </p:sp>
      <p:sp>
        <p:nvSpPr>
          <p:cNvPr id="4" name="Rectangle 3"/>
          <p:cNvSpPr/>
          <p:nvPr/>
        </p:nvSpPr>
        <p:spPr>
          <a:xfrm>
            <a:off x="3670707" y="4959407"/>
            <a:ext cx="490211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Tea Pot Agnostic</a:t>
            </a:r>
          </a:p>
        </p:txBody>
      </p:sp>
      <p:sp>
        <p:nvSpPr>
          <p:cNvPr id="5" name="Rectangle 4"/>
          <p:cNvSpPr/>
          <p:nvPr/>
        </p:nvSpPr>
        <p:spPr>
          <a:xfrm>
            <a:off x="914400" y="5736465"/>
            <a:ext cx="3493905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Freethinker</a:t>
            </a:r>
          </a:p>
        </p:txBody>
      </p:sp>
      <p:sp>
        <p:nvSpPr>
          <p:cNvPr id="6" name="Rectangle 5"/>
          <p:cNvSpPr/>
          <p:nvPr/>
        </p:nvSpPr>
        <p:spPr>
          <a:xfrm>
            <a:off x="4800600" y="5715000"/>
            <a:ext cx="294849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Humanist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2305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187" b="8356"/>
          <a:stretch/>
        </p:blipFill>
        <p:spPr>
          <a:xfrm>
            <a:off x="1981200" y="152400"/>
            <a:ext cx="5081588" cy="655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4353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-1" y="-10177"/>
            <a:ext cx="2739340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5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Reasons:</a:t>
            </a:r>
          </a:p>
        </p:txBody>
      </p:sp>
      <p:sp>
        <p:nvSpPr>
          <p:cNvPr id="6" name="Rectangle 5"/>
          <p:cNvSpPr/>
          <p:nvPr/>
        </p:nvSpPr>
        <p:spPr>
          <a:xfrm>
            <a:off x="-1" y="912458"/>
            <a:ext cx="6705601" cy="1200329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>
            <a:spAutoFit/>
          </a:bodyPr>
          <a:lstStyle/>
          <a:p>
            <a:pPr marL="742950" indent="-74295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3600" b="1" dirty="0">
                <a:ln w="24500" cmpd="dbl">
                  <a:solidFill>
                    <a:srgbClr val="C0504D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0504D">
                        <a:tint val="10000"/>
                        <a:satMod val="155000"/>
                      </a:srgbClr>
                    </a:gs>
                    <a:gs pos="60000">
                      <a:srgbClr val="C0504D">
                        <a:tint val="30000"/>
                        <a:satMod val="155000"/>
                      </a:srgbClr>
                    </a:gs>
                    <a:gs pos="100000">
                      <a:srgbClr val="C0504D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Critical thinking, truth seeking mission of St. Edward’s </a:t>
            </a:r>
          </a:p>
        </p:txBody>
      </p:sp>
      <p:sp>
        <p:nvSpPr>
          <p:cNvPr id="8" name="Rectangle 7"/>
          <p:cNvSpPr/>
          <p:nvPr/>
        </p:nvSpPr>
        <p:spPr>
          <a:xfrm>
            <a:off x="-1" y="2100560"/>
            <a:ext cx="5638801" cy="1200329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>
            <a:spAutoFit/>
          </a:bodyPr>
          <a:lstStyle/>
          <a:p>
            <a:pPr marL="742950" indent="-74295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US" sz="36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Personal understanding, clarify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5377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5378" name="Picture 2"/>
          <p:cNvPicPr>
            <a:picLocks noChangeAspect="1"/>
          </p:cNvPicPr>
          <p:nvPr/>
        </p:nvPicPr>
        <p:blipFill>
          <a:blip r:embed="rId3"/>
          <a:srcRect r="37595" b="29015"/>
          <a:stretch>
            <a:fillRect/>
          </a:stretch>
        </p:blipFill>
        <p:spPr bwMode="auto">
          <a:xfrm rot="-248851">
            <a:off x="1120775" y="720725"/>
            <a:ext cx="3271838" cy="512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5379" name="Picture 9"/>
          <p:cNvPicPr>
            <a:picLocks noChangeAspect="1"/>
          </p:cNvPicPr>
          <p:nvPr/>
        </p:nvPicPr>
        <p:blipFill>
          <a:blip r:embed="rId4"/>
          <a:srcRect l="1884" t="3568" r="30559" b="14742"/>
          <a:stretch>
            <a:fillRect/>
          </a:stretch>
        </p:blipFill>
        <p:spPr bwMode="auto">
          <a:xfrm rot="410277">
            <a:off x="4587875" y="481013"/>
            <a:ext cx="3579813" cy="560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6401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/>
          <a:srcRect l="1554" t="3172"/>
          <a:stretch/>
        </p:blipFill>
        <p:spPr bwMode="auto">
          <a:xfrm>
            <a:off x="1312863" y="1676400"/>
            <a:ext cx="6386512" cy="3016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 l="13037" t="12500" r="14751" b="20598"/>
          <a:stretch>
            <a:fillRect/>
          </a:stretch>
        </p:blipFill>
        <p:spPr bwMode="auto">
          <a:xfrm>
            <a:off x="371475" y="974725"/>
            <a:ext cx="8485188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7425" name="Picture 1"/>
          <p:cNvPicPr>
            <a:picLocks noChangeAspect="1"/>
          </p:cNvPicPr>
          <p:nvPr/>
        </p:nvPicPr>
        <p:blipFill>
          <a:blip r:embed="rId2"/>
          <a:srcRect l="14366"/>
          <a:stretch>
            <a:fillRect/>
          </a:stretch>
        </p:blipFill>
        <p:spPr bwMode="auto">
          <a:xfrm>
            <a:off x="0" y="-26988"/>
            <a:ext cx="9144000" cy="696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457200" y="457200"/>
            <a:ext cx="5981125" cy="923330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Unique Opportunity</a:t>
            </a:r>
          </a:p>
        </p:txBody>
      </p:sp>
      <p:pic>
        <p:nvPicPr>
          <p:cNvPr id="487427" name="Picture 3"/>
          <p:cNvPicPr>
            <a:picLocks noChangeAspect="1"/>
          </p:cNvPicPr>
          <p:nvPr/>
        </p:nvPicPr>
        <p:blipFill>
          <a:blip r:embed="rId3"/>
          <a:srcRect l="7097" t="1503" r="2188" b="81972"/>
          <a:stretch>
            <a:fillRect/>
          </a:stretch>
        </p:blipFill>
        <p:spPr bwMode="auto">
          <a:xfrm>
            <a:off x="457200" y="1676400"/>
            <a:ext cx="452120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7428" name="Picture 2"/>
          <p:cNvPicPr>
            <a:picLocks noChangeAspect="1" noChangeArrowheads="1"/>
          </p:cNvPicPr>
          <p:nvPr/>
        </p:nvPicPr>
        <p:blipFill>
          <a:blip r:embed="rId4"/>
          <a:srcRect l="13342" t="25000" r="40723" b="26268"/>
          <a:stretch>
            <a:fillRect/>
          </a:stretch>
        </p:blipFill>
        <p:spPr bwMode="auto">
          <a:xfrm>
            <a:off x="2971800" y="2809875"/>
            <a:ext cx="5976938" cy="356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8449" name="Picture 1"/>
          <p:cNvPicPr>
            <a:picLocks noChangeAspect="1"/>
          </p:cNvPicPr>
          <p:nvPr/>
        </p:nvPicPr>
        <p:blipFill>
          <a:blip r:embed="rId2"/>
          <a:srcRect l="14366"/>
          <a:stretch>
            <a:fillRect/>
          </a:stretch>
        </p:blipFill>
        <p:spPr bwMode="auto">
          <a:xfrm>
            <a:off x="0" y="-26988"/>
            <a:ext cx="9144000" cy="696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8450" name="Picture 3"/>
          <p:cNvPicPr>
            <a:picLocks noChangeAspect="1" noChangeArrowheads="1"/>
          </p:cNvPicPr>
          <p:nvPr/>
        </p:nvPicPr>
        <p:blipFill>
          <a:blip r:embed="rId3"/>
          <a:srcRect t="15710" r="52078" b="9735"/>
          <a:stretch>
            <a:fillRect/>
          </a:stretch>
        </p:blipFill>
        <p:spPr bwMode="auto">
          <a:xfrm>
            <a:off x="1463675" y="727075"/>
            <a:ext cx="6234113" cy="545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9473" name="Picture 1"/>
          <p:cNvPicPr>
            <a:picLocks noChangeAspect="1"/>
          </p:cNvPicPr>
          <p:nvPr/>
        </p:nvPicPr>
        <p:blipFill>
          <a:blip r:embed="rId2"/>
          <a:srcRect l="14366"/>
          <a:stretch>
            <a:fillRect/>
          </a:stretch>
        </p:blipFill>
        <p:spPr bwMode="auto">
          <a:xfrm>
            <a:off x="0" y="-26988"/>
            <a:ext cx="9144000" cy="696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9474" name="Picture 4"/>
          <p:cNvPicPr>
            <a:picLocks noChangeAspect="1"/>
          </p:cNvPicPr>
          <p:nvPr/>
        </p:nvPicPr>
        <p:blipFill>
          <a:blip r:embed="rId3"/>
          <a:srcRect t="2818" b="26196"/>
          <a:stretch>
            <a:fillRect/>
          </a:stretch>
        </p:blipFill>
        <p:spPr bwMode="auto">
          <a:xfrm>
            <a:off x="2009775" y="838200"/>
            <a:ext cx="5143500" cy="486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947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1000" y="381000"/>
            <a:ext cx="3810000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0497" name="Picture 1"/>
          <p:cNvPicPr>
            <a:picLocks noChangeAspect="1"/>
          </p:cNvPicPr>
          <p:nvPr/>
        </p:nvPicPr>
        <p:blipFill>
          <a:blip r:embed="rId2"/>
          <a:srcRect l="14366"/>
          <a:stretch>
            <a:fillRect/>
          </a:stretch>
        </p:blipFill>
        <p:spPr bwMode="auto">
          <a:xfrm>
            <a:off x="0" y="-26988"/>
            <a:ext cx="9144000" cy="696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637504" y="457200"/>
            <a:ext cx="4115358" cy="1107996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  <a:cs typeface="+mn-cs"/>
              </a:rPr>
              <a:t>Questions?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21" name="Picture 1"/>
          <p:cNvPicPr>
            <a:picLocks noChangeAspect="1"/>
          </p:cNvPicPr>
          <p:nvPr/>
        </p:nvPicPr>
        <p:blipFill>
          <a:blip r:embed="rId2"/>
          <a:srcRect l="14366"/>
          <a:stretch>
            <a:fillRect/>
          </a:stretch>
        </p:blipFill>
        <p:spPr bwMode="auto">
          <a:xfrm>
            <a:off x="0" y="-26988"/>
            <a:ext cx="9144000" cy="696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273344" y="872028"/>
            <a:ext cx="4603248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5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1. Two Reasons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273344" y="1792868"/>
            <a:ext cx="6670031" cy="923330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2. Course Organization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3" descr="lakoff-hi-res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612775" y="228600"/>
            <a:ext cx="4121150" cy="6324600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92547" name="Text Box 5"/>
          <p:cNvSpPr txBox="1">
            <a:spLocks noChangeArrowheads="1"/>
          </p:cNvSpPr>
          <p:nvPr/>
        </p:nvSpPr>
        <p:spPr bwMode="auto">
          <a:xfrm>
            <a:off x="1203325" y="5907088"/>
            <a:ext cx="2251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FFFF"/>
                </a:solidFill>
              </a:rPr>
              <a:t>George Lakoff</a:t>
            </a:r>
          </a:p>
        </p:txBody>
      </p:sp>
      <p:sp>
        <p:nvSpPr>
          <p:cNvPr id="3" name="Rectangle 2"/>
          <p:cNvSpPr/>
          <p:nvPr/>
        </p:nvSpPr>
        <p:spPr>
          <a:xfrm>
            <a:off x="4724400" y="1295400"/>
            <a:ext cx="4419600" cy="286232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5400" b="1" cap="all" dirty="0">
                <a:ln/>
                <a:solidFill>
                  <a:srgbClr val="00CC99"/>
                </a:solidFill>
                <a:effectLst>
                  <a:outerShdw blurRad="19685" dist="12700" dir="5400000" algn="tl" rotWithShape="0">
                    <a:srgbClr val="00CC99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  <a:ea typeface="+mn-ea"/>
                <a:cs typeface="+mn-cs"/>
              </a:rPr>
              <a:t>Rhetoric  =     </a:t>
            </a:r>
            <a:r>
              <a:rPr lang="en-US" sz="3600" b="1" cap="all" dirty="0">
                <a:ln/>
                <a:solidFill>
                  <a:srgbClr val="00CC99"/>
                </a:solidFill>
                <a:effectLst>
                  <a:outerShdw blurRad="19685" dist="12700" dir="5400000" algn="tl" rotWithShape="0">
                    <a:srgbClr val="00CC99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  <a:ea typeface="+mn-ea"/>
                <a:cs typeface="+mn-cs"/>
              </a:rPr>
              <a:t>Persuasive Communication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3" descr="lakoff-hi-res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612775" y="228600"/>
            <a:ext cx="4121150" cy="6324600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16100" name="Text Box 4"/>
          <p:cNvSpPr txBox="1">
            <a:spLocks noChangeArrowheads="1"/>
          </p:cNvSpPr>
          <p:nvPr/>
        </p:nvSpPr>
        <p:spPr bwMode="auto">
          <a:xfrm>
            <a:off x="5029200" y="4191000"/>
            <a:ext cx="35052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+mn-ea"/>
                <a:cs typeface="+mn-cs"/>
              </a:rPr>
              <a:t>Influencing Perceptions</a:t>
            </a:r>
          </a:p>
        </p:txBody>
      </p:sp>
      <p:sp>
        <p:nvSpPr>
          <p:cNvPr id="494596" name="Text Box 5"/>
          <p:cNvSpPr txBox="1">
            <a:spLocks noChangeArrowheads="1"/>
          </p:cNvSpPr>
          <p:nvPr/>
        </p:nvSpPr>
        <p:spPr bwMode="auto">
          <a:xfrm>
            <a:off x="1203325" y="5907088"/>
            <a:ext cx="2251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FFFF"/>
                </a:solidFill>
              </a:rPr>
              <a:t>George Lakoff</a:t>
            </a:r>
          </a:p>
        </p:txBody>
      </p:sp>
      <p:sp>
        <p:nvSpPr>
          <p:cNvPr id="3" name="Rectangle 2"/>
          <p:cNvSpPr/>
          <p:nvPr/>
        </p:nvSpPr>
        <p:spPr>
          <a:xfrm>
            <a:off x="4854983" y="1295400"/>
            <a:ext cx="3904434" cy="258532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5400" b="1" cap="all" dirty="0">
                <a:ln/>
                <a:solidFill>
                  <a:srgbClr val="00CC99"/>
                </a:solidFill>
                <a:effectLst>
                  <a:outerShdw blurRad="19685" dist="12700" dir="5400000" algn="tl" rotWithShape="0">
                    <a:srgbClr val="00CC99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  <a:ea typeface="+mn-ea"/>
                <a:cs typeface="+mn-cs"/>
              </a:rPr>
              <a:t>Rhetoric = Framing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6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3" descr="lakoff-hi-res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612775" y="228600"/>
            <a:ext cx="4121150" cy="6324600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96643" name="Text Box 5"/>
          <p:cNvSpPr txBox="1">
            <a:spLocks noChangeArrowheads="1"/>
          </p:cNvSpPr>
          <p:nvPr/>
        </p:nvSpPr>
        <p:spPr bwMode="auto">
          <a:xfrm>
            <a:off x="1203325" y="5907088"/>
            <a:ext cx="2251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FFFF"/>
                </a:solidFill>
              </a:rPr>
              <a:t>George Lakoff</a:t>
            </a:r>
          </a:p>
        </p:txBody>
      </p:sp>
      <p:sp>
        <p:nvSpPr>
          <p:cNvPr id="3" name="Rectangle 2"/>
          <p:cNvSpPr/>
          <p:nvPr/>
        </p:nvSpPr>
        <p:spPr>
          <a:xfrm>
            <a:off x="4854982" y="1295400"/>
            <a:ext cx="4060417" cy="403187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800" b="1" cap="all" dirty="0">
                <a:ln/>
                <a:solidFill>
                  <a:srgbClr val="00CC99"/>
                </a:solidFill>
                <a:effectLst>
                  <a:outerShdw blurRad="19685" dist="12700" dir="5400000" algn="tl" rotWithShape="0">
                    <a:srgbClr val="00CC99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  <a:ea typeface="+mn-ea"/>
                <a:cs typeface="+mn-cs"/>
              </a:rPr>
              <a:t>Narrative</a:t>
            </a:r>
          </a:p>
          <a:p>
            <a:pPr algn="ctr">
              <a:defRPr/>
            </a:pPr>
            <a:endParaRPr lang="en-US" sz="3200" b="1" cap="all" dirty="0">
              <a:ln/>
              <a:solidFill>
                <a:srgbClr val="00CC99"/>
              </a:solidFill>
              <a:effectLst>
                <a:outerShdw blurRad="19685" dist="12700" dir="5400000" algn="tl" rotWithShape="0">
                  <a:srgbClr val="00CC99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  <a:latin typeface="Arial" charset="0"/>
              <a:ea typeface="+mn-ea"/>
              <a:cs typeface="+mn-cs"/>
            </a:endParaRPr>
          </a:p>
          <a:p>
            <a:pPr algn="ctr">
              <a:defRPr/>
            </a:pPr>
            <a:r>
              <a:rPr lang="en-US" sz="4800" b="1" cap="all" dirty="0">
                <a:ln/>
                <a:solidFill>
                  <a:srgbClr val="00CC99"/>
                </a:solidFill>
                <a:effectLst>
                  <a:outerShdw blurRad="19685" dist="12700" dir="5400000" algn="tl" rotWithShape="0">
                    <a:srgbClr val="00CC99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  <a:ea typeface="+mn-ea"/>
                <a:cs typeface="+mn-cs"/>
              </a:rPr>
              <a:t>Argument</a:t>
            </a:r>
          </a:p>
          <a:p>
            <a:pPr algn="ctr">
              <a:defRPr/>
            </a:pPr>
            <a:endParaRPr lang="en-US" sz="3200" b="1" cap="all" dirty="0">
              <a:ln/>
              <a:solidFill>
                <a:srgbClr val="00CC99"/>
              </a:solidFill>
              <a:effectLst>
                <a:outerShdw blurRad="19685" dist="12700" dir="5400000" algn="tl" rotWithShape="0">
                  <a:srgbClr val="00CC99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  <a:latin typeface="Arial" charset="0"/>
              <a:ea typeface="+mn-ea"/>
              <a:cs typeface="+mn-cs"/>
            </a:endParaRPr>
          </a:p>
          <a:p>
            <a:pPr algn="ctr">
              <a:defRPr/>
            </a:pPr>
            <a:r>
              <a:rPr lang="en-US" sz="4800" b="1" cap="all" dirty="0">
                <a:ln/>
                <a:solidFill>
                  <a:srgbClr val="00CC99"/>
                </a:solidFill>
                <a:effectLst>
                  <a:outerShdw blurRad="19685" dist="12700" dir="5400000" algn="tl" rotWithShape="0">
                    <a:srgbClr val="00CC99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  <a:ea typeface="+mn-ea"/>
                <a:cs typeface="+mn-cs"/>
              </a:rPr>
              <a:t>Social Movement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8689" name="Picture 2" descr="COMM History Holland 124"/>
          <p:cNvPicPr>
            <a:picLocks noChangeAspect="1" noChangeArrowheads="1"/>
          </p:cNvPicPr>
          <p:nvPr/>
        </p:nvPicPr>
        <p:blipFill>
          <a:blip r:embed="rId3">
            <a:grayscl/>
          </a:blip>
          <a:srcRect l="5910" r="6580"/>
          <a:stretch>
            <a:fillRect/>
          </a:stretch>
        </p:blipFill>
        <p:spPr bwMode="auto">
          <a:xfrm>
            <a:off x="-41275" y="-23813"/>
            <a:ext cx="9248775" cy="6889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8690" name="Text Box 3"/>
          <p:cNvSpPr txBox="1">
            <a:spLocks noChangeArrowheads="1"/>
          </p:cNvSpPr>
          <p:nvPr/>
        </p:nvSpPr>
        <p:spPr bwMode="auto">
          <a:xfrm>
            <a:off x="817563" y="1836738"/>
            <a:ext cx="2514600" cy="51911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Anthropology</a:t>
            </a:r>
          </a:p>
        </p:txBody>
      </p:sp>
      <p:sp>
        <p:nvSpPr>
          <p:cNvPr id="498691" name="Text Box 4"/>
          <p:cNvSpPr txBox="1">
            <a:spLocks noChangeArrowheads="1"/>
          </p:cNvSpPr>
          <p:nvPr/>
        </p:nvSpPr>
        <p:spPr bwMode="auto">
          <a:xfrm>
            <a:off x="2566988" y="2859088"/>
            <a:ext cx="2179637" cy="51911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Psychology</a:t>
            </a:r>
          </a:p>
        </p:txBody>
      </p:sp>
      <p:sp>
        <p:nvSpPr>
          <p:cNvPr id="498692" name="Text Box 5"/>
          <p:cNvSpPr txBox="1">
            <a:spLocks noChangeArrowheads="1"/>
          </p:cNvSpPr>
          <p:nvPr/>
        </p:nvSpPr>
        <p:spPr bwMode="auto">
          <a:xfrm>
            <a:off x="1363663" y="4992688"/>
            <a:ext cx="3268662" cy="51911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Physical Sciences</a:t>
            </a:r>
          </a:p>
        </p:txBody>
      </p:sp>
      <p:sp>
        <p:nvSpPr>
          <p:cNvPr id="498693" name="Text Box 6"/>
          <p:cNvSpPr txBox="1">
            <a:spLocks noChangeArrowheads="1"/>
          </p:cNvSpPr>
          <p:nvPr/>
        </p:nvSpPr>
        <p:spPr bwMode="auto">
          <a:xfrm>
            <a:off x="5027613" y="4733925"/>
            <a:ext cx="2870200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Communication</a:t>
            </a:r>
          </a:p>
        </p:txBody>
      </p:sp>
      <p:sp>
        <p:nvSpPr>
          <p:cNvPr id="498694" name="Text Box 7"/>
          <p:cNvSpPr txBox="1">
            <a:spLocks noChangeArrowheads="1"/>
          </p:cNvSpPr>
          <p:nvPr/>
        </p:nvSpPr>
        <p:spPr bwMode="auto">
          <a:xfrm>
            <a:off x="4597400" y="1554163"/>
            <a:ext cx="1882775" cy="51911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Sociology</a:t>
            </a:r>
          </a:p>
        </p:txBody>
      </p:sp>
      <p:sp>
        <p:nvSpPr>
          <p:cNvPr id="498695" name="Text Box 8"/>
          <p:cNvSpPr txBox="1">
            <a:spLocks noChangeArrowheads="1"/>
          </p:cNvSpPr>
          <p:nvPr/>
        </p:nvSpPr>
        <p:spPr bwMode="auto">
          <a:xfrm>
            <a:off x="487363" y="4073525"/>
            <a:ext cx="3167062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Religious Studies</a:t>
            </a:r>
          </a:p>
        </p:txBody>
      </p:sp>
      <p:sp>
        <p:nvSpPr>
          <p:cNvPr id="498696" name="Text Box 9"/>
          <p:cNvSpPr txBox="1">
            <a:spLocks noChangeArrowheads="1"/>
          </p:cNvSpPr>
          <p:nvPr/>
        </p:nvSpPr>
        <p:spPr bwMode="auto">
          <a:xfrm>
            <a:off x="6461125" y="2351088"/>
            <a:ext cx="1824038" cy="51911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Literature</a:t>
            </a:r>
          </a:p>
        </p:txBody>
      </p:sp>
      <p:sp>
        <p:nvSpPr>
          <p:cNvPr id="498697" name="Text Box 10"/>
          <p:cNvSpPr txBox="1">
            <a:spLocks noChangeArrowheads="1"/>
          </p:cNvSpPr>
          <p:nvPr/>
        </p:nvSpPr>
        <p:spPr bwMode="auto">
          <a:xfrm>
            <a:off x="6323013" y="654050"/>
            <a:ext cx="2100262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Philosophy</a:t>
            </a:r>
          </a:p>
        </p:txBody>
      </p:sp>
      <p:sp>
        <p:nvSpPr>
          <p:cNvPr id="498698" name="Text Box 11"/>
          <p:cNvSpPr txBox="1">
            <a:spLocks noChangeArrowheads="1"/>
          </p:cNvSpPr>
          <p:nvPr/>
        </p:nvSpPr>
        <p:spPr bwMode="auto">
          <a:xfrm>
            <a:off x="1073150" y="895350"/>
            <a:ext cx="2990850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Political Science</a:t>
            </a:r>
          </a:p>
        </p:txBody>
      </p:sp>
      <p:sp>
        <p:nvSpPr>
          <p:cNvPr id="498699" name="Text Box 12"/>
          <p:cNvSpPr txBox="1">
            <a:spLocks noChangeArrowheads="1"/>
          </p:cNvSpPr>
          <p:nvPr/>
        </p:nvSpPr>
        <p:spPr bwMode="auto">
          <a:xfrm>
            <a:off x="6573838" y="3813175"/>
            <a:ext cx="1409700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History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0737" name="Picture 2" descr="COMM History Holland 124"/>
          <p:cNvPicPr>
            <a:picLocks noChangeAspect="1" noChangeArrowheads="1"/>
          </p:cNvPicPr>
          <p:nvPr/>
        </p:nvPicPr>
        <p:blipFill>
          <a:blip r:embed="rId3">
            <a:grayscl/>
          </a:blip>
          <a:srcRect l="5910" r="6580"/>
          <a:stretch>
            <a:fillRect/>
          </a:stretch>
        </p:blipFill>
        <p:spPr bwMode="auto">
          <a:xfrm>
            <a:off x="-41275" y="-23813"/>
            <a:ext cx="9248775" cy="6889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0738" name="Text Box 3"/>
          <p:cNvSpPr txBox="1">
            <a:spLocks noChangeArrowheads="1"/>
          </p:cNvSpPr>
          <p:nvPr/>
        </p:nvSpPr>
        <p:spPr bwMode="auto">
          <a:xfrm>
            <a:off x="1350963" y="2286000"/>
            <a:ext cx="7515225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Critical Perspectives—Critiques of Religion</a:t>
            </a:r>
          </a:p>
        </p:txBody>
      </p:sp>
      <p:sp>
        <p:nvSpPr>
          <p:cNvPr id="500739" name="Text Box 4"/>
          <p:cNvSpPr txBox="1">
            <a:spLocks noChangeArrowheads="1"/>
          </p:cNvSpPr>
          <p:nvPr/>
        </p:nvSpPr>
        <p:spPr bwMode="auto">
          <a:xfrm>
            <a:off x="336550" y="3330575"/>
            <a:ext cx="8405813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Social Perspectives—Secularism in Free Society</a:t>
            </a:r>
          </a:p>
        </p:txBody>
      </p:sp>
      <p:sp>
        <p:nvSpPr>
          <p:cNvPr id="500740" name="Text Box 6"/>
          <p:cNvSpPr txBox="1">
            <a:spLocks noChangeArrowheads="1"/>
          </p:cNvSpPr>
          <p:nvPr/>
        </p:nvSpPr>
        <p:spPr bwMode="auto">
          <a:xfrm>
            <a:off x="1347788" y="4495800"/>
            <a:ext cx="7200900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Ethical Perspectives—Secular Humanism</a:t>
            </a:r>
          </a:p>
        </p:txBody>
      </p:sp>
      <p:sp>
        <p:nvSpPr>
          <p:cNvPr id="500741" name="Text Box 11"/>
          <p:cNvSpPr txBox="1">
            <a:spLocks noChangeArrowheads="1"/>
          </p:cNvSpPr>
          <p:nvPr/>
        </p:nvSpPr>
        <p:spPr bwMode="auto">
          <a:xfrm>
            <a:off x="508000" y="1285875"/>
            <a:ext cx="7356475" cy="51911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b="1">
                <a:solidFill>
                  <a:srgbClr val="FFFFFF"/>
                </a:solidFill>
                <a:ea typeface="Arial" pitchFamily="-72" charset="0"/>
                <a:cs typeface="Arial" pitchFamily="-72" charset="0"/>
              </a:rPr>
              <a:t>Personal Perspectives—Letting Go of God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990600"/>
            <a:ext cx="4445000" cy="379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9738" y="488950"/>
            <a:ext cx="36957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89600" y="5029200"/>
            <a:ext cx="1752600" cy="1352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2469" b="1884"/>
          <a:stretch/>
        </p:blipFill>
        <p:spPr>
          <a:xfrm>
            <a:off x="1066800" y="160338"/>
            <a:ext cx="4678363" cy="6584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43600" y="990600"/>
            <a:ext cx="28575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sp>
        <p:nvSpPr>
          <p:cNvPr id="503811" name="TextBox 3"/>
          <p:cNvSpPr txBox="1">
            <a:spLocks noChangeArrowheads="1"/>
          </p:cNvSpPr>
          <p:nvPr/>
        </p:nvSpPr>
        <p:spPr bwMode="auto">
          <a:xfrm>
            <a:off x="6064250" y="5011738"/>
            <a:ext cx="271621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Calibri" pitchFamily="-72" charset="0"/>
                <a:hlinkClick r:id="rId4"/>
              </a:rPr>
              <a:t>Letting Go of God</a:t>
            </a:r>
            <a:endParaRPr lang="en-US" sz="2800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48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00600" y="457200"/>
            <a:ext cx="4015154" cy="26098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1295400"/>
            <a:ext cx="3200400" cy="3946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914400"/>
            <a:ext cx="3524250" cy="5048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71216" y="3602037"/>
            <a:ext cx="2562227" cy="29721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6882" name="Picture 6" descr="51rnKYTaMOL"/>
          <p:cNvPicPr>
            <a:picLocks noChangeAspect="1" noChangeArrowheads="1"/>
          </p:cNvPicPr>
          <p:nvPr/>
        </p:nvPicPr>
        <p:blipFill>
          <a:blip r:embed="rId2"/>
          <a:srcRect l="15166" r="14633"/>
          <a:stretch>
            <a:fillRect/>
          </a:stretch>
        </p:blipFill>
        <p:spPr bwMode="auto">
          <a:xfrm>
            <a:off x="2913063" y="1047750"/>
            <a:ext cx="334327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0343" name="Text Box 7"/>
          <p:cNvSpPr txBox="1">
            <a:spLocks noChangeArrowheads="1"/>
          </p:cNvSpPr>
          <p:nvPr/>
        </p:nvSpPr>
        <p:spPr bwMode="auto">
          <a:xfrm>
            <a:off x="2895600" y="5029200"/>
            <a:ext cx="3352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rgbClr val="000000"/>
                </a:solidFill>
                <a:hlinkClick r:id="rId3"/>
              </a:rPr>
              <a:t>2012</a:t>
            </a:r>
            <a:endParaRPr lang="en-US" b="1">
              <a:solidFill>
                <a:srgbClr val="000000"/>
              </a:solidFill>
            </a:endParaRPr>
          </a:p>
        </p:txBody>
      </p:sp>
      <p:pic>
        <p:nvPicPr>
          <p:cNvPr id="270345" name="Picture 9" descr="free_desktop_wallpaper_logo_2012_1024x76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9050" y="-23813"/>
            <a:ext cx="9226550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47" name="Picture 11" descr="279691492_77937a0d43_o"/>
          <p:cNvPicPr>
            <a:picLocks noChangeAspect="1" noChangeArrowheads="1"/>
          </p:cNvPicPr>
          <p:nvPr/>
        </p:nvPicPr>
        <p:blipFill>
          <a:blip r:embed="rId5"/>
          <a:srcRect t="6757"/>
          <a:stretch>
            <a:fillRect/>
          </a:stretch>
        </p:blipFill>
        <p:spPr bwMode="auto">
          <a:xfrm>
            <a:off x="-11113" y="-14288"/>
            <a:ext cx="9196388" cy="685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49" name="Picture 13" descr="2012_Doomsday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-12700"/>
            <a:ext cx="4559300" cy="647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51" name="Picture 15" descr="2012Doomsday200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34000" y="827088"/>
            <a:ext cx="333375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53" name="Picture 17" descr="n30277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36913" y="2389188"/>
            <a:ext cx="3009900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0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0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0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0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0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0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43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7663" y="228600"/>
            <a:ext cx="5348287" cy="396240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 eaLnBrk="1" hangingPunct="1">
              <a:defRPr/>
            </a:pP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Mayans created calendar 5,123 years ago</a:t>
            </a:r>
          </a:p>
          <a:p>
            <a:pPr eaLnBrk="1" hangingPunct="1">
              <a:defRPr/>
            </a:pP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Ends after 13 394-year </a:t>
            </a:r>
            <a:r>
              <a:rPr lang="en-US" dirty="0" err="1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baktun</a:t>
            </a: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 cycles</a:t>
            </a:r>
          </a:p>
          <a:p>
            <a:pPr eaLnBrk="1" hangingPunct="1">
              <a:defRPr/>
            </a:pPr>
            <a:r>
              <a:rPr lang="en-US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ea typeface="+mn-ea"/>
                <a:cs typeface="+mn-cs"/>
              </a:rPr>
              <a:t>On December 21, 2012</a:t>
            </a:r>
          </a:p>
        </p:txBody>
      </p:sp>
      <p:pic>
        <p:nvPicPr>
          <p:cNvPr id="507907" name="Picture 5" descr="%7B20CC115E-DC2B-4639-969C-776170E55CC0%7DImg100"/>
          <p:cNvPicPr>
            <a:picLocks noChangeAspect="1" noChangeArrowheads="1"/>
          </p:cNvPicPr>
          <p:nvPr/>
        </p:nvPicPr>
        <p:blipFill>
          <a:blip r:embed="rId2"/>
          <a:srcRect l="21536" r="20261" b="5637"/>
          <a:stretch>
            <a:fillRect/>
          </a:stretch>
        </p:blipFill>
        <p:spPr bwMode="auto">
          <a:xfrm>
            <a:off x="5673725" y="244475"/>
            <a:ext cx="2827338" cy="611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1367" name="Picture 7" descr="20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60450" y="3046413"/>
            <a:ext cx="3810000" cy="34861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8930" name="Picture 4" descr="Infidel"/>
          <p:cNvPicPr>
            <a:picLocks noChangeAspect="1" noChangeArrowheads="1"/>
          </p:cNvPicPr>
          <p:nvPr/>
        </p:nvPicPr>
        <p:blipFill>
          <a:blip r:embed="rId2"/>
          <a:srcRect r="2925" b="5025"/>
          <a:stretch>
            <a:fillRect/>
          </a:stretch>
        </p:blipFill>
        <p:spPr bwMode="auto">
          <a:xfrm>
            <a:off x="4503738" y="166688"/>
            <a:ext cx="4454525" cy="661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8931" name="Picture 5" descr="Caged Virgin"/>
          <p:cNvPicPr>
            <a:picLocks noChangeAspect="1" noChangeArrowheads="1"/>
          </p:cNvPicPr>
          <p:nvPr/>
        </p:nvPicPr>
        <p:blipFill>
          <a:blip r:embed="rId3"/>
          <a:srcRect r="1460" b="1271"/>
          <a:stretch>
            <a:fillRect/>
          </a:stretch>
        </p:blipFill>
        <p:spPr bwMode="auto">
          <a:xfrm>
            <a:off x="76200" y="125413"/>
            <a:ext cx="4284663" cy="664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819400" y="228600"/>
            <a:ext cx="6059497" cy="6324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/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255" t="1502" r="24371" b="21314"/>
          <a:stretch/>
        </p:blipFill>
        <p:spPr>
          <a:xfrm rot="21335034">
            <a:off x="427038" y="744538"/>
            <a:ext cx="3556000" cy="52927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1070547">
            <a:off x="796925" y="760413"/>
            <a:ext cx="3705225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17603">
            <a:off x="5545138" y="347663"/>
            <a:ext cx="3371850" cy="4648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Rectangle 2"/>
          <p:cNvSpPr/>
          <p:nvPr/>
        </p:nvSpPr>
        <p:spPr>
          <a:xfrm>
            <a:off x="0" y="505496"/>
            <a:ext cx="5917389" cy="92333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alibri" pitchFamily="34" charset="0"/>
                <a:ea typeface="+mn-ea"/>
                <a:cs typeface="Calibri" pitchFamily="34" charset="0"/>
              </a:rPr>
              <a:t>Critical Perspectives</a:t>
            </a:r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33554">
            <a:off x="4206875" y="2289175"/>
            <a:ext cx="2879725" cy="4343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4" descr="Bible Tells Me So"/>
          <p:cNvPicPr>
            <a:picLocks noChangeAspect="1" noChangeArrowheads="1"/>
          </p:cNvPicPr>
          <p:nvPr/>
        </p:nvPicPr>
        <p:blipFill>
          <a:blip r:embed="rId3"/>
          <a:srcRect r="717" b="1355"/>
          <a:stretch>
            <a:fillRect/>
          </a:stretch>
        </p:blipFill>
        <p:spPr bwMode="auto">
          <a:xfrm>
            <a:off x="-12700" y="-31750"/>
            <a:ext cx="6872288" cy="6892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27563" y="-31750"/>
            <a:ext cx="4611687" cy="695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95563" y="490538"/>
            <a:ext cx="3952875" cy="5876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Nailed"/>
          <p:cNvPicPr>
            <a:picLocks noChangeAspect="1" noChangeArrowheads="1"/>
          </p:cNvPicPr>
          <p:nvPr/>
        </p:nvPicPr>
        <p:blipFill>
          <a:blip r:embed="rId2"/>
          <a:srcRect r="505" b="697"/>
          <a:stretch>
            <a:fillRect/>
          </a:stretch>
        </p:blipFill>
        <p:spPr bwMode="auto">
          <a:xfrm rot="21224459">
            <a:off x="279400" y="52388"/>
            <a:ext cx="3913188" cy="58626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" name="Picture 8" descr="Deconsrtucting Jesus"/>
          <p:cNvPicPr>
            <a:picLocks noChangeAspect="1" noChangeArrowheads="1"/>
          </p:cNvPicPr>
          <p:nvPr/>
        </p:nvPicPr>
        <p:blipFill>
          <a:blip r:embed="rId3"/>
          <a:srcRect r="928" b="1030"/>
          <a:stretch>
            <a:fillRect/>
          </a:stretch>
        </p:blipFill>
        <p:spPr bwMode="auto">
          <a:xfrm rot="299947">
            <a:off x="5086350" y="173038"/>
            <a:ext cx="3457575" cy="5187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4" name="Picture 7" descr="Jesus Puzzle"/>
          <p:cNvPicPr>
            <a:picLocks noChangeAspect="1" noChangeArrowheads="1"/>
          </p:cNvPicPr>
          <p:nvPr/>
        </p:nvPicPr>
        <p:blipFill>
          <a:blip r:embed="rId4"/>
          <a:srcRect l="758" t="1221" b="1105"/>
          <a:stretch>
            <a:fillRect/>
          </a:stretch>
        </p:blipFill>
        <p:spPr bwMode="auto">
          <a:xfrm rot="21218031">
            <a:off x="2295525" y="1673225"/>
            <a:ext cx="2932113" cy="4457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" name="Picture 5" descr="Jesus Mysteries"/>
          <p:cNvPicPr>
            <a:picLocks noChangeAspect="1" noChangeArrowheads="1"/>
          </p:cNvPicPr>
          <p:nvPr/>
        </p:nvPicPr>
        <p:blipFill>
          <a:blip r:embed="rId5"/>
          <a:srcRect r="763"/>
          <a:stretch>
            <a:fillRect/>
          </a:stretch>
        </p:blipFill>
        <p:spPr bwMode="auto">
          <a:xfrm rot="326762">
            <a:off x="5548313" y="1809750"/>
            <a:ext cx="3009900" cy="4527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/>
          <a:srcRect l="5547" r="25189" b="24319"/>
          <a:stretch/>
        </p:blipFill>
        <p:spPr>
          <a:xfrm rot="21181403">
            <a:off x="511175" y="1306513"/>
            <a:ext cx="3451225" cy="51895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/>
          <a:srcRect l="5289" r="26740" b="24131"/>
          <a:stretch/>
        </p:blipFill>
        <p:spPr>
          <a:xfrm rot="310307">
            <a:off x="3438525" y="1341438"/>
            <a:ext cx="3387725" cy="5203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/>
          <a:srcRect l="3131" r="27257" b="24882"/>
          <a:stretch/>
        </p:blipFill>
        <p:spPr>
          <a:xfrm rot="21275429">
            <a:off x="1431925" y="198438"/>
            <a:ext cx="3470275" cy="5151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/>
          <a:srcRect l="3131" r="34583" b="29015"/>
          <a:stretch>
            <a:fillRect/>
          </a:stretch>
        </p:blipFill>
        <p:spPr bwMode="auto">
          <a:xfrm rot="444571">
            <a:off x="4791075" y="533400"/>
            <a:ext cx="3321050" cy="521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5073" name="Picture 6"/>
          <p:cNvPicPr>
            <a:picLocks noChangeAspect="1" noChangeArrowheads="1"/>
          </p:cNvPicPr>
          <p:nvPr/>
        </p:nvPicPr>
        <p:blipFill>
          <a:blip r:embed="rId3"/>
          <a:srcRect t="452" r="1230" b="1721"/>
          <a:stretch>
            <a:fillRect/>
          </a:stretch>
        </p:blipFill>
        <p:spPr bwMode="auto">
          <a:xfrm>
            <a:off x="2162175" y="-9525"/>
            <a:ext cx="4684713" cy="688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879" name="Picture 7"/>
          <p:cNvPicPr>
            <a:picLocks noChangeAspect="1" noChangeArrowheads="1"/>
          </p:cNvPicPr>
          <p:nvPr/>
        </p:nvPicPr>
        <p:blipFill>
          <a:blip r:embed="rId4"/>
          <a:srcRect t="1833" b="2037"/>
          <a:stretch>
            <a:fillRect/>
          </a:stretch>
        </p:blipFill>
        <p:spPr bwMode="auto">
          <a:xfrm>
            <a:off x="0" y="0"/>
            <a:ext cx="9169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881" name="Picture 9"/>
          <p:cNvPicPr>
            <a:picLocks noChangeAspect="1" noChangeArrowheads="1"/>
          </p:cNvPicPr>
          <p:nvPr/>
        </p:nvPicPr>
        <p:blipFill>
          <a:blip r:embed="rId5"/>
          <a:srcRect b="3775"/>
          <a:stretch>
            <a:fillRect/>
          </a:stretch>
        </p:blipFill>
        <p:spPr bwMode="auto">
          <a:xfrm>
            <a:off x="2100263" y="-23813"/>
            <a:ext cx="4972050" cy="6959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7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7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121" name="Picture 4" descr="LosingLostTribe"/>
          <p:cNvPicPr>
            <a:picLocks noChangeAspect="1" noChangeArrowheads="1"/>
          </p:cNvPicPr>
          <p:nvPr/>
        </p:nvPicPr>
        <p:blipFill>
          <a:blip r:embed="rId3"/>
          <a:srcRect b="1239"/>
          <a:stretch>
            <a:fillRect/>
          </a:stretch>
        </p:blipFill>
        <p:spPr bwMode="auto">
          <a:xfrm>
            <a:off x="4530725" y="-28575"/>
            <a:ext cx="4635500" cy="697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7122" name="Picture 7" descr="UnderBannerHeaven"/>
          <p:cNvPicPr>
            <a:picLocks noChangeAspect="1" noChangeArrowheads="1"/>
          </p:cNvPicPr>
          <p:nvPr/>
        </p:nvPicPr>
        <p:blipFill>
          <a:blip r:embed="rId4"/>
          <a:srcRect t="1009" r="835" b="1755"/>
          <a:stretch>
            <a:fillRect/>
          </a:stretch>
        </p:blipFill>
        <p:spPr bwMode="auto">
          <a:xfrm>
            <a:off x="0" y="-50800"/>
            <a:ext cx="4586288" cy="698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6641623" y="-32303"/>
            <a:ext cx="2524602" cy="923330"/>
          </a:xfrm>
          <a:prstGeom prst="rect">
            <a:avLst/>
          </a:prstGeom>
          <a:gradFill>
            <a:gsLst>
              <a:gs pos="0">
                <a:srgbClr val="DDEBCF"/>
              </a:gs>
              <a:gs pos="10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ea typeface="+mn-ea"/>
                <a:cs typeface="Calibri" pitchFamily="34" charset="0"/>
              </a:rPr>
              <a:t>Group 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221" r="27515" b="23944"/>
          <a:stretch/>
        </p:blipFill>
        <p:spPr>
          <a:xfrm>
            <a:off x="973138" y="-11113"/>
            <a:ext cx="4541837" cy="6862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1426474">
            <a:off x="4595813" y="1846263"/>
            <a:ext cx="3800475" cy="37830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4" name="Rectangle 3"/>
          <p:cNvSpPr/>
          <p:nvPr/>
        </p:nvSpPr>
        <p:spPr>
          <a:xfrm>
            <a:off x="6494949" y="-32303"/>
            <a:ext cx="2649052" cy="923330"/>
          </a:xfrm>
          <a:prstGeom prst="rect">
            <a:avLst/>
          </a:prstGeom>
          <a:gradFill>
            <a:gsLst>
              <a:gs pos="0">
                <a:srgbClr val="DDEBCF"/>
              </a:gs>
              <a:gs pos="10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ea typeface="+mn-ea"/>
                <a:cs typeface="Calibri" pitchFamily="34" charset="0"/>
              </a:rPr>
              <a:t>Group C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01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0194" name="Picture 1"/>
          <p:cNvPicPr>
            <a:picLocks noChangeAspect="1"/>
          </p:cNvPicPr>
          <p:nvPr/>
        </p:nvPicPr>
        <p:blipFill>
          <a:blip r:embed="rId3"/>
          <a:srcRect l="1929" r="35010" b="31268"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1217" name="Picture 5" descr="blessed_teres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1113" y="0"/>
            <a:ext cx="5345113" cy="687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2086" name="Text Box 6"/>
          <p:cNvSpPr txBox="1">
            <a:spLocks noChangeArrowheads="1"/>
          </p:cNvSpPr>
          <p:nvPr/>
        </p:nvSpPr>
        <p:spPr bwMode="auto">
          <a:xfrm>
            <a:off x="5622925" y="1600200"/>
            <a:ext cx="3140075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C00000"/>
                </a:solidFill>
                <a:latin typeface="Calibri" pitchFamily="34" charset="0"/>
                <a:ea typeface="+mn-ea"/>
                <a:cs typeface="Calibri" pitchFamily="34" charset="0"/>
              </a:rPr>
              <a:t>Helper of the poor, protector of the sick, servant to the suffering, friend of the friendless?</a:t>
            </a:r>
          </a:p>
        </p:txBody>
      </p:sp>
      <p:pic>
        <p:nvPicPr>
          <p:cNvPr id="4" name="Picture 6" descr="Missionary Position"/>
          <p:cNvPicPr>
            <a:picLocks noChangeAspect="1" noChangeArrowheads="1"/>
          </p:cNvPicPr>
          <p:nvPr/>
        </p:nvPicPr>
        <p:blipFill>
          <a:blip r:embed="rId3"/>
          <a:srcRect l="1154" r="890" b="1312"/>
          <a:stretch>
            <a:fillRect/>
          </a:stretch>
        </p:blipFill>
        <p:spPr bwMode="auto">
          <a:xfrm>
            <a:off x="4876800" y="3175"/>
            <a:ext cx="4267200" cy="690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704" r="26224" b="22441"/>
          <a:stretch/>
        </p:blipFill>
        <p:spPr>
          <a:xfrm>
            <a:off x="533400" y="0"/>
            <a:ext cx="4567238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22242" name="TextBox 2"/>
          <p:cNvSpPr txBox="1">
            <a:spLocks noChangeArrowheads="1"/>
          </p:cNvSpPr>
          <p:nvPr/>
        </p:nvSpPr>
        <p:spPr bwMode="auto">
          <a:xfrm>
            <a:off x="5486400" y="5105400"/>
            <a:ext cx="32829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Calibri" pitchFamily="-72" charset="0"/>
                <a:hlinkClick r:id="rId3"/>
              </a:rPr>
              <a:t>Father Bernard Lynch</a:t>
            </a:r>
            <a:endParaRPr lang="en-US" sz="2800">
              <a:latin typeface="Calibri" pitchFamily="-72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4000" y="609600"/>
            <a:ext cx="3238500" cy="4019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596" r="28032" b="22254"/>
          <a:stretch/>
        </p:blipFill>
        <p:spPr>
          <a:xfrm>
            <a:off x="1588" y="0"/>
            <a:ext cx="4545012" cy="6910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3576957" y="990600"/>
            <a:ext cx="5596020" cy="923330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Social Perspectives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3000" y="2209800"/>
            <a:ext cx="3352800" cy="4243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523268" name="Rectangle 1028"/>
          <p:cNvSpPr>
            <a:spLocks noChangeArrowheads="1"/>
          </p:cNvSpPr>
          <p:nvPr/>
        </p:nvSpPr>
        <p:spPr bwMode="auto">
          <a:xfrm>
            <a:off x="9058275" y="64785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40954" b="36150"/>
          <a:stretch/>
        </p:blipFill>
        <p:spPr>
          <a:xfrm rot="21225599">
            <a:off x="703263" y="360363"/>
            <a:ext cx="4143375" cy="6165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81157" y="1082828"/>
            <a:ext cx="2672243" cy="28795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l="2446" r="31756" b="28639"/>
          <a:stretch/>
        </p:blipFill>
        <p:spPr>
          <a:xfrm rot="208209">
            <a:off x="4892675" y="439738"/>
            <a:ext cx="3841750" cy="57356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5313" name="Picture 2"/>
          <p:cNvPicPr>
            <a:picLocks noChangeAspect="1" noChangeArrowheads="1"/>
          </p:cNvPicPr>
          <p:nvPr/>
        </p:nvPicPr>
        <p:blipFill>
          <a:blip r:embed="rId2"/>
          <a:srcRect r="3786"/>
          <a:stretch>
            <a:fillRect/>
          </a:stretch>
        </p:blipFill>
        <p:spPr bwMode="auto">
          <a:xfrm>
            <a:off x="4941888" y="-19050"/>
            <a:ext cx="4202112" cy="693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446" t="1878" r="38370" b="38216"/>
          <a:stretch/>
        </p:blipFill>
        <p:spPr>
          <a:xfrm>
            <a:off x="0" y="0"/>
            <a:ext cx="4953000" cy="6899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337" name="Picture 1"/>
          <p:cNvPicPr>
            <a:picLocks noChangeAspect="1"/>
          </p:cNvPicPr>
          <p:nvPr/>
        </p:nvPicPr>
        <p:blipFill>
          <a:blip r:embed="rId2"/>
          <a:srcRect l="7275" r="15369" b="16057"/>
          <a:stretch>
            <a:fillRect/>
          </a:stretch>
        </p:blipFill>
        <p:spPr bwMode="auto">
          <a:xfrm>
            <a:off x="0" y="0"/>
            <a:ext cx="4619625" cy="689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6338" name="Picture 2"/>
          <p:cNvPicPr>
            <a:picLocks noChangeAspect="1"/>
          </p:cNvPicPr>
          <p:nvPr/>
        </p:nvPicPr>
        <p:blipFill>
          <a:blip r:embed="rId3"/>
          <a:srcRect l="11284" r="4544"/>
          <a:stretch>
            <a:fillRect/>
          </a:stretch>
        </p:blipFill>
        <p:spPr bwMode="auto">
          <a:xfrm>
            <a:off x="4419600" y="0"/>
            <a:ext cx="4724400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7361" name="Picture 1"/>
          <p:cNvPicPr>
            <a:picLocks noChangeAspect="1"/>
          </p:cNvPicPr>
          <p:nvPr/>
        </p:nvPicPr>
        <p:blipFill>
          <a:blip r:embed="rId2"/>
          <a:srcRect l="1929" r="28807" b="24130"/>
          <a:stretch>
            <a:fillRect/>
          </a:stretch>
        </p:blipFill>
        <p:spPr bwMode="auto">
          <a:xfrm>
            <a:off x="0" y="-63500"/>
            <a:ext cx="4605338" cy="69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7362" name="Picture 2"/>
          <p:cNvPicPr>
            <a:picLocks noChangeAspect="1"/>
          </p:cNvPicPr>
          <p:nvPr/>
        </p:nvPicPr>
        <p:blipFill>
          <a:blip r:embed="rId3"/>
          <a:srcRect l="3111" t="1979" r="4285" b="30659"/>
          <a:stretch>
            <a:fillRect/>
          </a:stretch>
        </p:blipFill>
        <p:spPr bwMode="auto">
          <a:xfrm>
            <a:off x="4605338" y="0"/>
            <a:ext cx="4560887" cy="690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505200" y="0"/>
            <a:ext cx="57531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  <p:pic>
        <p:nvPicPr>
          <p:cNvPr id="528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46456" y="3348373"/>
            <a:ext cx="4524375" cy="29146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 b="1643"/>
          <a:stretch>
            <a:fillRect/>
          </a:stretch>
        </p:blipFill>
        <p:spPr bwMode="auto">
          <a:xfrm>
            <a:off x="2362200" y="3175"/>
            <a:ext cx="5216525" cy="690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6855" y="537693"/>
            <a:ext cx="1847850" cy="23145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6800" y="914400"/>
            <a:ext cx="3562350" cy="4762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30434" name="Picture 1"/>
          <p:cNvPicPr>
            <a:picLocks noChangeAspect="1"/>
          </p:cNvPicPr>
          <p:nvPr/>
        </p:nvPicPr>
        <p:blipFill>
          <a:blip r:embed="rId3"/>
          <a:srcRect r="27774" b="21690"/>
          <a:stretch>
            <a:fillRect/>
          </a:stretch>
        </p:blipFill>
        <p:spPr bwMode="auto">
          <a:xfrm>
            <a:off x="4763" y="0"/>
            <a:ext cx="4643437" cy="692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6" name="Picture 4" descr="Humanist Meditations"/>
          <p:cNvPicPr>
            <a:picLocks noChangeAspect="1" noChangeArrowheads="1"/>
          </p:cNvPicPr>
          <p:nvPr/>
        </p:nvPicPr>
        <p:blipFill>
          <a:blip r:embed="rId3"/>
          <a:srcRect r="1300" b="587"/>
          <a:stretch>
            <a:fillRect/>
          </a:stretch>
        </p:blipFill>
        <p:spPr bwMode="auto">
          <a:xfrm>
            <a:off x="-36513" y="-34925"/>
            <a:ext cx="4578351" cy="69072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6419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95254" y="1905000"/>
            <a:ext cx="2857500" cy="38957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/>
          </a:extLst>
        </p:spPr>
      </p:pic>
      <p:sp>
        <p:nvSpPr>
          <p:cNvPr id="6" name="Rectangle 5"/>
          <p:cNvSpPr/>
          <p:nvPr/>
        </p:nvSpPr>
        <p:spPr>
          <a:xfrm>
            <a:off x="4343400" y="-34925"/>
            <a:ext cx="4856408" cy="1754326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kern="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FDFD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n-lt"/>
                <a:ea typeface="+mn-ea"/>
                <a:cs typeface="+mn-cs"/>
              </a:rPr>
              <a:t>Ethical Perspectives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3505" name="Picture 1"/>
          <p:cNvPicPr>
            <a:picLocks noChangeAspect="1"/>
          </p:cNvPicPr>
          <p:nvPr/>
        </p:nvPicPr>
        <p:blipFill>
          <a:blip r:embed="rId2"/>
          <a:srcRect l="1929" r="28291" b="24507"/>
          <a:stretch>
            <a:fillRect/>
          </a:stretch>
        </p:blipFill>
        <p:spPr bwMode="auto">
          <a:xfrm>
            <a:off x="0" y="0"/>
            <a:ext cx="4648200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3506" name="Picture 2"/>
          <p:cNvPicPr>
            <a:picLocks noChangeAspect="1" noChangeArrowheads="1"/>
          </p:cNvPicPr>
          <p:nvPr/>
        </p:nvPicPr>
        <p:blipFill>
          <a:blip r:embed="rId3"/>
          <a:srcRect t="13243" r="26718"/>
          <a:stretch>
            <a:fillRect/>
          </a:stretch>
        </p:blipFill>
        <p:spPr bwMode="auto">
          <a:xfrm>
            <a:off x="4648200" y="0"/>
            <a:ext cx="4495800" cy="691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4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0"/>
            <a:ext cx="4637088" cy="698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4530" name="Picture 1"/>
          <p:cNvPicPr>
            <a:picLocks noChangeAspect="1"/>
          </p:cNvPicPr>
          <p:nvPr/>
        </p:nvPicPr>
        <p:blipFill>
          <a:blip r:embed="rId3"/>
          <a:srcRect l="1930" r="28032" b="22816"/>
          <a:stretch>
            <a:fillRect/>
          </a:stretch>
        </p:blipFill>
        <p:spPr bwMode="auto">
          <a:xfrm>
            <a:off x="0" y="0"/>
            <a:ext cx="4572000" cy="693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5553" name="Picture 4" descr="Parenting Beyond Belief"/>
          <p:cNvPicPr>
            <a:picLocks noChangeAspect="1" noChangeArrowheads="1"/>
          </p:cNvPicPr>
          <p:nvPr/>
        </p:nvPicPr>
        <p:blipFill>
          <a:blip r:embed="rId3"/>
          <a:srcRect r="958" b="1158"/>
          <a:stretch>
            <a:fillRect/>
          </a:stretch>
        </p:blipFill>
        <p:spPr bwMode="auto">
          <a:xfrm>
            <a:off x="-3175" y="-28575"/>
            <a:ext cx="4587875" cy="689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5554" name="Picture 5" descr="Raising Freethinkers"/>
          <p:cNvPicPr>
            <a:picLocks noChangeAspect="1" noChangeArrowheads="1"/>
          </p:cNvPicPr>
          <p:nvPr/>
        </p:nvPicPr>
        <p:blipFill>
          <a:blip r:embed="rId4"/>
          <a:srcRect l="203" t="1848" r="1134" b="694"/>
          <a:stretch>
            <a:fillRect/>
          </a:stretch>
        </p:blipFill>
        <p:spPr bwMode="auto">
          <a:xfrm>
            <a:off x="4529138" y="-28575"/>
            <a:ext cx="4648200" cy="691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52750" y="2133600"/>
            <a:ext cx="3238500" cy="2590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601" name="Picture 1"/>
          <p:cNvPicPr>
            <a:picLocks noChangeAspect="1"/>
          </p:cNvPicPr>
          <p:nvPr/>
        </p:nvPicPr>
        <p:blipFill>
          <a:blip r:embed="rId2"/>
          <a:srcRect l="5930" r="7233"/>
          <a:stretch>
            <a:fillRect/>
          </a:stretch>
        </p:blipFill>
        <p:spPr bwMode="auto">
          <a:xfrm>
            <a:off x="0" y="6350"/>
            <a:ext cx="9228138" cy="692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73344" y="872028"/>
            <a:ext cx="4603248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5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1. Two Reasons</a:t>
            </a:r>
          </a:p>
        </p:txBody>
      </p:sp>
      <p:sp>
        <p:nvSpPr>
          <p:cNvPr id="7" name="Rectangle 6"/>
          <p:cNvSpPr/>
          <p:nvPr/>
        </p:nvSpPr>
        <p:spPr>
          <a:xfrm>
            <a:off x="273344" y="1792868"/>
            <a:ext cx="6670031" cy="923330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  <a:ea typeface="+mn-ea"/>
                <a:cs typeface="+mn-cs"/>
              </a:rPr>
              <a:t>2. Course Organization</a:t>
            </a:r>
          </a:p>
        </p:txBody>
      </p:sp>
      <p:sp>
        <p:nvSpPr>
          <p:cNvPr id="8" name="Rectangle 7"/>
          <p:cNvSpPr/>
          <p:nvPr/>
        </p:nvSpPr>
        <p:spPr>
          <a:xfrm>
            <a:off x="273344" y="2702075"/>
            <a:ext cx="6285439" cy="92333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24500" cmpd="dbl">
                  <a:solidFill>
                    <a:srgbClr val="C0504D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0504D">
                        <a:tint val="10000"/>
                        <a:satMod val="155000"/>
                      </a:srgbClr>
                    </a:gs>
                    <a:gs pos="60000">
                      <a:srgbClr val="C0504D">
                        <a:tint val="30000"/>
                        <a:satMod val="155000"/>
                      </a:srgbClr>
                    </a:gs>
                    <a:gs pos="100000">
                      <a:srgbClr val="C0504D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ea typeface="+mn-ea"/>
                <a:cs typeface="+mn-cs"/>
              </a:rPr>
              <a:t>3. Required Activities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 rotWithShape="1">
          <a:blip r:embed="rId2"/>
          <a:srcRect l="11174" t="8515" r="1610" b="6249"/>
          <a:stretch/>
        </p:blipFill>
        <p:spPr bwMode="auto">
          <a:xfrm>
            <a:off x="1588" y="533400"/>
            <a:ext cx="9153525" cy="5029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538627" name="TextBox 1"/>
          <p:cNvSpPr txBox="1">
            <a:spLocks noChangeArrowheads="1"/>
          </p:cNvSpPr>
          <p:nvPr/>
        </p:nvSpPr>
        <p:spPr bwMode="auto">
          <a:xfrm>
            <a:off x="3429000" y="5867400"/>
            <a:ext cx="17462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2800">
                <a:ea typeface="Arial" pitchFamily="-72" charset="0"/>
                <a:cs typeface="Arial" pitchFamily="-72" charset="0"/>
                <a:hlinkClick r:id="rId3"/>
              </a:rPr>
              <a:t>posterous</a:t>
            </a:r>
            <a:endParaRPr lang="en-US" sz="2800">
              <a:ea typeface="Arial" pitchFamily="-72" charset="0"/>
              <a:cs typeface="Arial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9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66938" y="0"/>
            <a:ext cx="6977062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3738" b="5916"/>
          <a:stretch/>
        </p:blipFill>
        <p:spPr>
          <a:xfrm rot="21408438">
            <a:off x="144463" y="869950"/>
            <a:ext cx="4038600" cy="5432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 rotWithShape="1">
          <a:blip r:embed="rId4"/>
          <a:srcRect l="27234" t="28477" r="33272" b="14657"/>
          <a:stretch/>
        </p:blipFill>
        <p:spPr bwMode="auto">
          <a:xfrm rot="220958">
            <a:off x="4427538" y="3635375"/>
            <a:ext cx="3859212" cy="31226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Rectangle 2"/>
          <p:cNvSpPr/>
          <p:nvPr/>
        </p:nvSpPr>
        <p:spPr>
          <a:xfrm>
            <a:off x="-3221" y="0"/>
            <a:ext cx="4627461" cy="923330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C000"/>
                </a:solidFill>
                <a:latin typeface="+mn-lt"/>
                <a:ea typeface="+mn-ea"/>
                <a:cs typeface="+mn-cs"/>
              </a:rPr>
              <a:t>Blog Post #1</a:t>
            </a:r>
          </a:p>
        </p:txBody>
      </p:sp>
      <p:pic>
        <p:nvPicPr>
          <p:cNvPr id="539653" name="Picture 2"/>
          <p:cNvPicPr>
            <a:picLocks noChangeAspect="1" noChangeArrowheads="1"/>
          </p:cNvPicPr>
          <p:nvPr/>
        </p:nvPicPr>
        <p:blipFill>
          <a:blip r:embed="rId5"/>
          <a:srcRect l="4420" t="20905" r="3548" b="17046"/>
          <a:stretch>
            <a:fillRect/>
          </a:stretch>
        </p:blipFill>
        <p:spPr bwMode="auto">
          <a:xfrm>
            <a:off x="3741738" y="2522538"/>
            <a:ext cx="2081212" cy="99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06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0674" name="Picture 3"/>
          <p:cNvPicPr>
            <a:picLocks noChangeAspect="1" noChangeArrowheads="1"/>
          </p:cNvPicPr>
          <p:nvPr/>
        </p:nvPicPr>
        <p:blipFill>
          <a:blip r:embed="rId3"/>
          <a:srcRect l="9982" t="8878" r="35324" b="58099"/>
          <a:stretch>
            <a:fillRect/>
          </a:stretch>
        </p:blipFill>
        <p:spPr bwMode="auto">
          <a:xfrm>
            <a:off x="0" y="0"/>
            <a:ext cx="57150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0675" name="TextBox 1"/>
          <p:cNvSpPr txBox="1">
            <a:spLocks noChangeArrowheads="1"/>
          </p:cNvSpPr>
          <p:nvPr/>
        </p:nvSpPr>
        <p:spPr bwMode="auto">
          <a:xfrm>
            <a:off x="838200" y="1524000"/>
            <a:ext cx="539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1800">
                <a:latin typeface="Calibri" pitchFamily="-72" charset="0"/>
                <a:hlinkClick r:id="rId4"/>
              </a:rPr>
              <a:t>APS</a:t>
            </a:r>
            <a:endParaRPr lang="en-US" sz="1800">
              <a:latin typeface="Calibri" pitchFamily="-7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00600" y="228600"/>
            <a:ext cx="3886200" cy="61912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Rectangle 2"/>
          <p:cNvSpPr/>
          <p:nvPr/>
        </p:nvSpPr>
        <p:spPr>
          <a:xfrm>
            <a:off x="-3221" y="0"/>
            <a:ext cx="4041821" cy="923330"/>
          </a:xfrm>
          <a:prstGeom prst="rect">
            <a:avLst/>
          </a:prstGeom>
          <a:solidFill>
            <a:srgbClr val="000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kern="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C000"/>
                </a:solidFill>
                <a:latin typeface="+mn-lt"/>
                <a:ea typeface="+mn-ea"/>
                <a:cs typeface="+mn-cs"/>
              </a:rPr>
              <a:t>Extra Credit!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1066800"/>
            <a:ext cx="4094163" cy="5021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75585" y="4124459"/>
            <a:ext cx="1926029" cy="24717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00600" y="228600"/>
            <a:ext cx="3886200" cy="61912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Rectangle 2"/>
          <p:cNvSpPr/>
          <p:nvPr/>
        </p:nvSpPr>
        <p:spPr>
          <a:xfrm>
            <a:off x="-3221" y="0"/>
            <a:ext cx="4041821" cy="923330"/>
          </a:xfrm>
          <a:prstGeom prst="rect">
            <a:avLst/>
          </a:prstGeom>
          <a:solidFill>
            <a:srgbClr val="000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kern="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C000"/>
                </a:solidFill>
                <a:latin typeface="+mn-lt"/>
                <a:ea typeface="+mn-ea"/>
                <a:cs typeface="+mn-cs"/>
              </a:rPr>
              <a:t>Questions?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1066800"/>
            <a:ext cx="4094163" cy="5021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75585" y="4124459"/>
            <a:ext cx="1926029" cy="24717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374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4769" name="Picture 1"/>
          <p:cNvPicPr>
            <a:picLocks noChangeAspect="1"/>
          </p:cNvPicPr>
          <p:nvPr/>
        </p:nvPicPr>
        <p:blipFill>
          <a:blip r:embed="rId2"/>
          <a:srcRect t="6288"/>
          <a:stretch>
            <a:fillRect/>
          </a:stretch>
        </p:blipFill>
        <p:spPr bwMode="auto">
          <a:xfrm>
            <a:off x="-1588" y="0"/>
            <a:ext cx="91487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Refined">
  <a:themeElements>
    <a:clrScheme name="Refined 1">
      <a:dk1>
        <a:srgbClr val="666633"/>
      </a:dk1>
      <a:lt1>
        <a:srgbClr val="FFFFFF"/>
      </a:lt1>
      <a:dk2>
        <a:srgbClr val="000000"/>
      </a:dk2>
      <a:lt2>
        <a:srgbClr val="FFFFFF"/>
      </a:lt2>
      <a:accent1>
        <a:srgbClr val="666699"/>
      </a:accent1>
      <a:accent2>
        <a:srgbClr val="990000"/>
      </a:accent2>
      <a:accent3>
        <a:srgbClr val="AAAAAA"/>
      </a:accent3>
      <a:accent4>
        <a:srgbClr val="DADADA"/>
      </a:accent4>
      <a:accent5>
        <a:srgbClr val="B8B8CA"/>
      </a:accent5>
      <a:accent6>
        <a:srgbClr val="8A0000"/>
      </a:accent6>
      <a:hlink>
        <a:srgbClr val="999900"/>
      </a:hlink>
      <a:folHlink>
        <a:srgbClr val="FFFFFF"/>
      </a:folHlink>
    </a:clrScheme>
    <a:fontScheme name="Refined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efined 1">
        <a:dk1>
          <a:srgbClr val="666633"/>
        </a:dk1>
        <a:lt1>
          <a:srgbClr val="FFFFFF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990000"/>
        </a:accent2>
        <a:accent3>
          <a:srgbClr val="AAAAAA"/>
        </a:accent3>
        <a:accent4>
          <a:srgbClr val="DADADA"/>
        </a:accent4>
        <a:accent5>
          <a:srgbClr val="B8B8CA"/>
        </a:accent5>
        <a:accent6>
          <a:srgbClr val="8A0000"/>
        </a:accent6>
        <a:hlink>
          <a:srgbClr val="99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2">
        <a:dk1>
          <a:srgbClr val="4D4D4D"/>
        </a:dk1>
        <a:lt1>
          <a:srgbClr val="FFFFFF"/>
        </a:lt1>
        <a:dk2>
          <a:srgbClr val="4A1102"/>
        </a:dk2>
        <a:lt2>
          <a:srgbClr val="FFFFFF"/>
        </a:lt2>
        <a:accent1>
          <a:srgbClr val="CC3300"/>
        </a:accent1>
        <a:accent2>
          <a:srgbClr val="666699"/>
        </a:accent2>
        <a:accent3>
          <a:srgbClr val="B1AAAA"/>
        </a:accent3>
        <a:accent4>
          <a:srgbClr val="DADADA"/>
        </a:accent4>
        <a:accent5>
          <a:srgbClr val="E2ADAA"/>
        </a:accent5>
        <a:accent6>
          <a:srgbClr val="5C5C8A"/>
        </a:accent6>
        <a:hlink>
          <a:srgbClr val="FF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3">
        <a:dk1>
          <a:srgbClr val="666699"/>
        </a:dk1>
        <a:lt1>
          <a:srgbClr val="FFFFFF"/>
        </a:lt1>
        <a:dk2>
          <a:srgbClr val="400040"/>
        </a:dk2>
        <a:lt2>
          <a:srgbClr val="FFFFFF"/>
        </a:lt2>
        <a:accent1>
          <a:srgbClr val="FFCC00"/>
        </a:accent1>
        <a:accent2>
          <a:srgbClr val="FF3300"/>
        </a:accent2>
        <a:accent3>
          <a:srgbClr val="AFAAAF"/>
        </a:accent3>
        <a:accent4>
          <a:srgbClr val="DADADA"/>
        </a:accent4>
        <a:accent5>
          <a:srgbClr val="FFE2AA"/>
        </a:accent5>
        <a:accent6>
          <a:srgbClr val="E72D00"/>
        </a:accent6>
        <a:hlink>
          <a:srgbClr val="CC99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4">
        <a:dk1>
          <a:srgbClr val="4D4D4D"/>
        </a:dk1>
        <a:lt1>
          <a:srgbClr val="FFFFFF"/>
        </a:lt1>
        <a:dk2>
          <a:srgbClr val="006699"/>
        </a:dk2>
        <a:lt2>
          <a:srgbClr val="CCECFF"/>
        </a:lt2>
        <a:accent1>
          <a:srgbClr val="339966"/>
        </a:accent1>
        <a:accent2>
          <a:srgbClr val="3366FF"/>
        </a:accent2>
        <a:accent3>
          <a:srgbClr val="AAB8CA"/>
        </a:accent3>
        <a:accent4>
          <a:srgbClr val="DADADA"/>
        </a:accent4>
        <a:accent5>
          <a:srgbClr val="ADCAB8"/>
        </a:accent5>
        <a:accent6>
          <a:srgbClr val="2D5CE7"/>
        </a:accent6>
        <a:hlink>
          <a:srgbClr val="33CCFF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5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FF6600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6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CC3300"/>
        </a:accent1>
        <a:accent2>
          <a:srgbClr val="666699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5C5C8A"/>
        </a:accent6>
        <a:hlink>
          <a:srgbClr val="999900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7">
        <a:dk1>
          <a:srgbClr val="000000"/>
        </a:dk1>
        <a:lt1>
          <a:srgbClr val="FFFFFF"/>
        </a:lt1>
        <a:dk2>
          <a:srgbClr val="000066"/>
        </a:dk2>
        <a:lt2>
          <a:srgbClr val="333399"/>
        </a:lt2>
        <a:accent1>
          <a:srgbClr val="3399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8AE7"/>
        </a:accent6>
        <a:hlink>
          <a:srgbClr val="00CCFF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5400" b="1" i="0" u="none" strike="noStrike" cap="none" normalizeH="0" baseline="0" smtClean="0">
            <a:ln>
              <a:noFill/>
            </a:ln>
            <a:solidFill>
              <a:srgbClr val="FFFF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5400" b="1" i="0" u="none" strike="noStrike" cap="none" normalizeH="0" baseline="0" smtClean="0">
            <a:ln>
              <a:noFill/>
            </a:ln>
            <a:solidFill>
              <a:srgbClr val="FFFF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8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5400" b="1" i="0" u="none" strike="noStrike" cap="none" normalizeH="0" baseline="0" smtClean="0">
            <a:ln>
              <a:noFill/>
            </a:ln>
            <a:solidFill>
              <a:srgbClr val="FFFF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="http://schemas.openxmlformats.org/drawingml/2006/main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5400" b="1" i="0" u="none" strike="noStrike" cap="none" normalizeH="0" baseline="0" smtClean="0">
            <a:ln>
              <a:noFill/>
            </a:ln>
            <a:solidFill>
              <a:srgbClr val="FFFF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1215</TotalTime>
  <Words>365</Words>
  <Application>Microsoft Office PowerPoint</Application>
  <PresentationFormat>On-screen Show (4:3)</PresentationFormat>
  <Paragraphs>85</Paragraphs>
  <Slides>115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Design Template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115</vt:i4>
      </vt:variant>
    </vt:vector>
  </HeadingPairs>
  <TitlesOfParts>
    <vt:vector size="123" baseType="lpstr">
      <vt:lpstr>Arial</vt:lpstr>
      <vt:lpstr>ＭＳ Ｐゴシック</vt:lpstr>
      <vt:lpstr>Calibri</vt:lpstr>
      <vt:lpstr>Times New Roman</vt:lpstr>
      <vt:lpstr>Wingdings</vt:lpstr>
      <vt:lpstr>Segoe UI</vt:lpstr>
      <vt:lpstr>Office Theme</vt:lpstr>
      <vt:lpstr>Microsoft Excel 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perspective</vt:lpstr>
      <vt:lpstr>perspective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St. Edward's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Anondah Saide</cp:lastModifiedBy>
  <cp:revision>100</cp:revision>
  <dcterms:created xsi:type="dcterms:W3CDTF">2012-01-15T20:58:29Z</dcterms:created>
  <dcterms:modified xsi:type="dcterms:W3CDTF">2012-06-07T22:34:32Z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