
<file path=[Content_Types].xml><?xml version="1.0" encoding="utf-8"?>
<Types xmlns="http://schemas.openxmlformats.org/package/2006/content-types">
  <Override PartName="/ppt/slideLayouts/slideLayout279.xml" ContentType="application/vnd.openxmlformats-officedocument.presentationml.slideLayout+xml"/>
  <Override PartName="/ppt/slides/slide72.xml" ContentType="application/vnd.openxmlformats-officedocument.presentationml.slide+xml"/>
  <Override PartName="/ppt/notesSlides/notesSlide20.xml" ContentType="application/vnd.openxmlformats-officedocument.presentationml.notesSlid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111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s/slide45.xml" ContentType="application/vnd.openxmlformats-officedocument.presentationml.slide+xml"/>
  <Override PartName="/ppt/slideLayouts/slideLayout172.xml" ContentType="application/vnd.openxmlformats-officedocument.presentationml.slideLayout+xml"/>
  <Override PartName="/ppt/slideLayouts/slideLayout285.xml" ContentType="application/vnd.openxmlformats-officedocument.presentationml.slideLayout+xml"/>
  <Override PartName="/ppt/slideLayouts/slideLayout269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1.xml" ContentType="application/vnd.openxmlformats-officedocument.presentationml.slideLayout+xml"/>
  <Override PartName="/ppt/slideLayouts/slideLayout21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Masters/slideMaster17.xml" ContentType="application/vnd.openxmlformats-officedocument.presentationml.slideMaster+xml"/>
  <Override PartName="/ppt/slideLayouts/slideLayout36.xml" ContentType="application/vnd.openxmlformats-officedocument.presentationml.slideLayout+xml"/>
  <Override PartName="/ppt/notesMasters/notesMaster1.xml" ContentType="application/vnd.openxmlformats-officedocument.presentationml.notesMaster+xml"/>
  <Override PartName="/ppt/slideLayouts/slideLayout129.xml" ContentType="application/vnd.openxmlformats-officedocument.presentationml.slideLayout+xml"/>
  <Override PartName="/ppt/slides/slide35.xml" ContentType="application/vnd.openxmlformats-officedocument.presentationml.slide+xml"/>
  <Override PartName="/ppt/slideLayouts/slideLayout275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s/slide96.xml" ContentType="application/vnd.openxmlformats-officedocument.presentationml.slide+xml"/>
  <Override PartName="/ppt/slideLayouts/slideLayout20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s/slide41.xml" ContentType="application/vnd.openxmlformats-officedocument.presentationml.slide+xml"/>
  <Override PartName="/ppt/slides/slide104.xml" ContentType="application/vnd.openxmlformats-officedocument.presentationml.slide+xml"/>
  <Override PartName="/ppt/slideLayouts/slideLayout26.xml" ContentType="application/vnd.openxmlformats-officedocument.presentationml.slideLayout+xml"/>
  <Override PartName="/ppt/slideLayouts/slideLayout281.xml" ContentType="application/vnd.openxmlformats-officedocument.presentationml.slideLayout+xml"/>
  <Default Extension="xml" ContentType="application/xml"/>
  <Override PartName="/ppt/slides/slide69.xml" ContentType="application/vnd.openxmlformats-officedocument.presentationml.slide+xml"/>
  <Override PartName="/ppt/slideLayouts/slideLayout196.xml" ContentType="application/vnd.openxmlformats-officedocument.presentationml.slideLayout+xml"/>
  <Override PartName="/ppt/theme/theme21.xml" ContentType="application/vnd.openxmlformats-officedocument.theme+xml"/>
  <Override PartName="/docProps/app.xml" ContentType="application/vnd.openxmlformats-officedocument.extended-properties+xml"/>
  <Override PartName="/ppt/slideLayouts/slideLayout21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Masters/slideMaster13.xml" ContentType="application/vnd.openxmlformats-officedocument.presentationml.slideMaster+xml"/>
  <Default Extension="png" ContentType="image/png"/>
  <Override PartName="/ppt/slideLayouts/slideLayout32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238.xml" ContentType="application/vnd.openxmlformats-officedocument.presentationml.slideLayout+xml"/>
  <Override PartName="/ppt/slides/slide31.xml" ContentType="application/vnd.openxmlformats-officedocument.presentationml.slide+xml"/>
  <Override PartName="/ppt/slideLayouts/slideLayout169.xml" ContentType="application/vnd.openxmlformats-officedocument.presentationml.slideLayout+xml"/>
  <Override PartName="/ppt/slideLayouts/slideLayout271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s/slide59.xml" ContentType="application/vnd.openxmlformats-officedocument.presentationml.slide+xml"/>
  <Override PartName="/ppt/slideLayouts/slideLayout20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s/slide65.xml" ContentType="application/vnd.openxmlformats-officedocument.presentationml.slide+xml"/>
  <Override PartName="/ppt/slideLayouts/slideLayout192.xml" ContentType="application/vnd.openxmlformats-officedocument.presentationml.slideLayout+xml"/>
  <Override PartName="/ppt/notesSlides/notesSlide4.xml" ContentType="application/vnd.openxmlformats-officedocument.presentationml.notesSlide+xml"/>
  <Override PartName="/ppt/slideLayouts/slideLayout23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s/slide71.xml" ContentType="application/vnd.openxmlformats-officedocument.presentationml.slide+xml"/>
  <Override PartName="/ppt/slideLayouts/slideLayout56.xml" ContentType="application/vnd.openxmlformats-officedocument.presentationml.slideLayout+xml"/>
  <Override PartName="/ppt/slideLayouts/slideLayout149.xml" ContentType="application/vnd.openxmlformats-officedocument.presentationml.slideLayout+xml"/>
  <Override PartName="/ppt/theme/theme18.xml" ContentType="application/vnd.openxmlformats-officedocument.theme+xml"/>
  <Override PartName="/ppt/slides/slide55.xml" ContentType="application/vnd.openxmlformats-officedocument.presentationml.slide+xml"/>
  <Override PartName="/ppt/slideLayouts/slideLayout240.xml" ContentType="application/vnd.openxmlformats-officedocument.presentationml.slideLayout+xml"/>
  <Override PartName="/ppt/slideMasters/slideMaster9.xml" ContentType="application/vnd.openxmlformats-officedocument.presentationml.slideMaster+xml"/>
  <Override PartName="/ppt/slideLayouts/slideLayout22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s/slide28.xml" ContentType="application/vnd.openxmlformats-officedocument.presentationml.slide+xml"/>
  <Override PartName="/ppt/slides/slide61.xml" ContentType="application/vnd.openxmlformats-officedocument.presentationml.slide+xml"/>
  <Override PartName="/ppt/slideLayouts/slideLayout46.xml" ContentType="application/vnd.openxmlformats-officedocument.presentationml.slideLayout+xml"/>
  <Override PartName="/ppt/slides/slide89.xml" ContentType="application/vnd.openxmlformats-officedocument.presentationml.slide+xml"/>
  <Override PartName="/ppt/slideLayouts/slideLayout23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s/slide18.xml" ContentType="application/vnd.openxmlformats-officedocument.presentationml.slide+xml"/>
  <Override PartName="/ppt/slideLayouts/slideLayout258.xml" ContentType="application/vnd.openxmlformats-officedocument.presentationml.slideLayout+xml"/>
  <Override PartName="/ppt/theme/theme14.xml" ContentType="application/vnd.openxmlformats-officedocument.theme+xml"/>
  <Override PartName="/ppt/slideLayouts/slideLayout189.xml" ContentType="application/vnd.openxmlformats-officedocument.presentationml.slideLayout+xml"/>
  <Override PartName="/ppt/slides/slide51.xml" ContentType="application/vnd.openxmlformats-officedocument.presentationml.slide+xml"/>
  <Override PartName="/ppt/slides/slide95.xml" ContentType="application/vnd.openxmlformats-officedocument.presentationml.slide+xml"/>
  <Override PartName="/ppt/slides/slide79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103.xml" ContentType="application/vnd.openxmlformats-officedocument.presentationml.slide+xml"/>
  <Override PartName="/ppt/slideLayouts/slideLayout118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s/slide24.xml" ContentType="application/vnd.openxmlformats-officedocument.presentationml.slide+xml"/>
  <Override PartName="/ppt/slideLayouts/slideLayout151.xml" ContentType="application/vnd.openxmlformats-officedocument.presentationml.slideLayout+xml"/>
  <Override PartName="/ppt/slideMasters/slideMaster23.xml" ContentType="application/vnd.openxmlformats-officedocument.presentationml.slideMaster+xml"/>
  <Override PartName="/ppt/slideLayouts/slideLayout26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248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s/slide85.xml" ContentType="application/vnd.openxmlformats-officedocument.presentationml.slide+xml"/>
  <Override PartName="/ppt/notesSlides/notesSlide17.xml" ContentType="application/vnd.openxmlformats-officedocument.presentationml.notesSlide+xml"/>
  <Override PartName="/ppt/notesSlides/notesSlide8.xml" ContentType="application/vnd.openxmlformats-officedocument.presentationml.notesSlide+xml"/>
  <Override PartName="/ppt/slideLayouts/slideLayout12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s/slide14.xml" ContentType="application/vnd.openxmlformats-officedocument.presentationml.slide+xml"/>
  <Override PartName="/ppt/slideLayouts/slideLayout254.xml" ContentType="application/vnd.openxmlformats-officedocument.presentationml.slideLayout+xml"/>
  <Override PartName="/ppt/theme/theme10.xml" ContentType="application/vnd.openxmlformats-officedocument.theme+xml"/>
  <Override PartName="/ppt/slideLayouts/slideLayout185.xml" ContentType="application/vnd.openxmlformats-officedocument.presentationml.slideLayout+xml"/>
  <Override PartName="/ppt/slides/slide91.xml" ContentType="application/vnd.openxmlformats-officedocument.presentationml.slide+xml"/>
  <Override PartName="/ppt/slideLayouts/slideLayout76.xml" ContentType="application/vnd.openxmlformats-officedocument.presentationml.slideLayout+xml"/>
  <Override PartName="/ppt/slides/slide75.xml" ContentType="application/vnd.openxmlformats-officedocument.presentationml.slid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Masters/slideMaster1.xml" ContentType="application/vnd.openxmlformats-officedocument.presentationml.slideMaster+xml"/>
  <Override PartName="/ppt/slideLayouts/slideLayout114.xml" ContentType="application/vnd.openxmlformats-officedocument.presentationml.slideLayout+xml"/>
  <Override PartName="/ppt/slides/slide20.xml" ContentType="application/vnd.openxmlformats-officedocument.presentationml.slide+xml"/>
  <Override PartName="/ppt/slideLayouts/slideLayout260.xml" ContentType="application/vnd.openxmlformats-officedocument.presentationml.slideLayout+xml"/>
  <Override PartName="/ppt/slideLayouts/slideLayout244.xml" ContentType="application/vnd.openxmlformats-officedocument.presentationml.slideLayout+xml"/>
  <Default Extension="bin" ContentType="application/vnd.openxmlformats-officedocument.presentationml.printerSettings"/>
  <Override PartName="/ppt/slideLayouts/slideLayout82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s/slide48.xml" ContentType="application/vnd.openxmlformats-officedocument.presentationml.slide+xml"/>
  <Override PartName="/ppt/slides/slide81.xml" ContentType="application/vnd.openxmlformats-officedocument.presentationml.slide+xml"/>
  <Override PartName="/ppt/slideLayouts/slideLayout288.xml" ContentType="application/vnd.openxmlformats-officedocument.presentationml.slideLayout+xml"/>
  <Override PartName="/ppt/slideLayouts/slideLayout66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2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48.xml" ContentType="application/vnd.openxmlformats-officedocument.presentationml.slideLayout+xml"/>
  <Override PartName="/ppt/slides/slide10.xml" ContentType="application/vnd.openxmlformats-officedocument.presentationml.slide+xml"/>
  <Override PartName="/ppt/slideLayouts/slideLayout25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s/slide38.xml" ContentType="application/vnd.openxmlformats-officedocument.presentationml.slide+xml"/>
  <Override PartName="/ppt/slideLayouts/slideLayout278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110.xml" ContentType="application/vnd.openxmlformats-officedocument.presentationml.slideLayout+xml"/>
  <Override PartName="/ppt/slides/slide99.xml" ContentType="application/vnd.openxmlformats-officedocument.presentationml.slide+xml"/>
  <Override PartName="/ppt/slideLayouts/slideLayout20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s/slide44.xml" ContentType="application/vnd.openxmlformats-officedocument.presentationml.slide+xml"/>
  <Override PartName="/ppt/slides/slide107.xml" ContentType="application/vnd.openxmlformats-officedocument.presentationml.slide+xml"/>
  <Override PartName="/ppt/slideLayouts/slideLayout171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284.xml" ContentType="application/vnd.openxmlformats-officedocument.presentationml.slideLayout+xml"/>
  <Override PartName="/ppt/slideLayouts/slideLayout268.xml" ContentType="application/vnd.openxmlformats-officedocument.presentationml.slideLayout+xml"/>
  <Override PartName="/ppt/theme/theme24.xml" ContentType="application/vnd.openxmlformats-officedocument.theme+xml"/>
  <Override PartName="/ppt/slideLayouts/slideLayout199.xml" ContentType="application/vnd.openxmlformats-officedocument.presentationml.slideLayout+xml"/>
  <Override PartName="/ppt/slides/slide2.xml" ContentType="application/vnd.openxmlformats-officedocument.presentationml.slide+xml"/>
  <Override PartName="/ppt/slideLayouts/slideLayout213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Masters/slideMaster16.xml" ContentType="application/vnd.openxmlformats-officedocument.presentationml.slideMaster+xml"/>
  <Override PartName="/ppt/slideLayouts/slideLayout35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s/slide34.xml" ContentType="application/vnd.openxmlformats-officedocument.presentationml.slide+xml"/>
  <Override PartName="/ppt/slideLayouts/slideLayout274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s/slide40.xml" ContentType="application/vnd.openxmlformats-officedocument.presentationml.slide+xml"/>
  <Override PartName="/ppt/slideLayouts/slideLayout280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s/slide68.xml" ContentType="application/vnd.openxmlformats-officedocument.presentationml.slide+xml"/>
  <Override PartName="/ppt/slideLayouts/slideLayout195.xml" ContentType="application/vnd.openxmlformats-officedocument.presentationml.slideLayout+xml"/>
  <Override PartName="/ppt/theme/theme20.xml" ContentType="application/vnd.openxmlformats-officedocument.theme+xml"/>
  <Default Extension="jpeg" ContentType="image/jpeg"/>
  <Override PartName="/ppt/notesSlides/notesSlide7.xml" ContentType="application/vnd.openxmlformats-officedocument.presentationml.notesSlide+xml"/>
  <Override PartName="/ppt/slideLayouts/slideLayout140.xml" ContentType="application/vnd.openxmlformats-officedocument.presentationml.slideLayout+xml"/>
  <Override PartName="/ppt/slideMasters/slideMaster12.xml" ContentType="application/vnd.openxmlformats-officedocument.presentationml.slideMaster+xml"/>
  <Override PartName="/ppt/slideLayouts/slideLayout31.xml" ContentType="application/vnd.openxmlformats-officedocument.presentationml.slideLayout+xml"/>
  <Override PartName="/ppt/slideLayouts/slideLayout237.xml" ContentType="application/vnd.openxmlformats-officedocument.presentationml.slideLayout+xml"/>
  <Override PartName="/ppt/slides/slide30.xml" ContentType="application/vnd.openxmlformats-officedocument.presentationml.slide+xml"/>
  <Override PartName="/ppt/slideLayouts/slideLayout168.xml" ContentType="application/vnd.openxmlformats-officedocument.presentationml.slideLayout+xml"/>
  <Override PartName="/ppt/slideLayouts/slideLayout270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s/slide58.xml" ContentType="application/vnd.openxmlformats-officedocument.presentationml.slide+xml"/>
  <Override PartName="/ppt/slideLayouts/slideLayout13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s/slide64.xml" ContentType="application/vnd.openxmlformats-officedocument.presentationml.slide+xml"/>
  <Override PartName="/ppt/slideLayouts/slideLayout191.xml" ContentType="application/vnd.openxmlformats-officedocument.presentationml.slideLayout+xml"/>
  <Override PartName="/ppt/slideLayouts/slideLayout49.xml" ContentType="application/vnd.openxmlformats-officedocument.presentationml.slideLayout+xml"/>
  <Override PartName="/ppt/notesSlides/notesSlide3.xml" ContentType="application/vnd.openxmlformats-officedocument.presentationml.notesSlide+xml"/>
  <Override PartName="/ppt/slideLayouts/slideLayout23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s/slide70.xml" ContentType="application/vnd.openxmlformats-officedocument.presentationml.slide+xml"/>
  <Override PartName="/ppt/slideLayouts/slideLayout55.xml" ContentType="application/vnd.openxmlformats-officedocument.presentationml.slideLayout+xml"/>
  <Override PartName="/ppt/theme/theme17.xml" ContentType="application/vnd.openxmlformats-officedocument.theme+xml"/>
  <Override PartName="/ppt/slides/slide54.xml" ContentType="application/vnd.openxmlformats-officedocument.presentationml.slide+xml"/>
  <Override PartName="/ppt/slideMasters/slideMaster8.xml" ContentType="application/vnd.openxmlformats-officedocument.presentationml.slideMaster+xml"/>
  <Override PartName="/ppt/slideLayouts/slideLayout223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s/slide27.xml" ContentType="application/vnd.openxmlformats-officedocument.presentationml.slide+xml"/>
  <Override PartName="/ppt/slideLayouts/slideLayout154.xml" ContentType="application/vnd.openxmlformats-officedocument.presentationml.slideLayout+xml"/>
  <Override PartName="/ppt/slides/slide60.xml" ContentType="application/vnd.openxmlformats-officedocument.presentationml.slide+xml"/>
  <Override PartName="/ppt/slideLayouts/slideLayout45.xml" ContentType="application/vnd.openxmlformats-officedocument.presentationml.slideLayout+xml"/>
  <Override PartName="/ppt/slides/slide88.xml" ContentType="application/vnd.openxmlformats-officedocument.presentationml.slide+xml"/>
  <Override PartName="/ppt/slideLayouts/slideLayout160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s/slide17.xml" ContentType="application/vnd.openxmlformats-officedocument.presentationml.slide+xml"/>
  <Override PartName="/ppt/slideLayouts/slideLayout257.xml" ContentType="application/vnd.openxmlformats-officedocument.presentationml.slideLayout+xml"/>
  <Override PartName="/ppt/slides/slide50.xml" ContentType="application/vnd.openxmlformats-officedocument.presentationml.slide+xml"/>
  <Override PartName="/ppt/theme/theme13.xml" ContentType="application/vnd.openxmlformats-officedocument.theme+xml"/>
  <Override PartName="/ppt/slideLayouts/slideLayout188.xml" ContentType="application/vnd.openxmlformats-officedocument.presentationml.slideLayout+xml"/>
  <Override PartName="/ppt/slides/slide94.xml" ContentType="application/vnd.openxmlformats-officedocument.presentationml.slide+xml"/>
  <Override PartName="/ppt/slideLayouts/slideLayout79.xml" ContentType="application/vnd.openxmlformats-officedocument.presentationml.slideLayout+xml"/>
  <Override PartName="/ppt/slides/slide78.xml" ContentType="application/vnd.openxmlformats-officedocument.presentationml.slide+xml"/>
  <Override PartName="/ppt/slides/slide102.xml" ContentType="application/vnd.openxmlformats-officedocument.presentationml.slide+xml"/>
  <Override PartName="/ppt/slideMasters/slideMaster4.xml" ContentType="application/vnd.openxmlformats-officedocument.presentationml.slideMaster+xml"/>
  <Override PartName="/ppt/slideLayouts/slideLayout117.xml" ContentType="application/vnd.openxmlformats-officedocument.presentationml.slideLayout+xml"/>
  <Override PartName="/ppt/slides/slide23.xml" ContentType="application/vnd.openxmlformats-officedocument.presentationml.slide+xml"/>
  <Override PartName="/ppt/slideLayouts/slideLayout150.xml" ContentType="application/vnd.openxmlformats-officedocument.presentationml.slideLayout+xml"/>
  <Override PartName="/ppt/slideMasters/slideMaster22.xml" ContentType="application/vnd.openxmlformats-officedocument.presentationml.slideMaster+xml"/>
  <Override PartName="/ppt/slideLayouts/slideLayout263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247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s/slide84.xml" ContentType="application/vnd.openxmlformats-officedocument.presentationml.slide+xml"/>
  <Override PartName="/ppt/slideLayouts/slideLayout69.xml" ContentType="application/vnd.openxmlformats-officedocument.presentationml.slideLayout+xml"/>
  <Override PartName="/ppt/presProps.xml" ContentType="application/vnd.openxmlformats-officedocument.presentationml.presProps+xml"/>
  <Override PartName="/ppt/notesSlides/notesSlide16.xml" ContentType="application/vnd.openxmlformats-officedocument.presentationml.notesSlide+xml"/>
  <Override PartName="/ppt/slideLayouts/slideLayout123.xml" ContentType="application/vnd.openxmlformats-officedocument.presentationml.slideLayout+xml"/>
  <Override PartName="/ppt/slides/slide9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s/slide13.xml" ContentType="application/vnd.openxmlformats-officedocument.presentationml.slide+xml"/>
  <Override PartName="/ppt/slideLayouts/slideLayout253.xml" ContentType="application/vnd.openxmlformats-officedocument.presentationml.slideLayout+xml"/>
  <Default Extension="rels" ContentType="application/vnd.openxmlformats-package.relationships+xml"/>
  <Override PartName="/ppt/slideLayouts/slideLayout184.xml" ContentType="application/vnd.openxmlformats-officedocument.presentationml.slideLayout+xml"/>
  <Override PartName="/ppt/slides/slide90.xml" ContentType="application/vnd.openxmlformats-officedocument.presentationml.slide+xml"/>
  <Override PartName="/ppt/slideLayouts/slideLayout75.xml" ContentType="application/vnd.openxmlformats-officedocument.presentationml.slideLayout+xml"/>
  <Override PartName="/ppt/slides/slide74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113.xml" ContentType="application/vnd.openxmlformats-officedocument.presentationml.slideLayout+xml"/>
  <Override PartName="/ppt/slideLayouts/slideLayout243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s/slide47.xml" ContentType="application/vnd.openxmlformats-officedocument.presentationml.slide+xml"/>
  <Override PartName="/ppt/slideLayouts/slideLayout174.xml" ContentType="application/vnd.openxmlformats-officedocument.presentationml.slideLayout+xml"/>
  <Override PartName="/ppt/slides/slide80.xml" ContentType="application/vnd.openxmlformats-officedocument.presentationml.slide+xml"/>
  <Override PartName="/ppt/slideLayouts/slideLayout287.xml" ContentType="application/vnd.openxmlformats-officedocument.presentationml.slideLayout+xml"/>
  <Override PartName="/ppt/slideLayouts/slideLayout65.xml" ContentType="application/vnd.openxmlformats-officedocument.presentationml.slideLayout+xml"/>
  <Override PartName="/ppt/notesSlides/notesSlide12.xml" ContentType="application/vnd.openxmlformats-officedocument.presentationml.notesSlide+xml"/>
  <Override PartName="/ppt/slides/slide5.xml" ContentType="application/vnd.openxmlformats-officedocument.presentationml.slide+xml"/>
  <Override PartName="/ppt/slideLayouts/slideLayout103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1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Masters/slideMaster19.xml" ContentType="application/vnd.openxmlformats-officedocument.presentationml.slideMaster+xml"/>
  <Override PartName="/ppt/slideLayouts/slideLayout180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s/slide37.xml" ContentType="application/vnd.openxmlformats-officedocument.presentationml.slide+xml"/>
  <Override PartName="/ppt/slideLayouts/slideLayout277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99.xml" ContentType="application/vnd.openxmlformats-officedocument.presentationml.slideLayout+xml"/>
  <Override PartName="/ppt/slides/slide98.xml" ContentType="application/vnd.openxmlformats-officedocument.presentationml.slide+xml"/>
  <Override PartName="/ppt/slideLayouts/slideLayout20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s/slide43.xml" ContentType="application/vnd.openxmlformats-officedocument.presentationml.slide+xml"/>
  <Override PartName="/ppt/slides/slide106.xml" ContentType="application/vnd.openxmlformats-officedocument.presentationml.slide+xml"/>
  <Override PartName="/ppt/slideLayouts/slideLayout28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283.xml" ContentType="application/vnd.openxmlformats-officedocument.presentationml.slideLayout+xml"/>
  <Override PartName="/ppt/slideLayouts/slideLayout267.xml" ContentType="application/vnd.openxmlformats-officedocument.presentationml.slideLayout+xml"/>
  <Override PartName="/ppt/theme/theme23.xml" ContentType="application/vnd.openxmlformats-officedocument.theme+xml"/>
  <Override PartName="/ppt/slideLayouts/slideLayout19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21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Masters/slideMaster15.xml" ContentType="application/vnd.openxmlformats-officedocument.presentationml.slideMaster+xml"/>
  <Override PartName="/ppt/slideLayouts/slideLayout34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s/slide33.xml" ContentType="application/vnd.openxmlformats-officedocument.presentationml.slide+xml"/>
  <Override PartName="/ppt/slideLayouts/slideLayout273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20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s/slide67.xml" ContentType="application/vnd.openxmlformats-officedocument.presentationml.slide+xml"/>
  <Override PartName="/ppt/slideLayouts/slideLayout194.xml" ContentType="application/vnd.openxmlformats-officedocument.presentationml.slideLayout+xml"/>
  <Override PartName="/ppt/notesSlides/notesSlide6.xml" ContentType="application/vnd.openxmlformats-officedocument.presentationml.notesSlide+xml"/>
  <Override PartName="/ppt/slideMasters/slideMaster11.xml" ContentType="application/vnd.openxmlformats-officedocument.presentationml.slideMaster+xml"/>
  <Override PartName="/ppt/slideLayouts/slideLayout30.xml" ContentType="application/vnd.openxmlformats-officedocument.presentationml.slideLayout+xml"/>
  <Override PartName="/ppt/slideLayouts/slideLayout236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6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s/slide57.xml" ContentType="application/vnd.openxmlformats-officedocument.presentationml.slide+xml"/>
  <Override PartName="/ppt/slideLayouts/slideLayout24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s/slide63.xml" ContentType="application/vnd.openxmlformats-officedocument.presentationml.slide+xml"/>
  <Override PartName="/ppt/slideLayouts/slideLayout190.xml" ContentType="application/vnd.openxmlformats-officedocument.presentationml.slideLayout+xml"/>
  <Override PartName="/ppt/slideLayouts/slideLayout48.xml" ContentType="application/vnd.openxmlformats-officedocument.presentationml.slideLayout+xml"/>
  <Override PartName="/ppt/notesSlides/notesSlide2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23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16.xml" ContentType="application/vnd.openxmlformats-officedocument.theme+xml"/>
  <Override PartName="/ppt/slides/slide53.xml" ContentType="application/vnd.openxmlformats-officedocument.presentationml.slide+xml"/>
  <Override PartName="/ppt/slideMasters/slideMaster7.xml" ContentType="application/vnd.openxmlformats-officedocument.presentationml.slideMaster+xml"/>
  <Override PartName="/ppt/slideLayouts/slideLayout222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s/slide26.xml" ContentType="application/vnd.openxmlformats-officedocument.presentationml.slide+xml"/>
  <Override PartName="/ppt/slideLayouts/slideLayout26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s/slide87.xml" ContentType="application/vnd.openxmlformats-officedocument.presentationml.slide+xml"/>
  <Override PartName="/docProps/core.xml" ContentType="application/vnd.openxmlformats-package.core-properties+xml"/>
  <Override PartName="/ppt/notesSlides/notesSlide19.xml" ContentType="application/vnd.openxmlformats-officedocument.presentationml.notesSlide+xml"/>
  <Override PartName="/ppt/slideLayouts/slideLayout17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s/slide16.xml" ContentType="application/vnd.openxmlformats-officedocument.presentationml.slide+xml"/>
  <Override PartName="/ppt/slideLayouts/slideLayout256.xml" ContentType="application/vnd.openxmlformats-officedocument.presentationml.slideLayout+xml"/>
  <Override PartName="/ppt/theme/theme12.xml" ContentType="application/vnd.openxmlformats-officedocument.theme+xml"/>
  <Override PartName="/ppt/slideLayouts/slideLayout187.xml" ContentType="application/vnd.openxmlformats-officedocument.presentationml.slideLayout+xml"/>
  <Override PartName="/ppt/slides/slide93.xml" ContentType="application/vnd.openxmlformats-officedocument.presentationml.slide+xml"/>
  <Override PartName="/ppt/slideLayouts/slideLayout78.xml" ContentType="application/vnd.openxmlformats-officedocument.presentationml.slideLayout+xml"/>
  <Override PartName="/ppt/slides/slide77.xml" ContentType="application/vnd.openxmlformats-officedocument.presentationml.slide+xml"/>
  <Override PartName="/ppt/theme/theme9.xml" ContentType="application/vnd.openxmlformats-officedocument.theme+xml"/>
  <Override PartName="/ppt/slideMasters/slideMaster3.xml" ContentType="application/vnd.openxmlformats-officedocument.presentationml.slideMaster+xml"/>
  <Override PartName="/ppt/slides/slide101.xml" ContentType="application/vnd.openxmlformats-officedocument.presentationml.slide+xml"/>
  <Override PartName="/ppt/slideLayouts/slideLayout116.xml" ContentType="application/vnd.openxmlformats-officedocument.presentationml.slideLayout+xml"/>
  <Override PartName="/ppt/slides/slide22.xml" ContentType="application/vnd.openxmlformats-officedocument.presentationml.slide+xml"/>
  <Override PartName="/ppt/slideLayouts/slideLayout262.xml" ContentType="application/vnd.openxmlformats-officedocument.presentationml.slideLayout+xml"/>
  <Override PartName="/ppt/slideMasters/slideMaster21.xml" ContentType="application/vnd.openxmlformats-officedocument.presentationml.slideMaster+xml"/>
  <Override PartName="/ppt/slideLayouts/slideLayout40.xml" ContentType="application/vnd.openxmlformats-officedocument.presentationml.slideLayout+xml"/>
  <Override PartName="/ppt/slideLayouts/slideLayout246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s/slide83.xml" ContentType="application/vnd.openxmlformats-officedocument.presentationml.slide+xml"/>
  <Override PartName="/ppt/slideLayouts/slideLayout68.xml" ContentType="application/vnd.openxmlformats-officedocument.presentationml.slideLayout+xml"/>
  <Override PartName="/ppt/notesSlides/notesSlide15.xml" ContentType="application/vnd.openxmlformats-officedocument.presentationml.notesSlide+xml"/>
  <Override PartName="/ppt/slideLayouts/slideLayout12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19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s/slide8.xml" ContentType="application/vnd.openxmlformats-officedocument.presentationml.slide+xml"/>
  <Override PartName="/ppt/slides/slide12.xml" ContentType="application/vnd.openxmlformats-officedocument.presentationml.slide+xml"/>
  <Override PartName="/ppt/slideLayouts/slideLayout25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s/slide73.xml" ContentType="application/vnd.openxmlformats-officedocument.presentationml.slid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112.xml" ContentType="application/vnd.openxmlformats-officedocument.presentationml.slideLayout+xml"/>
  <Override PartName="/ppt/slideLayouts/slideLayout20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s/slide46.xml" ContentType="application/vnd.openxmlformats-officedocument.presentationml.slide+xml"/>
  <Override PartName="/ppt/slideLayouts/slideLayout286.xml" ContentType="application/vnd.openxmlformats-officedocument.presentationml.slideLayout+xml"/>
  <Override PartName="/ppt/notesSlides/notesSlide11.xml" ContentType="application/vnd.openxmlformats-officedocument.presentationml.notesSlide+xml"/>
  <Override PartName="/ppt/slides/slide4.xml" ContentType="application/vnd.openxmlformats-officedocument.presentationml.slide+xml"/>
  <Override PartName="/ppt/slideLayouts/slideLayout215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Masters/slideMaster18.xml" ContentType="application/vnd.openxmlformats-officedocument.presentationml.slideMaster+xml"/>
  <Override PartName="/ppt/slideLayouts/slideLayout37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s/slide36.xml" ContentType="application/vnd.openxmlformats-officedocument.presentationml.slide+xml"/>
  <Override PartName="/ppt/slideLayouts/slideLayout276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1.xml" ContentType="application/vnd.openxmlformats-officedocument.theme+xml"/>
  <Override PartName="/ppt/slideLayouts/slideLayout98.xml" ContentType="application/vnd.openxmlformats-officedocument.presentationml.slideLayout+xml"/>
  <Override PartName="/ppt/slides/slide97.xml" ContentType="application/vnd.openxmlformats-officedocument.presentationml.slide+xml"/>
  <Override PartName="/ppt/slideLayouts/slideLayout20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s/slide42.xml" ContentType="application/vnd.openxmlformats-officedocument.presentationml.slide+xml"/>
  <Override PartName="/ppt/slides/slide105.xml" ContentType="application/vnd.openxmlformats-officedocument.presentationml.slide+xml"/>
  <Override PartName="/ppt/slideLayouts/slideLayout27.xml" ContentType="application/vnd.openxmlformats-officedocument.presentationml.slideLayout+xml"/>
  <Override PartName="/ppt/slideLayouts/slideLayout282.xml" ContentType="application/vnd.openxmlformats-officedocument.presentationml.slideLayout+xml"/>
  <Override PartName="/ppt/theme/theme22.xml" ContentType="application/vnd.openxmlformats-officedocument.theme+xml"/>
  <Override PartName="/ppt/slideLayouts/slideLayout197.xml" ContentType="application/vnd.openxmlformats-officedocument.presentationml.slideLayout+xml"/>
  <Override PartName="/ppt/slideLayouts/slideLayout21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Masters/slideMaster14.xml" ContentType="application/vnd.openxmlformats-officedocument.presentationml.slideMaster+xml"/>
  <Override PartName="/ppt/slideLayouts/slideLayout33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239.xml" ContentType="application/vnd.openxmlformats-officedocument.presentationml.slideLayout+xml"/>
  <Override PartName="/ppt/slides/slide32.xml" ContentType="application/vnd.openxmlformats-officedocument.presentationml.slide+xml"/>
  <Override PartName="/ppt/slideLayouts/slideLayout272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29.xml" ContentType="application/vnd.openxmlformats-officedocument.presentationml.slideLayout+xml"/>
  <Override PartName="/ppt/slides/slide66.xml" ContentType="application/vnd.openxmlformats-officedocument.presentationml.slide+xml"/>
  <Override PartName="/ppt/slideLayouts/slideLayout193.xml" ContentType="application/vnd.openxmlformats-officedocument.presentationml.slideLayout+xml"/>
  <Override PartName="/ppt/notesSlides/notesSlide5.xml" ContentType="application/vnd.openxmlformats-officedocument.presentationml.notesSlide+xml"/>
  <Override PartName="/ppt/slideMasters/slideMaster10.xml" ContentType="application/vnd.openxmlformats-officedocument.presentationml.slideMaster+xml"/>
  <Override PartName="/ppt/slideLayouts/slideLayout23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s/slide56.xml" ContentType="application/vnd.openxmlformats-officedocument.presentationml.slide+xml"/>
  <Override PartName="/ppt/theme/theme19.xml" ContentType="application/vnd.openxmlformats-officedocument.theme+xml"/>
  <Override PartName="/ppt/slideLayouts/slideLayout241.xml" ContentType="application/vnd.openxmlformats-officedocument.presentationml.slideLayout+xml"/>
  <Override PartName="/ppt/slideLayouts/slideLayout225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s/slide29.xml" ContentType="application/vnd.openxmlformats-officedocument.presentationml.slide+xml"/>
  <Override PartName="/ppt/slideLayouts/slideLayout156.xml" ContentType="application/vnd.openxmlformats-officedocument.presentationml.slideLayout+xml"/>
  <Override PartName="/ppt/slides/slide62.xml" ContentType="application/vnd.openxmlformats-officedocument.presentationml.slide+xml"/>
  <Override PartName="/ppt/notesSlides/notesSlide1.xml" ContentType="application/vnd.openxmlformats-officedocument.presentationml.notesSlide+xml"/>
  <Override PartName="/ppt/slideLayouts/slideLayout47.xml" ContentType="application/vnd.openxmlformats-officedocument.presentationml.slideLayout+xml"/>
  <Override PartName="/ppt/notesSlides/notesSlide10.xml" ContentType="application/vnd.openxmlformats-officedocument.presentationml.notesSlide+xml"/>
  <Override PartName="/ppt/slideLayouts/slideLayout23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53.xml" ContentType="application/vnd.openxmlformats-officedocument.presentationml.slideLayout+xml"/>
  <Override PartName="/ppt/slides/slide19.xml" ContentType="application/vnd.openxmlformats-officedocument.presentationml.slide+xml"/>
  <Override PartName="/ppt/slideLayouts/slideLayout259.xml" ContentType="application/vnd.openxmlformats-officedocument.presentationml.slideLayout+xml"/>
  <Override PartName="/ppt/theme/theme15.xml" ContentType="application/vnd.openxmlformats-officedocument.theme+xml"/>
  <Override PartName="/ppt/slides/slide52.xml" ContentType="application/vnd.openxmlformats-officedocument.presentationml.slide+xml"/>
  <Override PartName="/ppt/slideMasters/slideMaster6.xml" ContentType="application/vnd.openxmlformats-officedocument.presentationml.slideMaster+xml"/>
  <Override PartName="/ppt/slideLayouts/slideLayout119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s/slide25.xml" ContentType="application/vnd.openxmlformats-officedocument.presentationml.slide+xml"/>
  <Override PartName="/ppt/slideLayouts/slideLayout152.xml" ContentType="application/vnd.openxmlformats-officedocument.presentationml.slideLayout+xml"/>
  <Override PartName="/ppt/slideLayouts/slideLayout265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249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s/slide86.xml" ContentType="application/vnd.openxmlformats-officedocument.presentationml.slide+xml"/>
  <Override PartName="/ppt/notesSlides/notesSlide18.xml" ContentType="application/vnd.openxmlformats-officedocument.presentationml.notesSlide+xml"/>
  <Override PartName="/ppt/notesSlides/notesSlide9.xml" ContentType="application/vnd.openxmlformats-officedocument.presentationml.notesSlide+xml"/>
  <Override PartName="/ppt/slideLayouts/slideLayout16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s/slide15.xml" ContentType="application/vnd.openxmlformats-officedocument.presentationml.slide+xml"/>
  <Override PartName="/ppt/slideLayouts/slideLayout255.xml" ContentType="application/vnd.openxmlformats-officedocument.presentationml.slideLayout+xml"/>
  <Override PartName="/ppt/theme/theme11.xml" ContentType="application/vnd.openxmlformats-officedocument.theme+xml"/>
  <Override PartName="/ppt/slideLayouts/slideLayout186.xml" ContentType="application/vnd.openxmlformats-officedocument.presentationml.slideLayout+xml"/>
  <Override PartName="/ppt/slides/slide92.xml" ContentType="application/vnd.openxmlformats-officedocument.presentationml.slide+xml"/>
  <Override PartName="/ppt/slideLayouts/slideLayout77.xml" ContentType="application/vnd.openxmlformats-officedocument.presentationml.slideLayout+xml"/>
  <Override PartName="/ppt/slides/slide76.xml" ContentType="application/vnd.openxmlformats-officedocument.presentationml.slid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s/slide100.xml" ContentType="application/vnd.openxmlformats-officedocument.presentationml.slide+xml"/>
  <Override PartName="/ppt/slideMasters/slideMaster2.xml" ContentType="application/vnd.openxmlformats-officedocument.presentationml.slideMaster+xml"/>
  <Override PartName="/ppt/slideLayouts/slideLayout115.xml" ContentType="application/vnd.openxmlformats-officedocument.presentationml.slideLayout+xml"/>
  <Override PartName="/ppt/slides/slide21.xml" ContentType="application/vnd.openxmlformats-officedocument.presentationml.slide+xml"/>
  <Override PartName="/ppt/slideLayouts/slideLayout261.xml" ContentType="application/vnd.openxmlformats-officedocument.presentationml.slideLayout+xml"/>
  <Override PartName="/ppt/slideMasters/slideMaster20.xml" ContentType="application/vnd.openxmlformats-officedocument.presentationml.slideMaster+xml"/>
  <Override PartName="/ppt/slideLayouts/slideLayout245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s/slide49.xml" ContentType="application/vnd.openxmlformats-officedocument.presentationml.slide+xml"/>
  <Override PartName="/ppt/slideLayouts/slideLayout176.xml" ContentType="application/vnd.openxmlformats-officedocument.presentationml.slideLayout+xml"/>
  <Override PartName="/ppt/slides/slide82.xml" ContentType="application/vnd.openxmlformats-officedocument.presentationml.slide+xml"/>
  <Override PartName="/ppt/slideLayouts/slideLayout289.xml" ContentType="application/vnd.openxmlformats-officedocument.presentationml.slideLayout+xml"/>
  <Override PartName="/ppt/slideLayouts/slideLayout67.xml" ContentType="application/vnd.openxmlformats-officedocument.presentationml.slideLayout+xml"/>
  <Override PartName="/ppt/notesSlides/notesSlide14.xml" ContentType="application/vnd.openxmlformats-officedocument.presentationml.notesSlide+xml"/>
  <Override PartName="/ppt/slideLayouts/slideLayout121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05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s/slide11.xml" ContentType="application/vnd.openxmlformats-officedocument.presentationml.slide+xml"/>
  <Override PartName="/ppt/slideLayouts/slideLayout218.xml" ContentType="application/vnd.openxmlformats-officedocument.presentationml.slideLayout+xml"/>
  <Override PartName="/ppt/slideLayouts/slideLayout25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s/slide39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>
  <p:sldMasterIdLst>
    <p:sldMasterId id="2147483648" r:id="rId1"/>
    <p:sldMasterId id="2147483660" r:id="rId2"/>
    <p:sldMasterId id="2147483674" r:id="rId3"/>
    <p:sldMasterId id="2147483688" r:id="rId4"/>
    <p:sldMasterId id="2147483700" r:id="rId5"/>
    <p:sldMasterId id="2147483712" r:id="rId6"/>
    <p:sldMasterId id="2147483724" r:id="rId7"/>
    <p:sldMasterId id="2147483741" r:id="rId8"/>
    <p:sldMasterId id="2147483757" r:id="rId9"/>
    <p:sldMasterId id="2147483770" r:id="rId10"/>
    <p:sldMasterId id="2147483782" r:id="rId11"/>
    <p:sldMasterId id="2147483796" r:id="rId12"/>
    <p:sldMasterId id="2147483810" r:id="rId13"/>
    <p:sldMasterId id="2147483824" r:id="rId14"/>
    <p:sldMasterId id="2147483838" r:id="rId15"/>
    <p:sldMasterId id="2147483852" r:id="rId16"/>
    <p:sldMasterId id="2147483866" r:id="rId17"/>
    <p:sldMasterId id="2147483878" r:id="rId18"/>
    <p:sldMasterId id="2147483890" r:id="rId19"/>
    <p:sldMasterId id="2147483902" r:id="rId20"/>
    <p:sldMasterId id="2147483917" r:id="rId21"/>
    <p:sldMasterId id="2147483929" r:id="rId22"/>
    <p:sldMasterId id="2147483945" r:id="rId23"/>
  </p:sldMasterIdLst>
  <p:notesMasterIdLst>
    <p:notesMasterId r:id="rId131"/>
  </p:notesMasterIdLst>
  <p:sldIdLst>
    <p:sldId id="266" r:id="rId24"/>
    <p:sldId id="352" r:id="rId25"/>
    <p:sldId id="354" r:id="rId26"/>
    <p:sldId id="342" r:id="rId27"/>
    <p:sldId id="343" r:id="rId28"/>
    <p:sldId id="376" r:id="rId29"/>
    <p:sldId id="377" r:id="rId30"/>
    <p:sldId id="267" r:id="rId31"/>
    <p:sldId id="356" r:id="rId32"/>
    <p:sldId id="357" r:id="rId33"/>
    <p:sldId id="358" r:id="rId34"/>
    <p:sldId id="359" r:id="rId35"/>
    <p:sldId id="360" r:id="rId36"/>
    <p:sldId id="361" r:id="rId37"/>
    <p:sldId id="362" r:id="rId38"/>
    <p:sldId id="363" r:id="rId39"/>
    <p:sldId id="364" r:id="rId40"/>
    <p:sldId id="341" r:id="rId41"/>
    <p:sldId id="315" r:id="rId42"/>
    <p:sldId id="316" r:id="rId43"/>
    <p:sldId id="317" r:id="rId44"/>
    <p:sldId id="318" r:id="rId45"/>
    <p:sldId id="319" r:id="rId46"/>
    <p:sldId id="320" r:id="rId47"/>
    <p:sldId id="321" r:id="rId48"/>
    <p:sldId id="322" r:id="rId49"/>
    <p:sldId id="323" r:id="rId50"/>
    <p:sldId id="324" r:id="rId51"/>
    <p:sldId id="268" r:id="rId52"/>
    <p:sldId id="271" r:id="rId53"/>
    <p:sldId id="272" r:id="rId54"/>
    <p:sldId id="330" r:id="rId55"/>
    <p:sldId id="332" r:id="rId56"/>
    <p:sldId id="337" r:id="rId57"/>
    <p:sldId id="347" r:id="rId58"/>
    <p:sldId id="367" r:id="rId59"/>
    <p:sldId id="368" r:id="rId60"/>
    <p:sldId id="369" r:id="rId61"/>
    <p:sldId id="370" r:id="rId62"/>
    <p:sldId id="371" r:id="rId63"/>
    <p:sldId id="344" r:id="rId64"/>
    <p:sldId id="345" r:id="rId65"/>
    <p:sldId id="346" r:id="rId66"/>
    <p:sldId id="348" r:id="rId67"/>
    <p:sldId id="349" r:id="rId68"/>
    <p:sldId id="365" r:id="rId69"/>
    <p:sldId id="366" r:id="rId70"/>
    <p:sldId id="378" r:id="rId71"/>
    <p:sldId id="351" r:id="rId72"/>
    <p:sldId id="355" r:id="rId73"/>
    <p:sldId id="350" r:id="rId74"/>
    <p:sldId id="275" r:id="rId75"/>
    <p:sldId id="273" r:id="rId76"/>
    <p:sldId id="334" r:id="rId77"/>
    <p:sldId id="333" r:id="rId78"/>
    <p:sldId id="335" r:id="rId79"/>
    <p:sldId id="338" r:id="rId80"/>
    <p:sldId id="336" r:id="rId81"/>
    <p:sldId id="282" r:id="rId82"/>
    <p:sldId id="277" r:id="rId83"/>
    <p:sldId id="276" r:id="rId84"/>
    <p:sldId id="328" r:id="rId85"/>
    <p:sldId id="326" r:id="rId86"/>
    <p:sldId id="327" r:id="rId87"/>
    <p:sldId id="329" r:id="rId88"/>
    <p:sldId id="278" r:id="rId89"/>
    <p:sldId id="270" r:id="rId90"/>
    <p:sldId id="280" r:id="rId91"/>
    <p:sldId id="279" r:id="rId92"/>
    <p:sldId id="286" r:id="rId93"/>
    <p:sldId id="283" r:id="rId94"/>
    <p:sldId id="284" r:id="rId95"/>
    <p:sldId id="269" r:id="rId96"/>
    <p:sldId id="339" r:id="rId97"/>
    <p:sldId id="285" r:id="rId98"/>
    <p:sldId id="289" r:id="rId99"/>
    <p:sldId id="292" r:id="rId100"/>
    <p:sldId id="287" r:id="rId101"/>
    <p:sldId id="291" r:id="rId102"/>
    <p:sldId id="290" r:id="rId103"/>
    <p:sldId id="293" r:id="rId104"/>
    <p:sldId id="294" r:id="rId105"/>
    <p:sldId id="295" r:id="rId106"/>
    <p:sldId id="288" r:id="rId107"/>
    <p:sldId id="296" r:id="rId108"/>
    <p:sldId id="299" r:id="rId109"/>
    <p:sldId id="297" r:id="rId110"/>
    <p:sldId id="298" r:id="rId111"/>
    <p:sldId id="325" r:id="rId112"/>
    <p:sldId id="301" r:id="rId113"/>
    <p:sldId id="303" r:id="rId114"/>
    <p:sldId id="372" r:id="rId115"/>
    <p:sldId id="302" r:id="rId116"/>
    <p:sldId id="304" r:id="rId117"/>
    <p:sldId id="305" r:id="rId118"/>
    <p:sldId id="353" r:id="rId119"/>
    <p:sldId id="374" r:id="rId120"/>
    <p:sldId id="375" r:id="rId121"/>
    <p:sldId id="306" r:id="rId122"/>
    <p:sldId id="307" r:id="rId123"/>
    <p:sldId id="308" r:id="rId124"/>
    <p:sldId id="373" r:id="rId125"/>
    <p:sldId id="309" r:id="rId126"/>
    <p:sldId id="311" r:id="rId127"/>
    <p:sldId id="313" r:id="rId128"/>
    <p:sldId id="340" r:id="rId129"/>
    <p:sldId id="274" r:id="rId130"/>
  </p:sldIdLst>
  <p:sldSz cx="9144000" cy="6858000" type="screen4x3"/>
  <p:notesSz cx="6858000" cy="9144000"/>
  <p:defaultTextStyle>
    <a:defPPr>
      <a:defRPr lang="en-US"/>
    </a:defPPr>
    <a:lvl1pPr algn="l" defTabSz="912813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1pPr>
    <a:lvl2pPr marL="455613" indent="1588" algn="l" defTabSz="912813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2pPr>
    <a:lvl3pPr marL="912813" indent="1588" algn="l" defTabSz="912813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3pPr>
    <a:lvl4pPr marL="1370013" indent="1588" algn="l" defTabSz="912813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4pPr>
    <a:lvl5pPr marL="1825625" indent="3175" algn="l" defTabSz="912813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SorterView">
  <p:normalViewPr horzBarState="maximized">
    <p:restoredLeft sz="15620"/>
    <p:restoredTop sz="86146" autoAdjust="0"/>
  </p:normalViewPr>
  <p:slideViewPr>
    <p:cSldViewPr>
      <p:cViewPr varScale="1">
        <p:scale>
          <a:sx n="117" d="100"/>
          <a:sy n="117" d="100"/>
        </p:scale>
        <p:origin x="-112" y="-2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7808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0" Type="http://schemas.openxmlformats.org/officeDocument/2006/relationships/slideMaster" Target="slideMasters/slideMaster10.xml"/><Relationship Id="rId11" Type="http://schemas.openxmlformats.org/officeDocument/2006/relationships/slideMaster" Target="slideMasters/slideMaster11.xml"/><Relationship Id="rId12" Type="http://schemas.openxmlformats.org/officeDocument/2006/relationships/slideMaster" Target="slideMasters/slideMaster12.xml"/><Relationship Id="rId13" Type="http://schemas.openxmlformats.org/officeDocument/2006/relationships/slideMaster" Target="slideMasters/slideMaster13.xml"/><Relationship Id="rId14" Type="http://schemas.openxmlformats.org/officeDocument/2006/relationships/slideMaster" Target="slideMasters/slideMaster14.xml"/><Relationship Id="rId15" Type="http://schemas.openxmlformats.org/officeDocument/2006/relationships/slideMaster" Target="slideMasters/slideMaster15.xml"/><Relationship Id="rId16" Type="http://schemas.openxmlformats.org/officeDocument/2006/relationships/slideMaster" Target="slideMasters/slideMaster16.xml"/><Relationship Id="rId17" Type="http://schemas.openxmlformats.org/officeDocument/2006/relationships/slideMaster" Target="slideMasters/slideMaster17.xml"/><Relationship Id="rId18" Type="http://schemas.openxmlformats.org/officeDocument/2006/relationships/slideMaster" Target="slideMasters/slideMaster18.xml"/><Relationship Id="rId19" Type="http://schemas.openxmlformats.org/officeDocument/2006/relationships/slideMaster" Target="slideMasters/slideMaster19.xml"/><Relationship Id="rId60" Type="http://schemas.openxmlformats.org/officeDocument/2006/relationships/slide" Target="slides/slide37.xml"/><Relationship Id="rId61" Type="http://schemas.openxmlformats.org/officeDocument/2006/relationships/slide" Target="slides/slide38.xml"/><Relationship Id="rId62" Type="http://schemas.openxmlformats.org/officeDocument/2006/relationships/slide" Target="slides/slide39.xml"/><Relationship Id="rId63" Type="http://schemas.openxmlformats.org/officeDocument/2006/relationships/slide" Target="slides/slide40.xml"/><Relationship Id="rId64" Type="http://schemas.openxmlformats.org/officeDocument/2006/relationships/slide" Target="slides/slide41.xml"/><Relationship Id="rId65" Type="http://schemas.openxmlformats.org/officeDocument/2006/relationships/slide" Target="slides/slide42.xml"/><Relationship Id="rId66" Type="http://schemas.openxmlformats.org/officeDocument/2006/relationships/slide" Target="slides/slide43.xml"/><Relationship Id="rId67" Type="http://schemas.openxmlformats.org/officeDocument/2006/relationships/slide" Target="slides/slide44.xml"/><Relationship Id="rId68" Type="http://schemas.openxmlformats.org/officeDocument/2006/relationships/slide" Target="slides/slide45.xml"/><Relationship Id="rId69" Type="http://schemas.openxmlformats.org/officeDocument/2006/relationships/slide" Target="slides/slide46.xml"/><Relationship Id="rId120" Type="http://schemas.openxmlformats.org/officeDocument/2006/relationships/slide" Target="slides/slide97.xml"/><Relationship Id="rId121" Type="http://schemas.openxmlformats.org/officeDocument/2006/relationships/slide" Target="slides/slide98.xml"/><Relationship Id="rId122" Type="http://schemas.openxmlformats.org/officeDocument/2006/relationships/slide" Target="slides/slide99.xml"/><Relationship Id="rId123" Type="http://schemas.openxmlformats.org/officeDocument/2006/relationships/slide" Target="slides/slide100.xml"/><Relationship Id="rId124" Type="http://schemas.openxmlformats.org/officeDocument/2006/relationships/slide" Target="slides/slide101.xml"/><Relationship Id="rId125" Type="http://schemas.openxmlformats.org/officeDocument/2006/relationships/slide" Target="slides/slide102.xml"/><Relationship Id="rId126" Type="http://schemas.openxmlformats.org/officeDocument/2006/relationships/slide" Target="slides/slide103.xml"/><Relationship Id="rId127" Type="http://schemas.openxmlformats.org/officeDocument/2006/relationships/slide" Target="slides/slide104.xml"/><Relationship Id="rId128" Type="http://schemas.openxmlformats.org/officeDocument/2006/relationships/slide" Target="slides/slide105.xml"/><Relationship Id="rId129" Type="http://schemas.openxmlformats.org/officeDocument/2006/relationships/slide" Target="slides/slide106.xml"/><Relationship Id="rId40" Type="http://schemas.openxmlformats.org/officeDocument/2006/relationships/slide" Target="slides/slide17.xml"/><Relationship Id="rId41" Type="http://schemas.openxmlformats.org/officeDocument/2006/relationships/slide" Target="slides/slide18.xml"/><Relationship Id="rId42" Type="http://schemas.openxmlformats.org/officeDocument/2006/relationships/slide" Target="slides/slide19.xml"/><Relationship Id="rId90" Type="http://schemas.openxmlformats.org/officeDocument/2006/relationships/slide" Target="slides/slide67.xml"/><Relationship Id="rId91" Type="http://schemas.openxmlformats.org/officeDocument/2006/relationships/slide" Target="slides/slide68.xml"/><Relationship Id="rId92" Type="http://schemas.openxmlformats.org/officeDocument/2006/relationships/slide" Target="slides/slide69.xml"/><Relationship Id="rId93" Type="http://schemas.openxmlformats.org/officeDocument/2006/relationships/slide" Target="slides/slide70.xml"/><Relationship Id="rId94" Type="http://schemas.openxmlformats.org/officeDocument/2006/relationships/slide" Target="slides/slide71.xml"/><Relationship Id="rId95" Type="http://schemas.openxmlformats.org/officeDocument/2006/relationships/slide" Target="slides/slide72.xml"/><Relationship Id="rId96" Type="http://schemas.openxmlformats.org/officeDocument/2006/relationships/slide" Target="slides/slide73.xml"/><Relationship Id="rId101" Type="http://schemas.openxmlformats.org/officeDocument/2006/relationships/slide" Target="slides/slide78.xml"/><Relationship Id="rId102" Type="http://schemas.openxmlformats.org/officeDocument/2006/relationships/slide" Target="slides/slide79.xml"/><Relationship Id="rId103" Type="http://schemas.openxmlformats.org/officeDocument/2006/relationships/slide" Target="slides/slide80.xml"/><Relationship Id="rId104" Type="http://schemas.openxmlformats.org/officeDocument/2006/relationships/slide" Target="slides/slide81.xml"/><Relationship Id="rId105" Type="http://schemas.openxmlformats.org/officeDocument/2006/relationships/slide" Target="slides/slide82.xml"/><Relationship Id="rId106" Type="http://schemas.openxmlformats.org/officeDocument/2006/relationships/slide" Target="slides/slide83.xml"/><Relationship Id="rId107" Type="http://schemas.openxmlformats.org/officeDocument/2006/relationships/slide" Target="slides/slide84.xml"/><Relationship Id="rId108" Type="http://schemas.openxmlformats.org/officeDocument/2006/relationships/slide" Target="slides/slide85.xml"/><Relationship Id="rId109" Type="http://schemas.openxmlformats.org/officeDocument/2006/relationships/slide" Target="slides/slide86.xml"/><Relationship Id="rId97" Type="http://schemas.openxmlformats.org/officeDocument/2006/relationships/slide" Target="slides/slide74.xml"/><Relationship Id="rId98" Type="http://schemas.openxmlformats.org/officeDocument/2006/relationships/slide" Target="slides/slide75.xml"/><Relationship Id="rId99" Type="http://schemas.openxmlformats.org/officeDocument/2006/relationships/slide" Target="slides/slide76.xml"/><Relationship Id="rId43" Type="http://schemas.openxmlformats.org/officeDocument/2006/relationships/slide" Target="slides/slide20.xml"/><Relationship Id="rId44" Type="http://schemas.openxmlformats.org/officeDocument/2006/relationships/slide" Target="slides/slide21.xml"/><Relationship Id="rId45" Type="http://schemas.openxmlformats.org/officeDocument/2006/relationships/slide" Target="slides/slide22.xml"/><Relationship Id="rId46" Type="http://schemas.openxmlformats.org/officeDocument/2006/relationships/slide" Target="slides/slide23.xml"/><Relationship Id="rId47" Type="http://schemas.openxmlformats.org/officeDocument/2006/relationships/slide" Target="slides/slide24.xml"/><Relationship Id="rId48" Type="http://schemas.openxmlformats.org/officeDocument/2006/relationships/slide" Target="slides/slide25.xml"/><Relationship Id="rId49" Type="http://schemas.openxmlformats.org/officeDocument/2006/relationships/slide" Target="slides/slide26.xml"/><Relationship Id="rId100" Type="http://schemas.openxmlformats.org/officeDocument/2006/relationships/slide" Target="slides/slide77.xml"/><Relationship Id="rId20" Type="http://schemas.openxmlformats.org/officeDocument/2006/relationships/slideMaster" Target="slideMasters/slideMaster20.xml"/><Relationship Id="rId21" Type="http://schemas.openxmlformats.org/officeDocument/2006/relationships/slideMaster" Target="slideMasters/slideMaster21.xml"/><Relationship Id="rId22" Type="http://schemas.openxmlformats.org/officeDocument/2006/relationships/slideMaster" Target="slideMasters/slideMaster22.xml"/><Relationship Id="rId70" Type="http://schemas.openxmlformats.org/officeDocument/2006/relationships/slide" Target="slides/slide47.xml"/><Relationship Id="rId71" Type="http://schemas.openxmlformats.org/officeDocument/2006/relationships/slide" Target="slides/slide48.xml"/><Relationship Id="rId72" Type="http://schemas.openxmlformats.org/officeDocument/2006/relationships/slide" Target="slides/slide49.xml"/><Relationship Id="rId73" Type="http://schemas.openxmlformats.org/officeDocument/2006/relationships/slide" Target="slides/slide50.xml"/><Relationship Id="rId74" Type="http://schemas.openxmlformats.org/officeDocument/2006/relationships/slide" Target="slides/slide51.xml"/><Relationship Id="rId75" Type="http://schemas.openxmlformats.org/officeDocument/2006/relationships/slide" Target="slides/slide52.xml"/><Relationship Id="rId76" Type="http://schemas.openxmlformats.org/officeDocument/2006/relationships/slide" Target="slides/slide53.xml"/><Relationship Id="rId77" Type="http://schemas.openxmlformats.org/officeDocument/2006/relationships/slide" Target="slides/slide54.xml"/><Relationship Id="rId78" Type="http://schemas.openxmlformats.org/officeDocument/2006/relationships/slide" Target="slides/slide55.xml"/><Relationship Id="rId79" Type="http://schemas.openxmlformats.org/officeDocument/2006/relationships/slide" Target="slides/slide56.xml"/><Relationship Id="rId23" Type="http://schemas.openxmlformats.org/officeDocument/2006/relationships/slideMaster" Target="slideMasters/slideMaster23.xml"/><Relationship Id="rId24" Type="http://schemas.openxmlformats.org/officeDocument/2006/relationships/slide" Target="slides/slide1.xml"/><Relationship Id="rId25" Type="http://schemas.openxmlformats.org/officeDocument/2006/relationships/slide" Target="slides/slide2.xml"/><Relationship Id="rId26" Type="http://schemas.openxmlformats.org/officeDocument/2006/relationships/slide" Target="slides/slide3.xml"/><Relationship Id="rId27" Type="http://schemas.openxmlformats.org/officeDocument/2006/relationships/slide" Target="slides/slide4.xml"/><Relationship Id="rId28" Type="http://schemas.openxmlformats.org/officeDocument/2006/relationships/slide" Target="slides/slide5.xml"/><Relationship Id="rId29" Type="http://schemas.openxmlformats.org/officeDocument/2006/relationships/slide" Target="slides/slide6.xml"/><Relationship Id="rId130" Type="http://schemas.openxmlformats.org/officeDocument/2006/relationships/slide" Target="slides/slide107.xml"/><Relationship Id="rId131" Type="http://schemas.openxmlformats.org/officeDocument/2006/relationships/notesMaster" Target="notesMasters/notesMaster1.xml"/><Relationship Id="rId132" Type="http://schemas.openxmlformats.org/officeDocument/2006/relationships/printerSettings" Target="printerSettings/printerSettings1.bin"/><Relationship Id="rId133" Type="http://schemas.openxmlformats.org/officeDocument/2006/relationships/presProps" Target="presProps.xml"/><Relationship Id="rId134" Type="http://schemas.openxmlformats.org/officeDocument/2006/relationships/viewProps" Target="viewProps.xml"/><Relationship Id="rId135" Type="http://schemas.openxmlformats.org/officeDocument/2006/relationships/theme" Target="theme/theme1.xml"/><Relationship Id="rId13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Master" Target="slideMasters/slideMaster5.xml"/><Relationship Id="rId6" Type="http://schemas.openxmlformats.org/officeDocument/2006/relationships/slideMaster" Target="slideMasters/slideMaster6.xml"/><Relationship Id="rId7" Type="http://schemas.openxmlformats.org/officeDocument/2006/relationships/slideMaster" Target="slideMasters/slideMaster7.xml"/><Relationship Id="rId8" Type="http://schemas.openxmlformats.org/officeDocument/2006/relationships/slideMaster" Target="slideMasters/slideMaster8.xml"/><Relationship Id="rId9" Type="http://schemas.openxmlformats.org/officeDocument/2006/relationships/slideMaster" Target="slideMasters/slideMaster9.xml"/><Relationship Id="rId50" Type="http://schemas.openxmlformats.org/officeDocument/2006/relationships/slide" Target="slides/slide27.xml"/><Relationship Id="rId51" Type="http://schemas.openxmlformats.org/officeDocument/2006/relationships/slide" Target="slides/slide28.xml"/><Relationship Id="rId52" Type="http://schemas.openxmlformats.org/officeDocument/2006/relationships/slide" Target="slides/slide29.xml"/><Relationship Id="rId53" Type="http://schemas.openxmlformats.org/officeDocument/2006/relationships/slide" Target="slides/slide30.xml"/><Relationship Id="rId54" Type="http://schemas.openxmlformats.org/officeDocument/2006/relationships/slide" Target="slides/slide31.xml"/><Relationship Id="rId55" Type="http://schemas.openxmlformats.org/officeDocument/2006/relationships/slide" Target="slides/slide32.xml"/><Relationship Id="rId56" Type="http://schemas.openxmlformats.org/officeDocument/2006/relationships/slide" Target="slides/slide33.xml"/><Relationship Id="rId57" Type="http://schemas.openxmlformats.org/officeDocument/2006/relationships/slide" Target="slides/slide34.xml"/><Relationship Id="rId58" Type="http://schemas.openxmlformats.org/officeDocument/2006/relationships/slide" Target="slides/slide35.xml"/><Relationship Id="rId59" Type="http://schemas.openxmlformats.org/officeDocument/2006/relationships/slide" Target="slides/slide36.xml"/><Relationship Id="rId110" Type="http://schemas.openxmlformats.org/officeDocument/2006/relationships/slide" Target="slides/slide87.xml"/><Relationship Id="rId111" Type="http://schemas.openxmlformats.org/officeDocument/2006/relationships/slide" Target="slides/slide88.xml"/><Relationship Id="rId112" Type="http://schemas.openxmlformats.org/officeDocument/2006/relationships/slide" Target="slides/slide89.xml"/><Relationship Id="rId113" Type="http://schemas.openxmlformats.org/officeDocument/2006/relationships/slide" Target="slides/slide90.xml"/><Relationship Id="rId114" Type="http://schemas.openxmlformats.org/officeDocument/2006/relationships/slide" Target="slides/slide91.xml"/><Relationship Id="rId115" Type="http://schemas.openxmlformats.org/officeDocument/2006/relationships/slide" Target="slides/slide92.xml"/><Relationship Id="rId116" Type="http://schemas.openxmlformats.org/officeDocument/2006/relationships/slide" Target="slides/slide93.xml"/><Relationship Id="rId117" Type="http://schemas.openxmlformats.org/officeDocument/2006/relationships/slide" Target="slides/slide94.xml"/><Relationship Id="rId118" Type="http://schemas.openxmlformats.org/officeDocument/2006/relationships/slide" Target="slides/slide95.xml"/><Relationship Id="rId119" Type="http://schemas.openxmlformats.org/officeDocument/2006/relationships/slide" Target="slides/slide96.xml"/><Relationship Id="rId30" Type="http://schemas.openxmlformats.org/officeDocument/2006/relationships/slide" Target="slides/slide7.xml"/><Relationship Id="rId31" Type="http://schemas.openxmlformats.org/officeDocument/2006/relationships/slide" Target="slides/slide8.xml"/><Relationship Id="rId32" Type="http://schemas.openxmlformats.org/officeDocument/2006/relationships/slide" Target="slides/slide9.xml"/><Relationship Id="rId33" Type="http://schemas.openxmlformats.org/officeDocument/2006/relationships/slide" Target="slides/slide10.xml"/><Relationship Id="rId34" Type="http://schemas.openxmlformats.org/officeDocument/2006/relationships/slide" Target="slides/slide11.xml"/><Relationship Id="rId35" Type="http://schemas.openxmlformats.org/officeDocument/2006/relationships/slide" Target="slides/slide12.xml"/><Relationship Id="rId36" Type="http://schemas.openxmlformats.org/officeDocument/2006/relationships/slide" Target="slides/slide13.xml"/><Relationship Id="rId37" Type="http://schemas.openxmlformats.org/officeDocument/2006/relationships/slide" Target="slides/slide14.xml"/><Relationship Id="rId38" Type="http://schemas.openxmlformats.org/officeDocument/2006/relationships/slide" Target="slides/slide15.xml"/><Relationship Id="rId39" Type="http://schemas.openxmlformats.org/officeDocument/2006/relationships/slide" Target="slides/slide16.xml"/><Relationship Id="rId80" Type="http://schemas.openxmlformats.org/officeDocument/2006/relationships/slide" Target="slides/slide57.xml"/><Relationship Id="rId81" Type="http://schemas.openxmlformats.org/officeDocument/2006/relationships/slide" Target="slides/slide58.xml"/><Relationship Id="rId82" Type="http://schemas.openxmlformats.org/officeDocument/2006/relationships/slide" Target="slides/slide59.xml"/><Relationship Id="rId83" Type="http://schemas.openxmlformats.org/officeDocument/2006/relationships/slide" Target="slides/slide60.xml"/><Relationship Id="rId84" Type="http://schemas.openxmlformats.org/officeDocument/2006/relationships/slide" Target="slides/slide61.xml"/><Relationship Id="rId85" Type="http://schemas.openxmlformats.org/officeDocument/2006/relationships/slide" Target="slides/slide62.xml"/><Relationship Id="rId86" Type="http://schemas.openxmlformats.org/officeDocument/2006/relationships/slide" Target="slides/slide63.xml"/><Relationship Id="rId87" Type="http://schemas.openxmlformats.org/officeDocument/2006/relationships/slide" Target="slides/slide64.xml"/><Relationship Id="rId88" Type="http://schemas.openxmlformats.org/officeDocument/2006/relationships/slide" Target="slides/slide65.xml"/><Relationship Id="rId89" Type="http://schemas.openxmlformats.org/officeDocument/2006/relationships/slide" Target="slides/slide6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defTabSz="913541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defTabSz="913541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D84C2D0D-F4C8-4308-8B0B-F70B7A926BA0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defTabSz="913541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defTabSz="913541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E35846E5-BEF1-478B-A686-BA53AE0B931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912813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ＭＳ Ｐゴシック" pitchFamily="-72" charset="-128"/>
      </a:defRPr>
    </a:lvl1pPr>
    <a:lvl2pPr marL="455613" algn="l" defTabSz="912813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2pPr>
    <a:lvl3pPr marL="912813" algn="l" defTabSz="912813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3pPr>
    <a:lvl4pPr marL="1370013" algn="l" defTabSz="912813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4pPr>
    <a:lvl5pPr marL="1825625" algn="l" defTabSz="912813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5pPr>
    <a:lvl6pPr marL="2283853" algn="l" defTabSz="91354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0624" algn="l" defTabSz="91354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7396" algn="l" defTabSz="91354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4166" algn="l" defTabSz="91354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5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7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0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3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2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3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4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5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8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12813" fontAlgn="base">
              <a:spcBef>
                <a:spcPct val="0"/>
              </a:spcBef>
              <a:spcAft>
                <a:spcPct val="0"/>
              </a:spcAft>
            </a:pPr>
            <a:fld id="{66EB9A10-6C94-4A00-97A9-B3FAC31E157D}" type="slidenum">
              <a:rPr lang="en-US">
                <a:solidFill>
                  <a:srgbClr val="000000"/>
                </a:solidFill>
                <a:ea typeface="ＭＳ Ｐゴシック" pitchFamily="-72" charset="-128"/>
                <a:cs typeface="ＭＳ Ｐゴシック" pitchFamily="-72" charset="-128"/>
              </a:rPr>
              <a:pPr defTabSz="912813"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en-US">
              <a:solidFill>
                <a:srgbClr val="000000"/>
              </a:solidFill>
              <a:ea typeface="ＭＳ Ｐゴシック" pitchFamily="-72" charset="-128"/>
              <a:cs typeface="ＭＳ Ｐゴシック" pitchFamily="-72" charset="-128"/>
            </a:endParaRPr>
          </a:p>
        </p:txBody>
      </p:sp>
      <p:sp>
        <p:nvSpPr>
          <p:cNvPr id="327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68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72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12813" fontAlgn="base">
              <a:spcBef>
                <a:spcPct val="0"/>
              </a:spcBef>
              <a:spcAft>
                <a:spcPct val="0"/>
              </a:spcAft>
            </a:pPr>
            <a:fld id="{09D283CE-7822-4D1D-9528-7C1CBEF2D6CD}" type="slidenum">
              <a:rPr lang="en-US">
                <a:solidFill>
                  <a:srgbClr val="000000"/>
                </a:solidFill>
                <a:ea typeface="ＭＳ Ｐゴシック" pitchFamily="-72" charset="-128"/>
                <a:cs typeface="ＭＳ Ｐゴシック" pitchFamily="-72" charset="-128"/>
              </a:rPr>
              <a:pPr defTabSz="912813"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en-US">
              <a:solidFill>
                <a:srgbClr val="000000"/>
              </a:solidFill>
              <a:ea typeface="ＭＳ Ｐゴシック" pitchFamily="-72" charset="-128"/>
              <a:cs typeface="ＭＳ Ｐゴシック" pitchFamily="-72" charset="-128"/>
            </a:endParaRPr>
          </a:p>
        </p:txBody>
      </p:sp>
      <p:sp>
        <p:nvSpPr>
          <p:cNvPr id="329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973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80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12813" fontAlgn="base">
              <a:spcBef>
                <a:spcPct val="0"/>
              </a:spcBef>
              <a:spcAft>
                <a:spcPct val="0"/>
              </a:spcAft>
            </a:pPr>
            <a:fld id="{54896AB4-4AC3-44FE-85A2-B517BBE9F1CF}" type="slidenum">
              <a:rPr lang="en-US">
                <a:solidFill>
                  <a:srgbClr val="000000"/>
                </a:solidFill>
                <a:latin typeface="Arial" pitchFamily="-72" charset="0"/>
                <a:ea typeface="Arial" pitchFamily="-72" charset="0"/>
                <a:cs typeface="Arial" pitchFamily="-72" charset="0"/>
              </a:rPr>
              <a:pPr defTabSz="912813"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en-US">
              <a:solidFill>
                <a:srgbClr val="000000"/>
              </a:solidFill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332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280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84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12813" fontAlgn="base">
              <a:spcBef>
                <a:spcPct val="0"/>
              </a:spcBef>
              <a:spcAft>
                <a:spcPct val="0"/>
              </a:spcAft>
            </a:pPr>
            <a:fld id="{4A200904-E012-4B64-BA63-F59E973564A5}" type="slidenum">
              <a:rPr lang="en-US">
                <a:solidFill>
                  <a:srgbClr val="000000"/>
                </a:solidFill>
                <a:latin typeface="Arial" pitchFamily="-72" charset="0"/>
                <a:ea typeface="Arial" pitchFamily="-72" charset="0"/>
                <a:cs typeface="Arial" pitchFamily="-72" charset="0"/>
              </a:rPr>
              <a:pPr defTabSz="912813"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en-US">
              <a:solidFill>
                <a:srgbClr val="000000"/>
              </a:solidFill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334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485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89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12813" fontAlgn="base">
              <a:spcBef>
                <a:spcPct val="0"/>
              </a:spcBef>
              <a:spcAft>
                <a:spcPct val="0"/>
              </a:spcAft>
            </a:pPr>
            <a:fld id="{F5A21170-71B8-441D-BF23-D2211B9A6DF7}" type="slidenum">
              <a:rPr lang="en-US">
                <a:solidFill>
                  <a:srgbClr val="000000"/>
                </a:solidFill>
                <a:latin typeface="Arial" pitchFamily="-72" charset="0"/>
                <a:ea typeface="Arial" pitchFamily="-72" charset="0"/>
                <a:cs typeface="Arial" pitchFamily="-72" charset="0"/>
              </a:rPr>
              <a:pPr defTabSz="912813"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en-US">
              <a:solidFill>
                <a:srgbClr val="000000"/>
              </a:solidFill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3368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689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94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12813" fontAlgn="base">
              <a:spcBef>
                <a:spcPct val="0"/>
              </a:spcBef>
              <a:spcAft>
                <a:spcPct val="0"/>
              </a:spcAft>
            </a:pPr>
            <a:fld id="{38869E5D-FBD4-40E5-90A9-017AF08205FB}" type="slidenum">
              <a:rPr lang="en-US">
                <a:solidFill>
                  <a:srgbClr val="000000"/>
                </a:solidFill>
                <a:latin typeface="Arial" pitchFamily="-72" charset="0"/>
                <a:ea typeface="Arial" pitchFamily="-72" charset="0"/>
                <a:cs typeface="Arial" pitchFamily="-72" charset="0"/>
              </a:rPr>
              <a:pPr defTabSz="912813"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en-US">
              <a:solidFill>
                <a:srgbClr val="000000"/>
              </a:solidFill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338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894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99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12813" fontAlgn="base">
              <a:spcBef>
                <a:spcPct val="0"/>
              </a:spcBef>
              <a:spcAft>
                <a:spcPct val="0"/>
              </a:spcAft>
            </a:pPr>
            <a:fld id="{1740BB2B-B7F9-4B39-B857-11417E360467}" type="slidenum">
              <a:rPr lang="en-US">
                <a:solidFill>
                  <a:srgbClr val="000000"/>
                </a:solidFill>
                <a:latin typeface="Arial" pitchFamily="-72" charset="0"/>
                <a:ea typeface="Arial" pitchFamily="-72" charset="0"/>
                <a:cs typeface="Arial" pitchFamily="-72" charset="0"/>
              </a:rPr>
              <a:pPr defTabSz="912813"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en-US">
              <a:solidFill>
                <a:srgbClr val="000000"/>
              </a:solidFill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3409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099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04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12813" fontAlgn="base">
              <a:spcBef>
                <a:spcPct val="0"/>
              </a:spcBef>
              <a:spcAft>
                <a:spcPct val="0"/>
              </a:spcAft>
            </a:pPr>
            <a:fld id="{3EB1D585-3C34-4B95-AA5A-FBBFD2014E3B}" type="slidenum">
              <a:rPr lang="en-US">
                <a:solidFill>
                  <a:srgbClr val="000000"/>
                </a:solidFill>
                <a:latin typeface="Arial" pitchFamily="-72" charset="0"/>
                <a:ea typeface="Arial" pitchFamily="-72" charset="0"/>
                <a:cs typeface="Arial" pitchFamily="-72" charset="0"/>
              </a:rPr>
              <a:pPr defTabSz="912813"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en-US">
              <a:solidFill>
                <a:srgbClr val="000000"/>
              </a:solidFill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343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304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08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12813" fontAlgn="base">
              <a:spcBef>
                <a:spcPct val="0"/>
              </a:spcBef>
              <a:spcAft>
                <a:spcPct val="0"/>
              </a:spcAft>
            </a:pPr>
            <a:fld id="{2CB4183F-9F01-4C18-9524-9151EB6584CB}" type="slidenum">
              <a:rPr lang="en-US">
                <a:solidFill>
                  <a:srgbClr val="000000"/>
                </a:solidFill>
                <a:latin typeface="Arial" pitchFamily="-72" charset="0"/>
                <a:ea typeface="Arial" pitchFamily="-72" charset="0"/>
                <a:cs typeface="Arial" pitchFamily="-72" charset="0"/>
              </a:rPr>
              <a:pPr defTabSz="912813"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en-US">
              <a:solidFill>
                <a:srgbClr val="000000"/>
              </a:solidFill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345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509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13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12813" fontAlgn="base">
              <a:spcBef>
                <a:spcPct val="0"/>
              </a:spcBef>
              <a:spcAft>
                <a:spcPct val="0"/>
              </a:spcAft>
            </a:pPr>
            <a:fld id="{5EB1BB35-27C8-4F82-B464-4A3B0C332357}" type="slidenum">
              <a:rPr lang="en-US">
                <a:solidFill>
                  <a:srgbClr val="000000"/>
                </a:solidFill>
                <a:latin typeface="Arial" pitchFamily="-72" charset="0"/>
                <a:ea typeface="Arial" pitchFamily="-72" charset="0"/>
                <a:cs typeface="Arial" pitchFamily="-72" charset="0"/>
              </a:rPr>
              <a:pPr defTabSz="912813"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en-US">
              <a:solidFill>
                <a:srgbClr val="000000"/>
              </a:solidFill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347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713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54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12813" fontAlgn="base">
              <a:spcBef>
                <a:spcPct val="0"/>
              </a:spcBef>
              <a:spcAft>
                <a:spcPct val="0"/>
              </a:spcAft>
            </a:pPr>
            <a:fld id="{0D7F7320-EDC8-433B-99C6-A811E0FC17AF}" type="slidenum">
              <a:rPr lang="en-US">
                <a:solidFill>
                  <a:srgbClr val="000000"/>
                </a:solidFill>
                <a:ea typeface="ＭＳ Ｐゴシック" pitchFamily="-72" charset="-128"/>
                <a:cs typeface="ＭＳ Ｐゴシック" pitchFamily="-72" charset="-128"/>
              </a:rPr>
              <a:pPr defTabSz="912813" fontAlgn="base">
                <a:spcBef>
                  <a:spcPct val="0"/>
                </a:spcBef>
                <a:spcAft>
                  <a:spcPct val="0"/>
                </a:spcAft>
              </a:pPr>
              <a:t>32</a:t>
            </a:fld>
            <a:endParaRPr lang="en-US">
              <a:solidFill>
                <a:srgbClr val="000000"/>
              </a:solidFill>
              <a:ea typeface="ＭＳ Ｐゴシック" pitchFamily="-72" charset="-128"/>
              <a:cs typeface="ＭＳ Ｐゴシック" pitchFamily="-72" charset="-128"/>
            </a:endParaRPr>
          </a:p>
        </p:txBody>
      </p:sp>
      <p:sp>
        <p:nvSpPr>
          <p:cNvPr id="364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454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61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12813" fontAlgn="base">
              <a:spcBef>
                <a:spcPct val="0"/>
              </a:spcBef>
              <a:spcAft>
                <a:spcPct val="0"/>
              </a:spcAft>
            </a:pPr>
            <a:fld id="{BF089D0D-D6A1-478F-B53D-F90D7349CBBF}" type="slidenum">
              <a:rPr lang="en-US">
                <a:solidFill>
                  <a:srgbClr val="000000"/>
                </a:solidFill>
                <a:ea typeface="ＭＳ Ｐゴシック" pitchFamily="-72" charset="-128"/>
                <a:cs typeface="ＭＳ Ｐゴシック" pitchFamily="-72" charset="-128"/>
              </a:rPr>
              <a:pPr defTabSz="912813" fontAlgn="base">
                <a:spcBef>
                  <a:spcPct val="0"/>
                </a:spcBef>
                <a:spcAft>
                  <a:spcPct val="0"/>
                </a:spcAft>
              </a:pPr>
              <a:t>34</a:t>
            </a:fld>
            <a:endParaRPr lang="en-US">
              <a:solidFill>
                <a:srgbClr val="000000"/>
              </a:solidFill>
              <a:ea typeface="ＭＳ Ｐゴシック" pitchFamily="-72" charset="-128"/>
              <a:cs typeface="ＭＳ Ｐゴシック" pitchFamily="-72" charset="-128"/>
            </a:endParaRPr>
          </a:p>
        </p:txBody>
      </p:sp>
      <p:sp>
        <p:nvSpPr>
          <p:cNvPr id="3676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761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90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12813" fontAlgn="base">
              <a:spcBef>
                <a:spcPct val="0"/>
              </a:spcBef>
              <a:spcAft>
                <a:spcPct val="0"/>
              </a:spcAft>
            </a:pPr>
            <a:fld id="{6AC5E7F6-0424-404B-9BBD-A2F293A6C34B}" type="slidenum">
              <a:rPr lang="en-US">
                <a:ea typeface="ＭＳ Ｐゴシック" pitchFamily="-72" charset="-128"/>
                <a:cs typeface="ＭＳ Ｐゴシック" pitchFamily="-72" charset="-128"/>
              </a:rPr>
              <a:pPr defTabSz="912813" fontAlgn="base">
                <a:spcBef>
                  <a:spcPct val="0"/>
                </a:spcBef>
                <a:spcAft>
                  <a:spcPct val="0"/>
                </a:spcAft>
              </a:pPr>
              <a:t>45</a:t>
            </a:fld>
            <a:endParaRPr lang="en-US">
              <a:ea typeface="ＭＳ Ｐゴシック" pitchFamily="-72" charset="-128"/>
              <a:cs typeface="ＭＳ Ｐゴシック" pitchFamily="-72" charset="-128"/>
            </a:endParaRPr>
          </a:p>
        </p:txBody>
      </p:sp>
      <p:sp>
        <p:nvSpPr>
          <p:cNvPr id="3799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990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297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297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07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12813" fontAlgn="base">
              <a:spcBef>
                <a:spcPct val="0"/>
              </a:spcBef>
              <a:spcAft>
                <a:spcPct val="0"/>
              </a:spcAft>
            </a:pPr>
            <a:fld id="{2CBA42C7-111F-4F2F-BEFB-81149F83DA81}" type="slidenum">
              <a:rPr lang="en-US">
                <a:latin typeface="Arial" pitchFamily="-72" charset="0"/>
                <a:ea typeface="Arial" pitchFamily="-72" charset="0"/>
                <a:cs typeface="Arial" pitchFamily="-72" charset="0"/>
              </a:rPr>
              <a:pPr defTabSz="912813" fontAlgn="base">
                <a:spcBef>
                  <a:spcPct val="0"/>
                </a:spcBef>
                <a:spcAft>
                  <a:spcPct val="0"/>
                </a:spcAft>
              </a:pPr>
              <a:t>50</a:t>
            </a:fld>
            <a:endParaRPr lang="en-US"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387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707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16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117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40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12813" fontAlgn="base">
              <a:spcBef>
                <a:spcPct val="0"/>
              </a:spcBef>
              <a:spcAft>
                <a:spcPct val="0"/>
              </a:spcAft>
            </a:pPr>
            <a:fld id="{07D9CA69-BD43-4D84-BF59-AB7A66F2C458}" type="slidenum">
              <a:rPr lang="en-US">
                <a:solidFill>
                  <a:srgbClr val="000000"/>
                </a:solidFill>
                <a:ea typeface="ＭＳ Ｐゴシック" pitchFamily="-72" charset="-128"/>
                <a:cs typeface="ＭＳ Ｐゴシック" pitchFamily="-72" charset="-128"/>
              </a:rPr>
              <a:pPr defTabSz="912813" fontAlgn="base">
                <a:spcBef>
                  <a:spcPct val="0"/>
                </a:spcBef>
                <a:spcAft>
                  <a:spcPct val="0"/>
                </a:spcAft>
              </a:pPr>
              <a:t>62</a:t>
            </a:fld>
            <a:endParaRPr lang="en-US">
              <a:solidFill>
                <a:srgbClr val="000000"/>
              </a:solidFill>
              <a:ea typeface="ＭＳ Ｐゴシック" pitchFamily="-72" charset="-128"/>
              <a:cs typeface="ＭＳ Ｐゴシック" pitchFamily="-72" charset="-128"/>
            </a:endParaRPr>
          </a:p>
        </p:txBody>
      </p:sp>
      <p:sp>
        <p:nvSpPr>
          <p:cNvPr id="401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141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45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12813" fontAlgn="base">
              <a:spcBef>
                <a:spcPct val="0"/>
              </a:spcBef>
              <a:spcAft>
                <a:spcPct val="0"/>
              </a:spcAft>
            </a:pPr>
            <a:fld id="{2600119C-0A89-4945-9741-536910BB1782}" type="slidenum">
              <a:rPr lang="en-US">
                <a:solidFill>
                  <a:srgbClr val="000000"/>
                </a:solidFill>
                <a:ea typeface="ＭＳ Ｐゴシック" pitchFamily="-72" charset="-128"/>
                <a:cs typeface="ＭＳ Ｐゴシック" pitchFamily="-72" charset="-128"/>
              </a:rPr>
              <a:pPr defTabSz="912813" fontAlgn="base">
                <a:spcBef>
                  <a:spcPct val="0"/>
                </a:spcBef>
                <a:spcAft>
                  <a:spcPct val="0"/>
                </a:spcAft>
              </a:pPr>
              <a:t>63</a:t>
            </a:fld>
            <a:endParaRPr lang="en-US">
              <a:solidFill>
                <a:srgbClr val="000000"/>
              </a:solidFill>
              <a:ea typeface="ＭＳ Ｐゴシック" pitchFamily="-72" charset="-128"/>
              <a:cs typeface="ＭＳ Ｐゴシック" pitchFamily="-72" charset="-128"/>
            </a:endParaRPr>
          </a:p>
        </p:txBody>
      </p:sp>
      <p:sp>
        <p:nvSpPr>
          <p:cNvPr id="403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345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50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12813" fontAlgn="base">
              <a:spcBef>
                <a:spcPct val="0"/>
              </a:spcBef>
              <a:spcAft>
                <a:spcPct val="0"/>
              </a:spcAft>
            </a:pPr>
            <a:fld id="{975497C8-E72D-44E9-865B-087E36707AA8}" type="slidenum">
              <a:rPr lang="en-US">
                <a:solidFill>
                  <a:srgbClr val="000000"/>
                </a:solidFill>
                <a:ea typeface="ＭＳ Ｐゴシック" pitchFamily="-72" charset="-128"/>
                <a:cs typeface="ＭＳ Ｐゴシック" pitchFamily="-72" charset="-128"/>
              </a:rPr>
              <a:pPr defTabSz="912813" fontAlgn="base">
                <a:spcBef>
                  <a:spcPct val="0"/>
                </a:spcBef>
                <a:spcAft>
                  <a:spcPct val="0"/>
                </a:spcAft>
              </a:pPr>
              <a:t>64</a:t>
            </a:fld>
            <a:endParaRPr lang="en-US">
              <a:solidFill>
                <a:srgbClr val="000000"/>
              </a:solidFill>
              <a:ea typeface="ＭＳ Ｐゴシック" pitchFamily="-72" charset="-128"/>
              <a:cs typeface="ＭＳ Ｐゴシック" pitchFamily="-72" charset="-128"/>
            </a:endParaRPr>
          </a:p>
        </p:txBody>
      </p:sp>
      <p:sp>
        <p:nvSpPr>
          <p:cNvPr id="405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550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55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12813" fontAlgn="base">
              <a:spcBef>
                <a:spcPct val="0"/>
              </a:spcBef>
              <a:spcAft>
                <a:spcPct val="0"/>
              </a:spcAft>
            </a:pPr>
            <a:fld id="{D3B41147-980E-47AD-A530-6389E3522368}" type="slidenum">
              <a:rPr lang="en-US">
                <a:solidFill>
                  <a:srgbClr val="000000"/>
                </a:solidFill>
                <a:ea typeface="ＭＳ Ｐゴシック" pitchFamily="-72" charset="-128"/>
                <a:cs typeface="ＭＳ Ｐゴシック" pitchFamily="-72" charset="-128"/>
              </a:rPr>
              <a:pPr defTabSz="912813" fontAlgn="base">
                <a:spcBef>
                  <a:spcPct val="0"/>
                </a:spcBef>
                <a:spcAft>
                  <a:spcPct val="0"/>
                </a:spcAft>
              </a:pPr>
              <a:t>65</a:t>
            </a:fld>
            <a:endParaRPr lang="en-US">
              <a:solidFill>
                <a:srgbClr val="000000"/>
              </a:solidFill>
              <a:ea typeface="ＭＳ Ｐゴシック" pitchFamily="-72" charset="-128"/>
              <a:cs typeface="ＭＳ Ｐゴシック" pitchFamily="-72" charset="-128"/>
            </a:endParaRPr>
          </a:p>
        </p:txBody>
      </p:sp>
      <p:sp>
        <p:nvSpPr>
          <p:cNvPr id="407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755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9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6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35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031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70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38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06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739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41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A2878A-8125-4CFE-B4F1-8A33D5D1E1E3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850877-15FA-45BE-B295-626763F9EC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F895F7-08CD-41F9-ACCF-2B199935CF69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6D814E-55F2-4FAA-99BC-DA36AAA97F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6772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354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0312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708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385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062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739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41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8413B-DEB8-44B6-8E35-999FAA2AF6B1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2D31B8-653B-417D-9C17-A1E3F42F52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4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4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ADE20-68EB-4444-A43C-A874AE29CE87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9054EF-9837-45F5-A737-C9DE74D395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6772" indent="0">
              <a:buNone/>
              <a:defRPr sz="2000" b="1"/>
            </a:lvl2pPr>
            <a:lvl3pPr marL="913541" indent="0">
              <a:buNone/>
              <a:defRPr sz="1800" b="1"/>
            </a:lvl3pPr>
            <a:lvl4pPr marL="1370312" indent="0">
              <a:buNone/>
              <a:defRPr sz="1600" b="1"/>
            </a:lvl4pPr>
            <a:lvl5pPr marL="1827083" indent="0">
              <a:buNone/>
              <a:defRPr sz="1600" b="1"/>
            </a:lvl5pPr>
            <a:lvl6pPr marL="2283853" indent="0">
              <a:buNone/>
              <a:defRPr sz="1600" b="1"/>
            </a:lvl6pPr>
            <a:lvl7pPr marL="2740624" indent="0">
              <a:buNone/>
              <a:defRPr sz="1600" b="1"/>
            </a:lvl7pPr>
            <a:lvl8pPr marL="3197396" indent="0">
              <a:buNone/>
              <a:defRPr sz="1600" b="1"/>
            </a:lvl8pPr>
            <a:lvl9pPr marL="3654166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9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6772" indent="0">
              <a:buNone/>
              <a:defRPr sz="2000" b="1"/>
            </a:lvl2pPr>
            <a:lvl3pPr marL="913541" indent="0">
              <a:buNone/>
              <a:defRPr sz="1800" b="1"/>
            </a:lvl3pPr>
            <a:lvl4pPr marL="1370312" indent="0">
              <a:buNone/>
              <a:defRPr sz="1600" b="1"/>
            </a:lvl4pPr>
            <a:lvl5pPr marL="1827083" indent="0">
              <a:buNone/>
              <a:defRPr sz="1600" b="1"/>
            </a:lvl5pPr>
            <a:lvl6pPr marL="2283853" indent="0">
              <a:buNone/>
              <a:defRPr sz="1600" b="1"/>
            </a:lvl6pPr>
            <a:lvl7pPr marL="2740624" indent="0">
              <a:buNone/>
              <a:defRPr sz="1600" b="1"/>
            </a:lvl7pPr>
            <a:lvl8pPr marL="3197396" indent="0">
              <a:buNone/>
              <a:defRPr sz="1600" b="1"/>
            </a:lvl8pPr>
            <a:lvl9pPr marL="3654166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9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D8296C-81F2-4AA3-B54F-B145AA234F00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53957A-1A53-4405-B6DC-3851C14C28B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7812E-45D1-4D3C-8DDC-023F52DCF007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44E7C-75BD-4E63-A044-FD0DBB0ED6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D76650-F578-4BEB-B957-935E61E92EFD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B8D648-B3B8-4A52-BE16-3C35EFCA4A9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6772" indent="0">
              <a:buNone/>
              <a:defRPr sz="1200"/>
            </a:lvl2pPr>
            <a:lvl3pPr marL="913541" indent="0">
              <a:buNone/>
              <a:defRPr sz="1000"/>
            </a:lvl3pPr>
            <a:lvl4pPr marL="1370312" indent="0">
              <a:buNone/>
              <a:defRPr sz="900"/>
            </a:lvl4pPr>
            <a:lvl5pPr marL="1827083" indent="0">
              <a:buNone/>
              <a:defRPr sz="900"/>
            </a:lvl5pPr>
            <a:lvl6pPr marL="2283853" indent="0">
              <a:buNone/>
              <a:defRPr sz="900"/>
            </a:lvl6pPr>
            <a:lvl7pPr marL="2740624" indent="0">
              <a:buNone/>
              <a:defRPr sz="900"/>
            </a:lvl7pPr>
            <a:lvl8pPr marL="3197396" indent="0">
              <a:buNone/>
              <a:defRPr sz="900"/>
            </a:lvl8pPr>
            <a:lvl9pPr marL="3654166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011148-559D-4657-ABAB-641080696320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2E59B7-508C-4B03-B073-53BE228B204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6772" indent="0">
              <a:buNone/>
              <a:defRPr sz="2800"/>
            </a:lvl2pPr>
            <a:lvl3pPr marL="913541" indent="0">
              <a:buNone/>
              <a:defRPr sz="2400"/>
            </a:lvl3pPr>
            <a:lvl4pPr marL="1370312" indent="0">
              <a:buNone/>
              <a:defRPr sz="2000"/>
            </a:lvl4pPr>
            <a:lvl5pPr marL="1827083" indent="0">
              <a:buNone/>
              <a:defRPr sz="2000"/>
            </a:lvl5pPr>
            <a:lvl6pPr marL="2283853" indent="0">
              <a:buNone/>
              <a:defRPr sz="2000"/>
            </a:lvl6pPr>
            <a:lvl7pPr marL="2740624" indent="0">
              <a:buNone/>
              <a:defRPr sz="2000"/>
            </a:lvl7pPr>
            <a:lvl8pPr marL="3197396" indent="0">
              <a:buNone/>
              <a:defRPr sz="2000"/>
            </a:lvl8pPr>
            <a:lvl9pPr marL="3654166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6772" indent="0">
              <a:buNone/>
              <a:defRPr sz="1200"/>
            </a:lvl2pPr>
            <a:lvl3pPr marL="913541" indent="0">
              <a:buNone/>
              <a:defRPr sz="1000"/>
            </a:lvl3pPr>
            <a:lvl4pPr marL="1370312" indent="0">
              <a:buNone/>
              <a:defRPr sz="900"/>
            </a:lvl4pPr>
            <a:lvl5pPr marL="1827083" indent="0">
              <a:buNone/>
              <a:defRPr sz="900"/>
            </a:lvl5pPr>
            <a:lvl6pPr marL="2283853" indent="0">
              <a:buNone/>
              <a:defRPr sz="900"/>
            </a:lvl6pPr>
            <a:lvl7pPr marL="2740624" indent="0">
              <a:buNone/>
              <a:defRPr sz="900"/>
            </a:lvl7pPr>
            <a:lvl8pPr marL="3197396" indent="0">
              <a:buNone/>
              <a:defRPr sz="900"/>
            </a:lvl8pPr>
            <a:lvl9pPr marL="3654166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A1105-60AF-4708-B101-DA96AFD513B5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F98ADB-7AD7-4194-8BE3-36B260026B7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27FE62-8F3B-4DA2-9367-539F6DF94931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F2FAB-900E-4C17-A035-A06F56D0790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2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9601A-DAAD-45C0-BC7E-954CCE076500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9CCDE2-000A-4CF0-85CB-886400FB703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9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6772" indent="0" algn="ctr">
              <a:buNone/>
              <a:defRPr/>
            </a:lvl2pPr>
            <a:lvl3pPr marL="913541" indent="0" algn="ctr">
              <a:buNone/>
              <a:defRPr/>
            </a:lvl3pPr>
            <a:lvl4pPr marL="1370312" indent="0" algn="ctr">
              <a:buNone/>
              <a:defRPr/>
            </a:lvl4pPr>
            <a:lvl5pPr marL="1827083" indent="0" algn="ctr">
              <a:buNone/>
              <a:defRPr/>
            </a:lvl5pPr>
            <a:lvl6pPr marL="2283853" indent="0" algn="ctr">
              <a:buNone/>
              <a:defRPr/>
            </a:lvl6pPr>
            <a:lvl7pPr marL="2740624" indent="0" algn="ctr">
              <a:buNone/>
              <a:defRPr/>
            </a:lvl7pPr>
            <a:lvl8pPr marL="3197396" indent="0" algn="ctr">
              <a:buNone/>
              <a:defRPr/>
            </a:lvl8pPr>
            <a:lvl9pPr marL="3654166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D836986-05B7-4F3E-96BF-A28539E3B6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1202CA0-4850-4BD6-9107-A6991842D55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6772" indent="0">
              <a:buNone/>
              <a:defRPr sz="1800"/>
            </a:lvl2pPr>
            <a:lvl3pPr marL="913541" indent="0">
              <a:buNone/>
              <a:defRPr sz="1600"/>
            </a:lvl3pPr>
            <a:lvl4pPr marL="1370312" indent="0">
              <a:buNone/>
              <a:defRPr sz="1400"/>
            </a:lvl4pPr>
            <a:lvl5pPr marL="1827083" indent="0">
              <a:buNone/>
              <a:defRPr sz="1400"/>
            </a:lvl5pPr>
            <a:lvl6pPr marL="2283853" indent="0">
              <a:buNone/>
              <a:defRPr sz="1400"/>
            </a:lvl6pPr>
            <a:lvl7pPr marL="2740624" indent="0">
              <a:buNone/>
              <a:defRPr sz="1400"/>
            </a:lvl7pPr>
            <a:lvl8pPr marL="3197396" indent="0">
              <a:buNone/>
              <a:defRPr sz="1400"/>
            </a:lvl8pPr>
            <a:lvl9pPr marL="3654166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D0E09C3-D0DF-4EB3-89CB-6F72477D97B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4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4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726B6E1-509F-4D1B-A72C-A0AAD4D6107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6772" indent="0">
              <a:buNone/>
              <a:defRPr sz="2000" b="1"/>
            </a:lvl2pPr>
            <a:lvl3pPr marL="913541" indent="0">
              <a:buNone/>
              <a:defRPr sz="1800" b="1"/>
            </a:lvl3pPr>
            <a:lvl4pPr marL="1370312" indent="0">
              <a:buNone/>
              <a:defRPr sz="1600" b="1"/>
            </a:lvl4pPr>
            <a:lvl5pPr marL="1827083" indent="0">
              <a:buNone/>
              <a:defRPr sz="1600" b="1"/>
            </a:lvl5pPr>
            <a:lvl6pPr marL="2283853" indent="0">
              <a:buNone/>
              <a:defRPr sz="1600" b="1"/>
            </a:lvl6pPr>
            <a:lvl7pPr marL="2740624" indent="0">
              <a:buNone/>
              <a:defRPr sz="1600" b="1"/>
            </a:lvl7pPr>
            <a:lvl8pPr marL="3197396" indent="0">
              <a:buNone/>
              <a:defRPr sz="1600" b="1"/>
            </a:lvl8pPr>
            <a:lvl9pPr marL="3654166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9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6772" indent="0">
              <a:buNone/>
              <a:defRPr sz="2000" b="1"/>
            </a:lvl2pPr>
            <a:lvl3pPr marL="913541" indent="0">
              <a:buNone/>
              <a:defRPr sz="1800" b="1"/>
            </a:lvl3pPr>
            <a:lvl4pPr marL="1370312" indent="0">
              <a:buNone/>
              <a:defRPr sz="1600" b="1"/>
            </a:lvl4pPr>
            <a:lvl5pPr marL="1827083" indent="0">
              <a:buNone/>
              <a:defRPr sz="1600" b="1"/>
            </a:lvl5pPr>
            <a:lvl6pPr marL="2283853" indent="0">
              <a:buNone/>
              <a:defRPr sz="1600" b="1"/>
            </a:lvl6pPr>
            <a:lvl7pPr marL="2740624" indent="0">
              <a:buNone/>
              <a:defRPr sz="1600" b="1"/>
            </a:lvl7pPr>
            <a:lvl8pPr marL="3197396" indent="0">
              <a:buNone/>
              <a:defRPr sz="1600" b="1"/>
            </a:lvl8pPr>
            <a:lvl9pPr marL="3654166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9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DF79AD3-E7C9-488F-9E0D-A8B4F54751B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097B493-83B6-4AD9-B649-1D19D131E69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A255337-9810-4663-8136-E6F2A4EC152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6772" indent="0">
              <a:buNone/>
              <a:defRPr sz="1200"/>
            </a:lvl2pPr>
            <a:lvl3pPr marL="913541" indent="0">
              <a:buNone/>
              <a:defRPr sz="1000"/>
            </a:lvl3pPr>
            <a:lvl4pPr marL="1370312" indent="0">
              <a:buNone/>
              <a:defRPr sz="900"/>
            </a:lvl4pPr>
            <a:lvl5pPr marL="1827083" indent="0">
              <a:buNone/>
              <a:defRPr sz="900"/>
            </a:lvl5pPr>
            <a:lvl6pPr marL="2283853" indent="0">
              <a:buNone/>
              <a:defRPr sz="900"/>
            </a:lvl6pPr>
            <a:lvl7pPr marL="2740624" indent="0">
              <a:buNone/>
              <a:defRPr sz="900"/>
            </a:lvl7pPr>
            <a:lvl8pPr marL="3197396" indent="0">
              <a:buNone/>
              <a:defRPr sz="900"/>
            </a:lvl8pPr>
            <a:lvl9pPr marL="3654166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9449D63-770A-487A-8D2A-5EFA4427594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6772" indent="0">
              <a:buNone/>
              <a:defRPr sz="2800"/>
            </a:lvl2pPr>
            <a:lvl3pPr marL="913541" indent="0">
              <a:buNone/>
              <a:defRPr sz="2400"/>
            </a:lvl3pPr>
            <a:lvl4pPr marL="1370312" indent="0">
              <a:buNone/>
              <a:defRPr sz="2000"/>
            </a:lvl4pPr>
            <a:lvl5pPr marL="1827083" indent="0">
              <a:buNone/>
              <a:defRPr sz="2000"/>
            </a:lvl5pPr>
            <a:lvl6pPr marL="2283853" indent="0">
              <a:buNone/>
              <a:defRPr sz="2000"/>
            </a:lvl6pPr>
            <a:lvl7pPr marL="2740624" indent="0">
              <a:buNone/>
              <a:defRPr sz="2000"/>
            </a:lvl7pPr>
            <a:lvl8pPr marL="3197396" indent="0">
              <a:buNone/>
              <a:defRPr sz="2000"/>
            </a:lvl8pPr>
            <a:lvl9pPr marL="3654166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6772" indent="0">
              <a:buNone/>
              <a:defRPr sz="1200"/>
            </a:lvl2pPr>
            <a:lvl3pPr marL="913541" indent="0">
              <a:buNone/>
              <a:defRPr sz="1000"/>
            </a:lvl3pPr>
            <a:lvl4pPr marL="1370312" indent="0">
              <a:buNone/>
              <a:defRPr sz="900"/>
            </a:lvl4pPr>
            <a:lvl5pPr marL="1827083" indent="0">
              <a:buNone/>
              <a:defRPr sz="900"/>
            </a:lvl5pPr>
            <a:lvl6pPr marL="2283853" indent="0">
              <a:buNone/>
              <a:defRPr sz="900"/>
            </a:lvl6pPr>
            <a:lvl7pPr marL="2740624" indent="0">
              <a:buNone/>
              <a:defRPr sz="900"/>
            </a:lvl7pPr>
            <a:lvl8pPr marL="3197396" indent="0">
              <a:buNone/>
              <a:defRPr sz="900"/>
            </a:lvl8pPr>
            <a:lvl9pPr marL="3654166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08F4FDF-73CE-4F4A-B21A-E405D2B8AF7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7959946-E425-4C25-AB5B-7E3F982668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2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BA6E364-45E4-4F17-86D6-008AC176AD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4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92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B3721EB-2051-4418-A9E5-E183C1F6CFF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4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92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6A7D6F2-D5F3-430A-9366-7C9FE3AD3C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9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6772" indent="0" algn="ctr">
              <a:buNone/>
              <a:defRPr/>
            </a:lvl2pPr>
            <a:lvl3pPr marL="913541" indent="0" algn="ctr">
              <a:buNone/>
              <a:defRPr/>
            </a:lvl3pPr>
            <a:lvl4pPr marL="1370312" indent="0" algn="ctr">
              <a:buNone/>
              <a:defRPr/>
            </a:lvl4pPr>
            <a:lvl5pPr marL="1827083" indent="0" algn="ctr">
              <a:buNone/>
              <a:defRPr/>
            </a:lvl5pPr>
            <a:lvl6pPr marL="2283853" indent="0" algn="ctr">
              <a:buNone/>
              <a:defRPr/>
            </a:lvl6pPr>
            <a:lvl7pPr marL="2740624" indent="0" algn="ctr">
              <a:buNone/>
              <a:defRPr/>
            </a:lvl7pPr>
            <a:lvl8pPr marL="3197396" indent="0" algn="ctr">
              <a:buNone/>
              <a:defRPr/>
            </a:lvl8pPr>
            <a:lvl9pPr marL="3654166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FAA0E70-B57A-4894-9014-D02D9E7CC38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E184392-3C87-4CC5-A1E3-ED5A20B714A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6772" indent="0">
              <a:buNone/>
              <a:defRPr sz="1800"/>
            </a:lvl2pPr>
            <a:lvl3pPr marL="913541" indent="0">
              <a:buNone/>
              <a:defRPr sz="1600"/>
            </a:lvl3pPr>
            <a:lvl4pPr marL="1370312" indent="0">
              <a:buNone/>
              <a:defRPr sz="1400"/>
            </a:lvl4pPr>
            <a:lvl5pPr marL="1827083" indent="0">
              <a:buNone/>
              <a:defRPr sz="1400"/>
            </a:lvl5pPr>
            <a:lvl6pPr marL="2283853" indent="0">
              <a:buNone/>
              <a:defRPr sz="1400"/>
            </a:lvl6pPr>
            <a:lvl7pPr marL="2740624" indent="0">
              <a:buNone/>
              <a:defRPr sz="1400"/>
            </a:lvl7pPr>
            <a:lvl8pPr marL="3197396" indent="0">
              <a:buNone/>
              <a:defRPr sz="1400"/>
            </a:lvl8pPr>
            <a:lvl9pPr marL="3654166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D8BBB5B-2041-4963-A160-172E495351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4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4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EE09FFD-9D54-4A77-98DE-B2F156632A0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6772" indent="0">
              <a:buNone/>
              <a:defRPr sz="2000" b="1"/>
            </a:lvl2pPr>
            <a:lvl3pPr marL="913541" indent="0">
              <a:buNone/>
              <a:defRPr sz="1800" b="1"/>
            </a:lvl3pPr>
            <a:lvl4pPr marL="1370312" indent="0">
              <a:buNone/>
              <a:defRPr sz="1600" b="1"/>
            </a:lvl4pPr>
            <a:lvl5pPr marL="1827083" indent="0">
              <a:buNone/>
              <a:defRPr sz="1600" b="1"/>
            </a:lvl5pPr>
            <a:lvl6pPr marL="2283853" indent="0">
              <a:buNone/>
              <a:defRPr sz="1600" b="1"/>
            </a:lvl6pPr>
            <a:lvl7pPr marL="2740624" indent="0">
              <a:buNone/>
              <a:defRPr sz="1600" b="1"/>
            </a:lvl7pPr>
            <a:lvl8pPr marL="3197396" indent="0">
              <a:buNone/>
              <a:defRPr sz="1600" b="1"/>
            </a:lvl8pPr>
            <a:lvl9pPr marL="3654166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9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6772" indent="0">
              <a:buNone/>
              <a:defRPr sz="2000" b="1"/>
            </a:lvl2pPr>
            <a:lvl3pPr marL="913541" indent="0">
              <a:buNone/>
              <a:defRPr sz="1800" b="1"/>
            </a:lvl3pPr>
            <a:lvl4pPr marL="1370312" indent="0">
              <a:buNone/>
              <a:defRPr sz="1600" b="1"/>
            </a:lvl4pPr>
            <a:lvl5pPr marL="1827083" indent="0">
              <a:buNone/>
              <a:defRPr sz="1600" b="1"/>
            </a:lvl5pPr>
            <a:lvl6pPr marL="2283853" indent="0">
              <a:buNone/>
              <a:defRPr sz="1600" b="1"/>
            </a:lvl6pPr>
            <a:lvl7pPr marL="2740624" indent="0">
              <a:buNone/>
              <a:defRPr sz="1600" b="1"/>
            </a:lvl7pPr>
            <a:lvl8pPr marL="3197396" indent="0">
              <a:buNone/>
              <a:defRPr sz="1600" b="1"/>
            </a:lvl8pPr>
            <a:lvl9pPr marL="3654166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9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E2C3925-E668-4635-B639-7CC96AEDBB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797AAE8-EF5F-4CFF-B098-BFAF5E401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46E09ED-B16E-4508-B440-B5B55B8A2D5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6772" indent="0">
              <a:buNone/>
              <a:defRPr sz="1200"/>
            </a:lvl2pPr>
            <a:lvl3pPr marL="913541" indent="0">
              <a:buNone/>
              <a:defRPr sz="1000"/>
            </a:lvl3pPr>
            <a:lvl4pPr marL="1370312" indent="0">
              <a:buNone/>
              <a:defRPr sz="900"/>
            </a:lvl4pPr>
            <a:lvl5pPr marL="1827083" indent="0">
              <a:buNone/>
              <a:defRPr sz="900"/>
            </a:lvl5pPr>
            <a:lvl6pPr marL="2283853" indent="0">
              <a:buNone/>
              <a:defRPr sz="900"/>
            </a:lvl6pPr>
            <a:lvl7pPr marL="2740624" indent="0">
              <a:buNone/>
              <a:defRPr sz="900"/>
            </a:lvl7pPr>
            <a:lvl8pPr marL="3197396" indent="0">
              <a:buNone/>
              <a:defRPr sz="900"/>
            </a:lvl8pPr>
            <a:lvl9pPr marL="3654166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C6A8B61-DFC5-4FDB-AE1C-498C61B45E9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6772" indent="0">
              <a:buNone/>
              <a:defRPr sz="2800"/>
            </a:lvl2pPr>
            <a:lvl3pPr marL="913541" indent="0">
              <a:buNone/>
              <a:defRPr sz="2400"/>
            </a:lvl3pPr>
            <a:lvl4pPr marL="1370312" indent="0">
              <a:buNone/>
              <a:defRPr sz="2000"/>
            </a:lvl4pPr>
            <a:lvl5pPr marL="1827083" indent="0">
              <a:buNone/>
              <a:defRPr sz="2000"/>
            </a:lvl5pPr>
            <a:lvl6pPr marL="2283853" indent="0">
              <a:buNone/>
              <a:defRPr sz="2000"/>
            </a:lvl6pPr>
            <a:lvl7pPr marL="2740624" indent="0">
              <a:buNone/>
              <a:defRPr sz="2000"/>
            </a:lvl7pPr>
            <a:lvl8pPr marL="3197396" indent="0">
              <a:buNone/>
              <a:defRPr sz="2000"/>
            </a:lvl8pPr>
            <a:lvl9pPr marL="3654166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6772" indent="0">
              <a:buNone/>
              <a:defRPr sz="1200"/>
            </a:lvl2pPr>
            <a:lvl3pPr marL="913541" indent="0">
              <a:buNone/>
              <a:defRPr sz="1000"/>
            </a:lvl3pPr>
            <a:lvl4pPr marL="1370312" indent="0">
              <a:buNone/>
              <a:defRPr sz="900"/>
            </a:lvl4pPr>
            <a:lvl5pPr marL="1827083" indent="0">
              <a:buNone/>
              <a:defRPr sz="900"/>
            </a:lvl5pPr>
            <a:lvl6pPr marL="2283853" indent="0">
              <a:buNone/>
              <a:defRPr sz="900"/>
            </a:lvl6pPr>
            <a:lvl7pPr marL="2740624" indent="0">
              <a:buNone/>
              <a:defRPr sz="900"/>
            </a:lvl7pPr>
            <a:lvl8pPr marL="3197396" indent="0">
              <a:buNone/>
              <a:defRPr sz="900"/>
            </a:lvl8pPr>
            <a:lvl9pPr marL="3654166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38AB673-39AA-4FBD-B8E0-43D08C1664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B6AE70B-7643-40AC-BA8B-6B754A16C3F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2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502668B-A9D0-46FC-B19E-826F84FD00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4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92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9DE7A4C-D38E-4391-BD20-32F1E44A72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4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92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496E549-BDDD-4ECA-9119-D4130FAA9C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9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6772" indent="0" algn="ctr">
              <a:buNone/>
              <a:defRPr/>
            </a:lvl2pPr>
            <a:lvl3pPr marL="913541" indent="0" algn="ctr">
              <a:buNone/>
              <a:defRPr/>
            </a:lvl3pPr>
            <a:lvl4pPr marL="1370312" indent="0" algn="ctr">
              <a:buNone/>
              <a:defRPr/>
            </a:lvl4pPr>
            <a:lvl5pPr marL="1827083" indent="0" algn="ctr">
              <a:buNone/>
              <a:defRPr/>
            </a:lvl5pPr>
            <a:lvl6pPr marL="2283853" indent="0" algn="ctr">
              <a:buNone/>
              <a:defRPr/>
            </a:lvl6pPr>
            <a:lvl7pPr marL="2740624" indent="0" algn="ctr">
              <a:buNone/>
              <a:defRPr/>
            </a:lvl7pPr>
            <a:lvl8pPr marL="3197396" indent="0" algn="ctr">
              <a:buNone/>
              <a:defRPr/>
            </a:lvl8pPr>
            <a:lvl9pPr marL="3654166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F4C37F-0783-44F4-A5D3-BF44062DCDD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817B34-83DB-4A1A-980B-D562F5739BB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6772" indent="0">
              <a:buNone/>
              <a:defRPr sz="1800"/>
            </a:lvl2pPr>
            <a:lvl3pPr marL="913541" indent="0">
              <a:buNone/>
              <a:defRPr sz="1600"/>
            </a:lvl3pPr>
            <a:lvl4pPr marL="1370312" indent="0">
              <a:buNone/>
              <a:defRPr sz="1400"/>
            </a:lvl4pPr>
            <a:lvl5pPr marL="1827083" indent="0">
              <a:buNone/>
              <a:defRPr sz="1400"/>
            </a:lvl5pPr>
            <a:lvl6pPr marL="2283853" indent="0">
              <a:buNone/>
              <a:defRPr sz="1400"/>
            </a:lvl6pPr>
            <a:lvl7pPr marL="2740624" indent="0">
              <a:buNone/>
              <a:defRPr sz="1400"/>
            </a:lvl7pPr>
            <a:lvl8pPr marL="3197396" indent="0">
              <a:buNone/>
              <a:defRPr sz="1400"/>
            </a:lvl8pPr>
            <a:lvl9pPr marL="3654166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8E3B87-2CB0-48C1-AD80-BA4B32AA0C5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4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4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31FEEB-9016-4EAF-8D03-C457892041E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6772" indent="0">
              <a:buNone/>
              <a:defRPr sz="2000" b="1"/>
            </a:lvl2pPr>
            <a:lvl3pPr marL="913541" indent="0">
              <a:buNone/>
              <a:defRPr sz="1800" b="1"/>
            </a:lvl3pPr>
            <a:lvl4pPr marL="1370312" indent="0">
              <a:buNone/>
              <a:defRPr sz="1600" b="1"/>
            </a:lvl4pPr>
            <a:lvl5pPr marL="1827083" indent="0">
              <a:buNone/>
              <a:defRPr sz="1600" b="1"/>
            </a:lvl5pPr>
            <a:lvl6pPr marL="2283853" indent="0">
              <a:buNone/>
              <a:defRPr sz="1600" b="1"/>
            </a:lvl6pPr>
            <a:lvl7pPr marL="2740624" indent="0">
              <a:buNone/>
              <a:defRPr sz="1600" b="1"/>
            </a:lvl7pPr>
            <a:lvl8pPr marL="3197396" indent="0">
              <a:buNone/>
              <a:defRPr sz="1600" b="1"/>
            </a:lvl8pPr>
            <a:lvl9pPr marL="3654166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9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6772" indent="0">
              <a:buNone/>
              <a:defRPr sz="2000" b="1"/>
            </a:lvl2pPr>
            <a:lvl3pPr marL="913541" indent="0">
              <a:buNone/>
              <a:defRPr sz="1800" b="1"/>
            </a:lvl3pPr>
            <a:lvl4pPr marL="1370312" indent="0">
              <a:buNone/>
              <a:defRPr sz="1600" b="1"/>
            </a:lvl4pPr>
            <a:lvl5pPr marL="1827083" indent="0">
              <a:buNone/>
              <a:defRPr sz="1600" b="1"/>
            </a:lvl5pPr>
            <a:lvl6pPr marL="2283853" indent="0">
              <a:buNone/>
              <a:defRPr sz="1600" b="1"/>
            </a:lvl6pPr>
            <a:lvl7pPr marL="2740624" indent="0">
              <a:buNone/>
              <a:defRPr sz="1600" b="1"/>
            </a:lvl7pPr>
            <a:lvl8pPr marL="3197396" indent="0">
              <a:buNone/>
              <a:defRPr sz="1600" b="1"/>
            </a:lvl8pPr>
            <a:lvl9pPr marL="3654166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9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2F8688-BA3C-4E77-87A9-93D3AAFAC27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DC6847C-261B-41A5-8E41-3B571DD5AE2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3602B5-5DDB-43D4-BAF4-80D425197D7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6772" indent="0">
              <a:buNone/>
              <a:defRPr sz="1200"/>
            </a:lvl2pPr>
            <a:lvl3pPr marL="913541" indent="0">
              <a:buNone/>
              <a:defRPr sz="1000"/>
            </a:lvl3pPr>
            <a:lvl4pPr marL="1370312" indent="0">
              <a:buNone/>
              <a:defRPr sz="900"/>
            </a:lvl4pPr>
            <a:lvl5pPr marL="1827083" indent="0">
              <a:buNone/>
              <a:defRPr sz="900"/>
            </a:lvl5pPr>
            <a:lvl6pPr marL="2283853" indent="0">
              <a:buNone/>
              <a:defRPr sz="900"/>
            </a:lvl6pPr>
            <a:lvl7pPr marL="2740624" indent="0">
              <a:buNone/>
              <a:defRPr sz="900"/>
            </a:lvl7pPr>
            <a:lvl8pPr marL="3197396" indent="0">
              <a:buNone/>
              <a:defRPr sz="900"/>
            </a:lvl8pPr>
            <a:lvl9pPr marL="3654166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30F910-8319-472F-B636-F43FC6A1300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6772" indent="0">
              <a:buNone/>
              <a:defRPr sz="2800"/>
            </a:lvl2pPr>
            <a:lvl3pPr marL="913541" indent="0">
              <a:buNone/>
              <a:defRPr sz="2400"/>
            </a:lvl3pPr>
            <a:lvl4pPr marL="1370312" indent="0">
              <a:buNone/>
              <a:defRPr sz="2000"/>
            </a:lvl4pPr>
            <a:lvl5pPr marL="1827083" indent="0">
              <a:buNone/>
              <a:defRPr sz="2000"/>
            </a:lvl5pPr>
            <a:lvl6pPr marL="2283853" indent="0">
              <a:buNone/>
              <a:defRPr sz="2000"/>
            </a:lvl6pPr>
            <a:lvl7pPr marL="2740624" indent="0">
              <a:buNone/>
              <a:defRPr sz="2000"/>
            </a:lvl7pPr>
            <a:lvl8pPr marL="3197396" indent="0">
              <a:buNone/>
              <a:defRPr sz="2000"/>
            </a:lvl8pPr>
            <a:lvl9pPr marL="3654166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6772" indent="0">
              <a:buNone/>
              <a:defRPr sz="1200"/>
            </a:lvl2pPr>
            <a:lvl3pPr marL="913541" indent="0">
              <a:buNone/>
              <a:defRPr sz="1000"/>
            </a:lvl3pPr>
            <a:lvl4pPr marL="1370312" indent="0">
              <a:buNone/>
              <a:defRPr sz="900"/>
            </a:lvl4pPr>
            <a:lvl5pPr marL="1827083" indent="0">
              <a:buNone/>
              <a:defRPr sz="900"/>
            </a:lvl5pPr>
            <a:lvl6pPr marL="2283853" indent="0">
              <a:buNone/>
              <a:defRPr sz="900"/>
            </a:lvl6pPr>
            <a:lvl7pPr marL="2740624" indent="0">
              <a:buNone/>
              <a:defRPr sz="900"/>
            </a:lvl7pPr>
            <a:lvl8pPr marL="3197396" indent="0">
              <a:buNone/>
              <a:defRPr sz="900"/>
            </a:lvl8pPr>
            <a:lvl9pPr marL="3654166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EDBB42-55D8-449B-861D-4750B39BA94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E7ECDF-B1AB-4B74-A8E3-FFD7E888572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2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2FE0EE-8732-4ED1-9700-EC850F8A053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9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6772" indent="0" algn="ctr">
              <a:buNone/>
              <a:defRPr/>
            </a:lvl2pPr>
            <a:lvl3pPr marL="913541" indent="0" algn="ctr">
              <a:buNone/>
              <a:defRPr/>
            </a:lvl3pPr>
            <a:lvl4pPr marL="1370312" indent="0" algn="ctr">
              <a:buNone/>
              <a:defRPr/>
            </a:lvl4pPr>
            <a:lvl5pPr marL="1827083" indent="0" algn="ctr">
              <a:buNone/>
              <a:defRPr/>
            </a:lvl5pPr>
            <a:lvl6pPr marL="2283853" indent="0" algn="ctr">
              <a:buNone/>
              <a:defRPr/>
            </a:lvl6pPr>
            <a:lvl7pPr marL="2740624" indent="0" algn="ctr">
              <a:buNone/>
              <a:defRPr/>
            </a:lvl7pPr>
            <a:lvl8pPr marL="3197396" indent="0" algn="ctr">
              <a:buNone/>
              <a:defRPr/>
            </a:lvl8pPr>
            <a:lvl9pPr marL="3654166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1F9B25-D22B-4B4A-91B7-EA9AFC29E71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9F4B19-5F25-47D8-8E6D-1023F4715C7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6772" indent="0">
              <a:buNone/>
              <a:defRPr sz="1800"/>
            </a:lvl2pPr>
            <a:lvl3pPr marL="913541" indent="0">
              <a:buNone/>
              <a:defRPr sz="1600"/>
            </a:lvl3pPr>
            <a:lvl4pPr marL="1370312" indent="0">
              <a:buNone/>
              <a:defRPr sz="1400"/>
            </a:lvl4pPr>
            <a:lvl5pPr marL="1827083" indent="0">
              <a:buNone/>
              <a:defRPr sz="1400"/>
            </a:lvl5pPr>
            <a:lvl6pPr marL="2283853" indent="0">
              <a:buNone/>
              <a:defRPr sz="1400"/>
            </a:lvl6pPr>
            <a:lvl7pPr marL="2740624" indent="0">
              <a:buNone/>
              <a:defRPr sz="1400"/>
            </a:lvl7pPr>
            <a:lvl8pPr marL="3197396" indent="0">
              <a:buNone/>
              <a:defRPr sz="1400"/>
            </a:lvl8pPr>
            <a:lvl9pPr marL="3654166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44AAB3-1EA3-4260-B5EB-6DF8913A89A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4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4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0867D3-B907-4F80-97B6-7204B8C8B38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6772" indent="0">
              <a:buNone/>
              <a:defRPr sz="2000" b="1"/>
            </a:lvl2pPr>
            <a:lvl3pPr marL="913541" indent="0">
              <a:buNone/>
              <a:defRPr sz="1800" b="1"/>
            </a:lvl3pPr>
            <a:lvl4pPr marL="1370312" indent="0">
              <a:buNone/>
              <a:defRPr sz="1600" b="1"/>
            </a:lvl4pPr>
            <a:lvl5pPr marL="1827083" indent="0">
              <a:buNone/>
              <a:defRPr sz="1600" b="1"/>
            </a:lvl5pPr>
            <a:lvl6pPr marL="2283853" indent="0">
              <a:buNone/>
              <a:defRPr sz="1600" b="1"/>
            </a:lvl6pPr>
            <a:lvl7pPr marL="2740624" indent="0">
              <a:buNone/>
              <a:defRPr sz="1600" b="1"/>
            </a:lvl7pPr>
            <a:lvl8pPr marL="3197396" indent="0">
              <a:buNone/>
              <a:defRPr sz="1600" b="1"/>
            </a:lvl8pPr>
            <a:lvl9pPr marL="3654166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9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6772" indent="0">
              <a:buNone/>
              <a:defRPr sz="2000" b="1"/>
            </a:lvl2pPr>
            <a:lvl3pPr marL="913541" indent="0">
              <a:buNone/>
              <a:defRPr sz="1800" b="1"/>
            </a:lvl3pPr>
            <a:lvl4pPr marL="1370312" indent="0">
              <a:buNone/>
              <a:defRPr sz="1600" b="1"/>
            </a:lvl4pPr>
            <a:lvl5pPr marL="1827083" indent="0">
              <a:buNone/>
              <a:defRPr sz="1600" b="1"/>
            </a:lvl5pPr>
            <a:lvl6pPr marL="2283853" indent="0">
              <a:buNone/>
              <a:defRPr sz="1600" b="1"/>
            </a:lvl6pPr>
            <a:lvl7pPr marL="2740624" indent="0">
              <a:buNone/>
              <a:defRPr sz="1600" b="1"/>
            </a:lvl7pPr>
            <a:lvl8pPr marL="3197396" indent="0">
              <a:buNone/>
              <a:defRPr sz="1600" b="1"/>
            </a:lvl8pPr>
            <a:lvl9pPr marL="3654166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9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58E174-3A0F-4E1F-A114-AF34AF40321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0F9D47-6788-496C-81DB-DA5DE0BA920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08E5F8-205F-4D38-8638-BD98D270116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6772" indent="0">
              <a:buNone/>
              <a:defRPr sz="1200"/>
            </a:lvl2pPr>
            <a:lvl3pPr marL="913541" indent="0">
              <a:buNone/>
              <a:defRPr sz="1000"/>
            </a:lvl3pPr>
            <a:lvl4pPr marL="1370312" indent="0">
              <a:buNone/>
              <a:defRPr sz="900"/>
            </a:lvl4pPr>
            <a:lvl5pPr marL="1827083" indent="0">
              <a:buNone/>
              <a:defRPr sz="900"/>
            </a:lvl5pPr>
            <a:lvl6pPr marL="2283853" indent="0">
              <a:buNone/>
              <a:defRPr sz="900"/>
            </a:lvl6pPr>
            <a:lvl7pPr marL="2740624" indent="0">
              <a:buNone/>
              <a:defRPr sz="900"/>
            </a:lvl7pPr>
            <a:lvl8pPr marL="3197396" indent="0">
              <a:buNone/>
              <a:defRPr sz="900"/>
            </a:lvl8pPr>
            <a:lvl9pPr marL="3654166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659662-72F4-4504-A96D-46B19BADE59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6772" indent="0">
              <a:buNone/>
              <a:defRPr sz="2800"/>
            </a:lvl2pPr>
            <a:lvl3pPr marL="913541" indent="0">
              <a:buNone/>
              <a:defRPr sz="2400"/>
            </a:lvl3pPr>
            <a:lvl4pPr marL="1370312" indent="0">
              <a:buNone/>
              <a:defRPr sz="2000"/>
            </a:lvl4pPr>
            <a:lvl5pPr marL="1827083" indent="0">
              <a:buNone/>
              <a:defRPr sz="2000"/>
            </a:lvl5pPr>
            <a:lvl6pPr marL="2283853" indent="0">
              <a:buNone/>
              <a:defRPr sz="2000"/>
            </a:lvl6pPr>
            <a:lvl7pPr marL="2740624" indent="0">
              <a:buNone/>
              <a:defRPr sz="2000"/>
            </a:lvl7pPr>
            <a:lvl8pPr marL="3197396" indent="0">
              <a:buNone/>
              <a:defRPr sz="2000"/>
            </a:lvl8pPr>
            <a:lvl9pPr marL="3654166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6772" indent="0">
              <a:buNone/>
              <a:defRPr sz="1200"/>
            </a:lvl2pPr>
            <a:lvl3pPr marL="913541" indent="0">
              <a:buNone/>
              <a:defRPr sz="1000"/>
            </a:lvl3pPr>
            <a:lvl4pPr marL="1370312" indent="0">
              <a:buNone/>
              <a:defRPr sz="900"/>
            </a:lvl4pPr>
            <a:lvl5pPr marL="1827083" indent="0">
              <a:buNone/>
              <a:defRPr sz="900"/>
            </a:lvl5pPr>
            <a:lvl6pPr marL="2283853" indent="0">
              <a:buNone/>
              <a:defRPr sz="900"/>
            </a:lvl6pPr>
            <a:lvl7pPr marL="2740624" indent="0">
              <a:buNone/>
              <a:defRPr sz="900"/>
            </a:lvl7pPr>
            <a:lvl8pPr marL="3197396" indent="0">
              <a:buNone/>
              <a:defRPr sz="900"/>
            </a:lvl8pPr>
            <a:lvl9pPr marL="3654166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ADF7BE-826E-479D-A536-6E655E5EEEC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36B7B7-6B9B-43DF-9305-1025F4131B0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2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C1F67A-FDAD-4F8F-9396-60BDF00AD5E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99990" indent="0" algn="ctr">
              <a:buNone/>
              <a:defRPr/>
            </a:lvl2pPr>
            <a:lvl3pPr marL="199979" indent="0" algn="ctr">
              <a:buNone/>
              <a:defRPr/>
            </a:lvl3pPr>
            <a:lvl4pPr marL="299969" indent="0" algn="ctr">
              <a:buNone/>
              <a:defRPr/>
            </a:lvl4pPr>
            <a:lvl5pPr marL="399959" indent="0" algn="ctr">
              <a:buNone/>
              <a:defRPr/>
            </a:lvl5pPr>
            <a:lvl6pPr marL="499948" indent="0" algn="ctr">
              <a:buNone/>
              <a:defRPr/>
            </a:lvl6pPr>
            <a:lvl7pPr marL="599938" indent="0" algn="ctr">
              <a:buNone/>
              <a:defRPr/>
            </a:lvl7pPr>
            <a:lvl8pPr marL="699927" indent="0" algn="ctr">
              <a:buNone/>
              <a:defRPr/>
            </a:lvl8pPr>
            <a:lvl9pPr marL="799917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3CB49F-F3A7-4724-9720-7730CCED871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FEB1D5-4639-483F-905D-BD82D1D6C18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9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2"/>
            <a:ext cx="7772400" cy="1500188"/>
          </a:xfrm>
        </p:spPr>
        <p:txBody>
          <a:bodyPr anchor="b"/>
          <a:lstStyle>
            <a:lvl1pPr marL="0" indent="0">
              <a:buNone/>
              <a:defRPr sz="400"/>
            </a:lvl1pPr>
            <a:lvl2pPr marL="99990" indent="0">
              <a:buNone/>
              <a:defRPr sz="400"/>
            </a:lvl2pPr>
            <a:lvl3pPr marL="199979" indent="0">
              <a:buNone/>
              <a:defRPr sz="300"/>
            </a:lvl3pPr>
            <a:lvl4pPr marL="299969" indent="0">
              <a:buNone/>
              <a:defRPr sz="300"/>
            </a:lvl4pPr>
            <a:lvl5pPr marL="399959" indent="0">
              <a:buNone/>
              <a:defRPr sz="300"/>
            </a:lvl5pPr>
            <a:lvl6pPr marL="499948" indent="0">
              <a:buNone/>
              <a:defRPr sz="300"/>
            </a:lvl6pPr>
            <a:lvl7pPr marL="599938" indent="0">
              <a:buNone/>
              <a:defRPr sz="300"/>
            </a:lvl7pPr>
            <a:lvl8pPr marL="699927" indent="0">
              <a:buNone/>
              <a:defRPr sz="300"/>
            </a:lvl8pPr>
            <a:lvl9pPr marL="799917" indent="0">
              <a:buNone/>
              <a:defRPr sz="3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3DD9E4-B4B1-4851-B8B2-8C24BB3BB74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99560" cy="4525963"/>
          </a:xfrm>
        </p:spPr>
        <p:txBody>
          <a:bodyPr/>
          <a:lstStyle>
            <a:lvl1pPr>
              <a:defRPr sz="600"/>
            </a:lvl1pPr>
            <a:lvl2pPr>
              <a:defRPr sz="500"/>
            </a:lvl2pPr>
            <a:lvl3pPr>
              <a:defRPr sz="400"/>
            </a:lvl3pPr>
            <a:lvl4pPr>
              <a:defRPr sz="400"/>
            </a:lvl4pPr>
            <a:lvl5pPr>
              <a:defRPr sz="400"/>
            </a:lvl5pPr>
            <a:lvl6pPr>
              <a:defRPr sz="400"/>
            </a:lvl6pPr>
            <a:lvl7pPr>
              <a:defRPr sz="400"/>
            </a:lvl7pPr>
            <a:lvl8pPr>
              <a:defRPr sz="400"/>
            </a:lvl8pPr>
            <a:lvl9pPr>
              <a:defRPr sz="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87240" y="1600200"/>
            <a:ext cx="4099560" cy="4525963"/>
          </a:xfrm>
        </p:spPr>
        <p:txBody>
          <a:bodyPr/>
          <a:lstStyle>
            <a:lvl1pPr>
              <a:defRPr sz="600"/>
            </a:lvl1pPr>
            <a:lvl2pPr>
              <a:defRPr sz="500"/>
            </a:lvl2pPr>
            <a:lvl3pPr>
              <a:defRPr sz="400"/>
            </a:lvl3pPr>
            <a:lvl4pPr>
              <a:defRPr sz="400"/>
            </a:lvl4pPr>
            <a:lvl5pPr>
              <a:defRPr sz="400"/>
            </a:lvl5pPr>
            <a:lvl6pPr>
              <a:defRPr sz="400"/>
            </a:lvl6pPr>
            <a:lvl7pPr>
              <a:defRPr sz="400"/>
            </a:lvl7pPr>
            <a:lvl8pPr>
              <a:defRPr sz="400"/>
            </a:lvl8pPr>
            <a:lvl9pPr>
              <a:defRPr sz="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12D817-576C-423D-922F-E06D1AB5FF1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639763"/>
          </a:xfrm>
        </p:spPr>
        <p:txBody>
          <a:bodyPr anchor="b"/>
          <a:lstStyle>
            <a:lvl1pPr marL="0" indent="0">
              <a:buNone/>
              <a:defRPr sz="500" b="1"/>
            </a:lvl1pPr>
            <a:lvl2pPr marL="99990" indent="0">
              <a:buNone/>
              <a:defRPr sz="400" b="1"/>
            </a:lvl2pPr>
            <a:lvl3pPr marL="199979" indent="0">
              <a:buNone/>
              <a:defRPr sz="400" b="1"/>
            </a:lvl3pPr>
            <a:lvl4pPr marL="299969" indent="0">
              <a:buNone/>
              <a:defRPr sz="300" b="1"/>
            </a:lvl4pPr>
            <a:lvl5pPr marL="399959" indent="0">
              <a:buNone/>
              <a:defRPr sz="300" b="1"/>
            </a:lvl5pPr>
            <a:lvl6pPr marL="499948" indent="0">
              <a:buNone/>
              <a:defRPr sz="300" b="1"/>
            </a:lvl6pPr>
            <a:lvl7pPr marL="599938" indent="0">
              <a:buNone/>
              <a:defRPr sz="300" b="1"/>
            </a:lvl7pPr>
            <a:lvl8pPr marL="699927" indent="0">
              <a:buNone/>
              <a:defRPr sz="300" b="1"/>
            </a:lvl8pPr>
            <a:lvl9pPr marL="799917" indent="0">
              <a:buNone/>
              <a:defRPr sz="3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500"/>
            </a:lvl1pPr>
            <a:lvl2pPr>
              <a:defRPr sz="400"/>
            </a:lvl2pPr>
            <a:lvl3pPr>
              <a:defRPr sz="400"/>
            </a:lvl3pPr>
            <a:lvl4pPr>
              <a:defRPr sz="300"/>
            </a:lvl4pPr>
            <a:lvl5pPr>
              <a:defRPr sz="300"/>
            </a:lvl5pPr>
            <a:lvl6pPr>
              <a:defRPr sz="300"/>
            </a:lvl6pPr>
            <a:lvl7pPr>
              <a:defRPr sz="300"/>
            </a:lvl7pPr>
            <a:lvl8pPr>
              <a:defRPr sz="300"/>
            </a:lvl8pPr>
            <a:lvl9pPr>
              <a:defRPr sz="3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639763"/>
          </a:xfrm>
        </p:spPr>
        <p:txBody>
          <a:bodyPr anchor="b"/>
          <a:lstStyle>
            <a:lvl1pPr marL="0" indent="0">
              <a:buNone/>
              <a:defRPr sz="500" b="1"/>
            </a:lvl1pPr>
            <a:lvl2pPr marL="99990" indent="0">
              <a:buNone/>
              <a:defRPr sz="400" b="1"/>
            </a:lvl2pPr>
            <a:lvl3pPr marL="199979" indent="0">
              <a:buNone/>
              <a:defRPr sz="400" b="1"/>
            </a:lvl3pPr>
            <a:lvl4pPr marL="299969" indent="0">
              <a:buNone/>
              <a:defRPr sz="300" b="1"/>
            </a:lvl4pPr>
            <a:lvl5pPr marL="399959" indent="0">
              <a:buNone/>
              <a:defRPr sz="300" b="1"/>
            </a:lvl5pPr>
            <a:lvl6pPr marL="499948" indent="0">
              <a:buNone/>
              <a:defRPr sz="300" b="1"/>
            </a:lvl6pPr>
            <a:lvl7pPr marL="599938" indent="0">
              <a:buNone/>
              <a:defRPr sz="300" b="1"/>
            </a:lvl7pPr>
            <a:lvl8pPr marL="699927" indent="0">
              <a:buNone/>
              <a:defRPr sz="300" b="1"/>
            </a:lvl8pPr>
            <a:lvl9pPr marL="799917" indent="0">
              <a:buNone/>
              <a:defRPr sz="3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500"/>
            </a:lvl1pPr>
            <a:lvl2pPr>
              <a:defRPr sz="400"/>
            </a:lvl2pPr>
            <a:lvl3pPr>
              <a:defRPr sz="400"/>
            </a:lvl3pPr>
            <a:lvl4pPr>
              <a:defRPr sz="300"/>
            </a:lvl4pPr>
            <a:lvl5pPr>
              <a:defRPr sz="300"/>
            </a:lvl5pPr>
            <a:lvl6pPr>
              <a:defRPr sz="300"/>
            </a:lvl6pPr>
            <a:lvl7pPr>
              <a:defRPr sz="300"/>
            </a:lvl7pPr>
            <a:lvl8pPr>
              <a:defRPr sz="300"/>
            </a:lvl8pPr>
            <a:lvl9pPr>
              <a:defRPr sz="3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0CC31E-A0F8-40CD-A8A3-BE3C8713DDB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81686-7E67-4A2B-BB7D-D7730E88809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B8B144-5C21-49E5-A7C3-F44FD9659B7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4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700"/>
            </a:lvl1pPr>
            <a:lvl2pPr>
              <a:defRPr sz="600"/>
            </a:lvl2pPr>
            <a:lvl3pPr>
              <a:defRPr sz="500"/>
            </a:lvl3pPr>
            <a:lvl4pPr>
              <a:defRPr sz="400"/>
            </a:lvl4pPr>
            <a:lvl5pPr>
              <a:defRPr sz="400"/>
            </a:lvl5pPr>
            <a:lvl6pPr>
              <a:defRPr sz="400"/>
            </a:lvl6pPr>
            <a:lvl7pPr>
              <a:defRPr sz="400"/>
            </a:lvl7pPr>
            <a:lvl8pPr>
              <a:defRPr sz="400"/>
            </a:lvl8pPr>
            <a:lvl9pPr>
              <a:defRPr sz="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300"/>
            </a:lvl1pPr>
            <a:lvl2pPr marL="99990" indent="0">
              <a:buNone/>
              <a:defRPr sz="300"/>
            </a:lvl2pPr>
            <a:lvl3pPr marL="199979" indent="0">
              <a:buNone/>
              <a:defRPr sz="200"/>
            </a:lvl3pPr>
            <a:lvl4pPr marL="299969" indent="0">
              <a:buNone/>
              <a:defRPr sz="200"/>
            </a:lvl4pPr>
            <a:lvl5pPr marL="399959" indent="0">
              <a:buNone/>
              <a:defRPr sz="200"/>
            </a:lvl5pPr>
            <a:lvl6pPr marL="499948" indent="0">
              <a:buNone/>
              <a:defRPr sz="200"/>
            </a:lvl6pPr>
            <a:lvl7pPr marL="599938" indent="0">
              <a:buNone/>
              <a:defRPr sz="200"/>
            </a:lvl7pPr>
            <a:lvl8pPr marL="699927" indent="0">
              <a:buNone/>
              <a:defRPr sz="200"/>
            </a:lvl8pPr>
            <a:lvl9pPr marL="799917" indent="0">
              <a:buNone/>
              <a:defRPr sz="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BE327A-8180-49D6-9EFB-3C1FA1A606F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4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700"/>
            </a:lvl1pPr>
            <a:lvl2pPr marL="99990" indent="0">
              <a:buNone/>
              <a:defRPr sz="600"/>
            </a:lvl2pPr>
            <a:lvl3pPr marL="199979" indent="0">
              <a:buNone/>
              <a:defRPr sz="500"/>
            </a:lvl3pPr>
            <a:lvl4pPr marL="299969" indent="0">
              <a:buNone/>
              <a:defRPr sz="400"/>
            </a:lvl4pPr>
            <a:lvl5pPr marL="399959" indent="0">
              <a:buNone/>
              <a:defRPr sz="400"/>
            </a:lvl5pPr>
            <a:lvl6pPr marL="499948" indent="0">
              <a:buNone/>
              <a:defRPr sz="400"/>
            </a:lvl6pPr>
            <a:lvl7pPr marL="599938" indent="0">
              <a:buNone/>
              <a:defRPr sz="400"/>
            </a:lvl7pPr>
            <a:lvl8pPr marL="699927" indent="0">
              <a:buNone/>
              <a:defRPr sz="400"/>
            </a:lvl8pPr>
            <a:lvl9pPr marL="799917" indent="0">
              <a:buNone/>
              <a:defRPr sz="4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7"/>
            <a:ext cx="5486400" cy="804863"/>
          </a:xfrm>
        </p:spPr>
        <p:txBody>
          <a:bodyPr/>
          <a:lstStyle>
            <a:lvl1pPr marL="0" indent="0">
              <a:buNone/>
              <a:defRPr sz="300"/>
            </a:lvl1pPr>
            <a:lvl2pPr marL="99990" indent="0">
              <a:buNone/>
              <a:defRPr sz="300"/>
            </a:lvl2pPr>
            <a:lvl3pPr marL="199979" indent="0">
              <a:buNone/>
              <a:defRPr sz="200"/>
            </a:lvl3pPr>
            <a:lvl4pPr marL="299969" indent="0">
              <a:buNone/>
              <a:defRPr sz="200"/>
            </a:lvl4pPr>
            <a:lvl5pPr marL="399959" indent="0">
              <a:buNone/>
              <a:defRPr sz="200"/>
            </a:lvl5pPr>
            <a:lvl6pPr marL="499948" indent="0">
              <a:buNone/>
              <a:defRPr sz="200"/>
            </a:lvl6pPr>
            <a:lvl7pPr marL="599938" indent="0">
              <a:buNone/>
              <a:defRPr sz="200"/>
            </a:lvl7pPr>
            <a:lvl8pPr marL="699927" indent="0">
              <a:buNone/>
              <a:defRPr sz="200"/>
            </a:lvl8pPr>
            <a:lvl9pPr marL="799917" indent="0">
              <a:buNone/>
              <a:defRPr sz="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102ACB-6D46-44F2-88AA-43A8EF0DEB6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281D3D-DDE9-4BFA-BFE6-B4C26BEACB6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4172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5F9595-9BBC-42E2-9946-C10AB4F31C8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9E8CE5-7FE4-44FD-9C99-1729719CFCD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A2B495-645E-4001-8370-42FE03CB697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964CD4-FFA2-4605-9E3F-6AF37F66E62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169D28-A92F-477F-804C-C3D6EC23CFB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9C189A-7014-4B8B-80DC-3A4DA1EF068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66C0C0-3BD9-43F1-8750-B9C5249E9D4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728CD9-B226-455C-98F6-387535F064D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F164B4-F000-468E-A06F-4074521718B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29F506-1D99-4F9D-869E-04C7E16D11D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349C30-CEBA-4448-98F2-F36F6AB9645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90DC6A-E0AB-46F2-8A20-A1EE16E7B83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6B73AC-B973-4B9E-A8FB-67F5F60E174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DE5C90-8037-470E-8903-5E1B35387A3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1159ED-DEF1-4584-8138-D3C58062C7E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OverObj" preserve="1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21031C-E6B5-442D-9AA0-4BA8D8EAF2E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6F561A-D99F-4D22-9DC0-FCEBA21A101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A5EEB23C-2CD2-41B4-857C-1236FEFB9C9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F33D098A-9CFF-4AC7-AF26-F661AAFA2C8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2A3FDDE1-E09F-4AB7-ACF9-5D108A745E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797DB681-AD3C-46BB-9960-18034E61849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F66C37FB-BAB9-46F9-93B0-E786C234A53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DDA9F02E-EE85-447F-9956-10EAAC6D31C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CC2703C-D16B-499B-B682-7AE8AF2A82E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F8155CB9-10C1-431B-B13D-A0B5153D6C8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F993D43D-3AE8-4C7D-90E1-72761F9A19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729D8A0F-DDD8-4694-AB08-CEB0EDB27C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CA210637-9E35-413F-AB25-105DF763461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12DE8FAB-9333-4D2D-AFC8-721D9068B2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4E83FC9B-1364-47A3-A48E-14855900FA4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E44DB953-3DF0-4E63-9F29-12764D811FB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C09DCC2E-9BAA-4619-9AFD-C85E7B8B8E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577271-FBDB-4216-A225-0597C692BD2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0169C0-B0C3-4FAF-A9AE-210F96A6E76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E40DCEF-4B22-468D-88AC-0FA7CAC72F2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40E184-FD91-4D56-A313-49A3AF5C825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AA4299-BB9C-425C-ACD4-5CC34E2DB37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FC7412-FCAC-4804-8D94-45DB59F7ABF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4EA6E7-E5C0-4686-92C3-7DA07F15E93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5D3EFF-4244-48EB-BBFD-341F2C11790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786383-9244-4670-B136-04C49186C35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209B27-29D2-407A-A130-88C4A5E131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99D862-00A6-4300-BDDD-C6502B01082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74C9F2-C907-4882-821B-574F0EFB0F9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B540B3C9-5B4E-4F24-8280-642384F4DFE8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DCA9CE05-092F-4979-8AEC-C93F08FACA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5408E67C-4495-477C-9E5D-3DBEB45CD569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B23035E9-84DF-4D2C-A418-54103B38C5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ACC1C5D2-4023-4BE0-A89A-3BBDE8FBD7E4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26D39680-5D90-4FEB-BCDD-7FDE7E6A03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450BC55E-E646-4234-9A96-DD25C728C678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88F5129-FAEC-425B-80C7-5DF1D7AEDA0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2782DED4-118E-4677-B2F9-847A53BE5680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2204291E-CB9C-490B-8873-4E7B8A56F37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F97C150A-7F1F-4178-AA88-69FFE0ED7CE8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B9F6F580-9A58-4AC3-9CC9-560DDE8D938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ECB169C5-722D-44D8-9B64-5B5CFFE4EDFF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6318163E-1A54-4EB9-958B-4AD08269A4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7D3BEEBB-F7DF-41CA-BBE2-284FFB2F5F58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6FA8423F-3AB6-428B-BC39-C6219B17689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085938E4-5C85-4B6B-A467-AED0BA75E8CF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A798D4CD-6266-49BC-93EC-53A584E702A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050C28F8-C590-4E0F-9CFF-BD38C1570921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638A3D98-1898-44B2-89F1-3112C856CE9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789CE520-2952-4A43-A57A-10AB0621250D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2D1F1928-0CC9-48CA-8D8B-6526C2E85C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0A3B5EB3-3951-49A1-B2B2-034A719F7D4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22A695ED-F3EF-47C4-97D7-5150E04E736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545DFC5-30DF-4491-8EE1-8D89425C765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4BC86CA8-5350-47F9-9AC3-19C83783201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62289D76-6D7C-4C2E-A971-BE984B54CC2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2629CD30-B267-46C3-9AEB-9C59752362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B198D0D3-6EB9-4089-8220-463BD29B258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B10A79B5-9519-4756-86AB-428EBF6B3E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08CCE949-3F5C-4231-9872-2A78A6537FC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569E3FDE-7155-4E94-AEAF-6F66E3A4007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0E380F9-6E74-431E-8F3F-8685FFBE9D4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DD99A2DF-56CE-4F5B-85FF-65EA7BE2645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D12FEFCF-D553-47C9-B8BD-E7376C286BB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0263682B-CBAB-4463-BEDC-299000AE39C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E4370741-184E-4B29-B67D-86C3A8325BF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4B605F8-06F4-46AD-AFD4-24D4BAC43B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F7F0CD48-4CE5-40EC-9CED-A1BB4D57994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69EEE74E-4169-41C5-9EE5-5EAF5330628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04531B30-9B34-4800-85D0-431ADC1105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F9FBEFC8-FB1C-4126-88FE-2E08788FC6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25A7F383-4796-42C1-8C76-0C3E5ACC817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D944AC7-BE23-4825-AF02-69552612F52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6274911B-E900-4CD3-8793-BE05D233FA3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ABE022F1-5D6F-461B-B8D3-4FD91F796B4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F99DAB8F-91C2-41DC-AEB7-D32517F0D5A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A0428E25-0A7E-42B1-8ED1-A2B4F0C3075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327B9586-6792-44A2-B2B5-3936542165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0D5BA6B8-91C7-4E00-9D39-23CA57FEF11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DB5AA4BB-2957-4B79-B9EC-4931FAD52D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46E0F755-129A-4FC2-BBA1-ECEAE43F2E3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630891C4-014A-4BDD-B793-41D27D4422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7E2583A4-9DF9-42C1-BDFF-9A43BB39032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7190E088-491B-4CF5-9852-093B977F1ED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40CF910C-586B-4051-A1C5-77B085E222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A3641615-D6EC-4F40-AB12-DC12B895F5E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00BFD2CB-B06D-4D41-A413-ED32BA6139A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202849BD-76E6-4416-A468-77AD764A5C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057DDE1C-E804-4846-8938-466E80E6BDB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DF4BCBDA-BAFE-4053-805A-CAA95DF40CF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F02DA7AA-AD62-4BE5-A93A-163C6DF462A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D0E7E117-7E6A-4F3D-9AD4-E1073F1B05B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E8AA4954-8796-4A72-B50F-13C4E1D07DF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6C0BBECE-2423-4F36-B044-9836A8FDAFD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E7706394-A01F-43AF-82FC-7F42FC3C949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26FE30D9-7FD3-43D6-A5F8-71123AD0F57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A214B2F8-C082-4610-BA32-C10B5DDDF15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EB97BAB4-8A7F-4748-B69B-67664A894C7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AC97FCA7-707E-4707-9B63-AC93281F90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AF5EE61B-B05A-4241-B0C6-1D8DF6F0041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E61108E-B1DC-4542-970C-519E8B08A1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51D94001-C54C-431A-BD39-591E7218C87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D5ED5356-498A-4AF6-AE85-1FCA072A118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CC111EFA-56D4-4CE7-84C6-50BDE1E7A6F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CBDBECDD-8E10-4050-B70F-6DDB7C5629B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851A6FB-2611-4EBA-B13E-F0139374FF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C7C54A63-C68E-41E6-A6DC-17D8501C30E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46ED0C1-075C-4B9B-A2A2-EE7679E34B4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CC69F8BB-DED2-4AE3-877B-5C8AC3DD507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E959B85F-F7DC-4477-8A4F-F89D9C828E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6A21C2E6-A3A1-4C8A-A79B-9EAD687F392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2B194E0C-B2FD-4CA7-8D71-606FF5BC51F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D6C71197-68BA-457E-AC10-432E3E6ADB8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F60B907-A8E8-4474-9748-76EBE67C306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DAC50ADC-5350-41D4-B4B3-391960D285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5B3A7393-E11D-4118-B1F0-AD0AAD932CA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9EED704-5AB6-430A-B4BA-7D69A495A5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26AFDC69-A81A-4E7E-8A23-F5E8BB9F1B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D7BF2C05-53D7-4F7F-865C-2EC33278E7D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E5D5389-4199-4492-97D1-FDA8545CD0E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D2B0224A-7F49-4E36-9742-C106221950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13CE6759-25F2-4CD2-A79E-5B70F6F4EB9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4F71E97E-49D9-4026-BF4F-1B5E7A5318F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3EC0341-8D5E-472B-8C5E-531C0B5A9CF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9829309-BA2C-4057-98A7-414D094877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128CAB68-7445-4EF2-A77A-F6ED9E356BF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A9036B91-3830-476F-A2E5-65FC939ADF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BF59FB5C-C013-476B-B659-BF39680625F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CC54AF9B-3190-4F02-AD3E-402080666F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9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6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35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031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70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38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06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739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41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C0188-8854-4F5C-96FB-910C36615E06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5F1D66-7B41-4F3C-B494-835BB9EB863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CBFE0A-5097-42B3-A57A-81792757703E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91C39B-E22B-4E4F-82BE-0E3BE32D38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6772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354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0312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708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385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062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739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41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911D6-EFE6-4427-9DEF-8C1F0073EAD8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B214F-D36B-468C-878A-BFB49FC8874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4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4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3F889D-7A37-43E9-B148-EC71EFA5D017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17AF29-D5A5-4062-9400-06EB0E19440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6772" indent="0">
              <a:buNone/>
              <a:defRPr sz="2000" b="1"/>
            </a:lvl2pPr>
            <a:lvl3pPr marL="913541" indent="0">
              <a:buNone/>
              <a:defRPr sz="1800" b="1"/>
            </a:lvl3pPr>
            <a:lvl4pPr marL="1370312" indent="0">
              <a:buNone/>
              <a:defRPr sz="1600" b="1"/>
            </a:lvl4pPr>
            <a:lvl5pPr marL="1827083" indent="0">
              <a:buNone/>
              <a:defRPr sz="1600" b="1"/>
            </a:lvl5pPr>
            <a:lvl6pPr marL="2283853" indent="0">
              <a:buNone/>
              <a:defRPr sz="1600" b="1"/>
            </a:lvl6pPr>
            <a:lvl7pPr marL="2740624" indent="0">
              <a:buNone/>
              <a:defRPr sz="1600" b="1"/>
            </a:lvl7pPr>
            <a:lvl8pPr marL="3197396" indent="0">
              <a:buNone/>
              <a:defRPr sz="1600" b="1"/>
            </a:lvl8pPr>
            <a:lvl9pPr marL="3654166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9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6772" indent="0">
              <a:buNone/>
              <a:defRPr sz="2000" b="1"/>
            </a:lvl2pPr>
            <a:lvl3pPr marL="913541" indent="0">
              <a:buNone/>
              <a:defRPr sz="1800" b="1"/>
            </a:lvl3pPr>
            <a:lvl4pPr marL="1370312" indent="0">
              <a:buNone/>
              <a:defRPr sz="1600" b="1"/>
            </a:lvl4pPr>
            <a:lvl5pPr marL="1827083" indent="0">
              <a:buNone/>
              <a:defRPr sz="1600" b="1"/>
            </a:lvl5pPr>
            <a:lvl6pPr marL="2283853" indent="0">
              <a:buNone/>
              <a:defRPr sz="1600" b="1"/>
            </a:lvl6pPr>
            <a:lvl7pPr marL="2740624" indent="0">
              <a:buNone/>
              <a:defRPr sz="1600" b="1"/>
            </a:lvl7pPr>
            <a:lvl8pPr marL="3197396" indent="0">
              <a:buNone/>
              <a:defRPr sz="1600" b="1"/>
            </a:lvl8pPr>
            <a:lvl9pPr marL="3654166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9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BF9EAC-5136-4225-8FC6-317A2AE004FD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B2FEB1-2853-41FE-ABE7-808773F0C4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DD1B3-11CC-4D6E-ABD8-09F3E788449F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BB6583-6F60-4D4A-B6D3-EB6DAAB8081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66F242-6D45-4B4E-9411-4AAADDF2E271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BB6D0-F339-45B4-B843-7ED9E1AC463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6772" indent="0">
              <a:buNone/>
              <a:defRPr sz="1200"/>
            </a:lvl2pPr>
            <a:lvl3pPr marL="913541" indent="0">
              <a:buNone/>
              <a:defRPr sz="1000"/>
            </a:lvl3pPr>
            <a:lvl4pPr marL="1370312" indent="0">
              <a:buNone/>
              <a:defRPr sz="900"/>
            </a:lvl4pPr>
            <a:lvl5pPr marL="1827083" indent="0">
              <a:buNone/>
              <a:defRPr sz="900"/>
            </a:lvl5pPr>
            <a:lvl6pPr marL="2283853" indent="0">
              <a:buNone/>
              <a:defRPr sz="900"/>
            </a:lvl6pPr>
            <a:lvl7pPr marL="2740624" indent="0">
              <a:buNone/>
              <a:defRPr sz="900"/>
            </a:lvl7pPr>
            <a:lvl8pPr marL="3197396" indent="0">
              <a:buNone/>
              <a:defRPr sz="900"/>
            </a:lvl8pPr>
            <a:lvl9pPr marL="3654166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E1FBE3-1A08-407E-81B8-2DC0E6301273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E08C20-EBA5-4753-A7CA-4C9DA3006D5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6772" indent="0">
              <a:buNone/>
              <a:defRPr sz="2800"/>
            </a:lvl2pPr>
            <a:lvl3pPr marL="913541" indent="0">
              <a:buNone/>
              <a:defRPr sz="2400"/>
            </a:lvl3pPr>
            <a:lvl4pPr marL="1370312" indent="0">
              <a:buNone/>
              <a:defRPr sz="2000"/>
            </a:lvl4pPr>
            <a:lvl5pPr marL="1827083" indent="0">
              <a:buNone/>
              <a:defRPr sz="2000"/>
            </a:lvl5pPr>
            <a:lvl6pPr marL="2283853" indent="0">
              <a:buNone/>
              <a:defRPr sz="2000"/>
            </a:lvl6pPr>
            <a:lvl7pPr marL="2740624" indent="0">
              <a:buNone/>
              <a:defRPr sz="2000"/>
            </a:lvl7pPr>
            <a:lvl8pPr marL="3197396" indent="0">
              <a:buNone/>
              <a:defRPr sz="2000"/>
            </a:lvl8pPr>
            <a:lvl9pPr marL="3654166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6772" indent="0">
              <a:buNone/>
              <a:defRPr sz="1200"/>
            </a:lvl2pPr>
            <a:lvl3pPr marL="913541" indent="0">
              <a:buNone/>
              <a:defRPr sz="1000"/>
            </a:lvl3pPr>
            <a:lvl4pPr marL="1370312" indent="0">
              <a:buNone/>
              <a:defRPr sz="900"/>
            </a:lvl4pPr>
            <a:lvl5pPr marL="1827083" indent="0">
              <a:buNone/>
              <a:defRPr sz="900"/>
            </a:lvl5pPr>
            <a:lvl6pPr marL="2283853" indent="0">
              <a:buNone/>
              <a:defRPr sz="900"/>
            </a:lvl6pPr>
            <a:lvl7pPr marL="2740624" indent="0">
              <a:buNone/>
              <a:defRPr sz="900"/>
            </a:lvl7pPr>
            <a:lvl8pPr marL="3197396" indent="0">
              <a:buNone/>
              <a:defRPr sz="900"/>
            </a:lvl8pPr>
            <a:lvl9pPr marL="3654166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43ED74-B44B-4127-AF28-A5B1B78A8853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24341-0A12-48BB-9623-56EAAF54DA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9E8F73-7299-4D4E-8205-9646F23257D8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0BAA54-739D-4835-83F6-5EB3176AA5A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2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1842ED-D4AE-408E-B5AA-37E2516176AB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C697DB-E8E0-4496-8ED1-43091592AE5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76CFA2EC-E28B-49F9-A24C-86C8A51F3B50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1C88538-999D-46F0-A553-D341A280FA8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755FADD7-2A9F-4074-A3DE-DF7C7E566198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1319F21C-D89B-499F-A08E-038604AF577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7187357-321D-4E38-8922-9D310C4CBD0C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5EEEDC74-F012-4383-B96E-C0EF9511772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0239F022-DE2C-4D3C-AF86-7DA7A6A44D21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F87E7396-D083-4C63-ABE6-5F395A8AFA1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011F61FB-7E85-411E-91B4-9E4DEBE2DD9E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FCB6BA63-1136-47A2-9BBD-FC7D19BCA83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38E350CE-00A1-4E18-A7F5-DEDEBB69C3C0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0AF5863D-24D7-484D-9E7F-F3723DAAF2F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568AFB99-1B29-44C7-B910-3F9184B81A17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95AB7EA-050F-4932-9993-22D848ECF9A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5765B397-3E72-428A-B9DA-6C505159BA1B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CFE56FEA-7B39-4E25-95A6-606A3FDA6DA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AAB254AE-1553-429D-B9DF-A5B39FCC5BB9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AF29790-3393-4095-B45C-4F1798CD555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ABEAFE6B-12ED-411B-84CF-CBAA47AF79A0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267F5BF3-8428-4C99-B47B-315FC435061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60872E9F-014C-4B3F-9D9C-12E1FB96C1AF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02B2B6BA-0F44-4E2A-8F20-FD233C854AA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9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6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35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031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70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38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06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739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41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64EC2-19C9-4739-B403-9E21E3AA54F4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93F9C3-045A-4B82-9CFE-70CB6201D40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FB8AB-18F5-4A61-BC8D-CEDABB6CF555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78F26E-F552-4682-858E-81FB5D0CF09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6772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354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0312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708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385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062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739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41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F42B5E-60EB-4D71-A18E-51ABF72B0691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FC6F3-23B1-4D78-AD72-6B7B9FB2158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4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4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478484-C3E9-4CE7-BD40-C9A39816F3FC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34697-6757-4603-8DA3-DAD25726438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6772" indent="0">
              <a:buNone/>
              <a:defRPr sz="2000" b="1"/>
            </a:lvl2pPr>
            <a:lvl3pPr marL="913541" indent="0">
              <a:buNone/>
              <a:defRPr sz="1800" b="1"/>
            </a:lvl3pPr>
            <a:lvl4pPr marL="1370312" indent="0">
              <a:buNone/>
              <a:defRPr sz="1600" b="1"/>
            </a:lvl4pPr>
            <a:lvl5pPr marL="1827083" indent="0">
              <a:buNone/>
              <a:defRPr sz="1600" b="1"/>
            </a:lvl5pPr>
            <a:lvl6pPr marL="2283853" indent="0">
              <a:buNone/>
              <a:defRPr sz="1600" b="1"/>
            </a:lvl6pPr>
            <a:lvl7pPr marL="2740624" indent="0">
              <a:buNone/>
              <a:defRPr sz="1600" b="1"/>
            </a:lvl7pPr>
            <a:lvl8pPr marL="3197396" indent="0">
              <a:buNone/>
              <a:defRPr sz="1600" b="1"/>
            </a:lvl8pPr>
            <a:lvl9pPr marL="3654166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9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6772" indent="0">
              <a:buNone/>
              <a:defRPr sz="2000" b="1"/>
            </a:lvl2pPr>
            <a:lvl3pPr marL="913541" indent="0">
              <a:buNone/>
              <a:defRPr sz="1800" b="1"/>
            </a:lvl3pPr>
            <a:lvl4pPr marL="1370312" indent="0">
              <a:buNone/>
              <a:defRPr sz="1600" b="1"/>
            </a:lvl4pPr>
            <a:lvl5pPr marL="1827083" indent="0">
              <a:buNone/>
              <a:defRPr sz="1600" b="1"/>
            </a:lvl5pPr>
            <a:lvl6pPr marL="2283853" indent="0">
              <a:buNone/>
              <a:defRPr sz="1600" b="1"/>
            </a:lvl6pPr>
            <a:lvl7pPr marL="2740624" indent="0">
              <a:buNone/>
              <a:defRPr sz="1600" b="1"/>
            </a:lvl7pPr>
            <a:lvl8pPr marL="3197396" indent="0">
              <a:buNone/>
              <a:defRPr sz="1600" b="1"/>
            </a:lvl8pPr>
            <a:lvl9pPr marL="3654166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9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30F120-D905-4713-9903-B0FDC258AF8B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AC59FF-73C7-4750-AD64-D060E8C85E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EC224-E416-4CF7-9123-DC62409A8E19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1C719C-C5CD-47BF-894D-1BB11086B8C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17ABC2-2DB5-4AE8-AB85-18E43A56D771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3A318F-1BC3-4F27-97CC-5FA463BD17F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6772" indent="0">
              <a:buNone/>
              <a:defRPr sz="1200"/>
            </a:lvl2pPr>
            <a:lvl3pPr marL="913541" indent="0">
              <a:buNone/>
              <a:defRPr sz="1000"/>
            </a:lvl3pPr>
            <a:lvl4pPr marL="1370312" indent="0">
              <a:buNone/>
              <a:defRPr sz="900"/>
            </a:lvl4pPr>
            <a:lvl5pPr marL="1827083" indent="0">
              <a:buNone/>
              <a:defRPr sz="900"/>
            </a:lvl5pPr>
            <a:lvl6pPr marL="2283853" indent="0">
              <a:buNone/>
              <a:defRPr sz="900"/>
            </a:lvl6pPr>
            <a:lvl7pPr marL="2740624" indent="0">
              <a:buNone/>
              <a:defRPr sz="900"/>
            </a:lvl7pPr>
            <a:lvl8pPr marL="3197396" indent="0">
              <a:buNone/>
              <a:defRPr sz="900"/>
            </a:lvl8pPr>
            <a:lvl9pPr marL="3654166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E7D82B-57CC-4545-9E48-543D38A9DC6B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0CFC89-EF52-48FD-B912-D982289217D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6772" indent="0">
              <a:buNone/>
              <a:defRPr sz="2800"/>
            </a:lvl2pPr>
            <a:lvl3pPr marL="913541" indent="0">
              <a:buNone/>
              <a:defRPr sz="2400"/>
            </a:lvl3pPr>
            <a:lvl4pPr marL="1370312" indent="0">
              <a:buNone/>
              <a:defRPr sz="2000"/>
            </a:lvl4pPr>
            <a:lvl5pPr marL="1827083" indent="0">
              <a:buNone/>
              <a:defRPr sz="2000"/>
            </a:lvl5pPr>
            <a:lvl6pPr marL="2283853" indent="0">
              <a:buNone/>
              <a:defRPr sz="2000"/>
            </a:lvl6pPr>
            <a:lvl7pPr marL="2740624" indent="0">
              <a:buNone/>
              <a:defRPr sz="2000"/>
            </a:lvl7pPr>
            <a:lvl8pPr marL="3197396" indent="0">
              <a:buNone/>
              <a:defRPr sz="2000"/>
            </a:lvl8pPr>
            <a:lvl9pPr marL="3654166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6772" indent="0">
              <a:buNone/>
              <a:defRPr sz="1200"/>
            </a:lvl2pPr>
            <a:lvl3pPr marL="913541" indent="0">
              <a:buNone/>
              <a:defRPr sz="1000"/>
            </a:lvl3pPr>
            <a:lvl4pPr marL="1370312" indent="0">
              <a:buNone/>
              <a:defRPr sz="900"/>
            </a:lvl4pPr>
            <a:lvl5pPr marL="1827083" indent="0">
              <a:buNone/>
              <a:defRPr sz="900"/>
            </a:lvl5pPr>
            <a:lvl6pPr marL="2283853" indent="0">
              <a:buNone/>
              <a:defRPr sz="900"/>
            </a:lvl6pPr>
            <a:lvl7pPr marL="2740624" indent="0">
              <a:buNone/>
              <a:defRPr sz="900"/>
            </a:lvl7pPr>
            <a:lvl8pPr marL="3197396" indent="0">
              <a:buNone/>
              <a:defRPr sz="900"/>
            </a:lvl8pPr>
            <a:lvl9pPr marL="3654166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25347-C3B6-42AB-BD73-8EC9C82EEF76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DE4B20-A9EF-40E0-A7EE-EAC6E6E5C4F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473DF-B98F-42F8-8960-192DA89FD7F2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C7623A-F25C-453F-8319-AFF74D29455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2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F97BA1-AFE2-4987-AF0B-59982AD05B15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7859D8-0501-4C5D-BA16-79AF8665348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7D75A0-B709-40EC-87C7-74079743755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40AF81-1BF8-4595-9DB0-003AC541A77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939F1A-B4CF-49F1-8CE5-694DFC68B5F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7BE501-36EB-4359-B958-2AFF85D63FC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BA4FF4-FDD7-4A1C-9AE1-597589D1BE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4A8CFF-5E53-46CD-B423-78D957F1E29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1AF0D3-9253-4C5D-AC27-0924D79F94C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11004B-FD5B-44A5-AE99-B94369469F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D733B-2893-48E9-B628-0EDBF67BF9E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D2E00A-D878-4884-B515-F64BA62EFDA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A33BFE-1E97-4D5B-A98F-1B9A82E24D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66FD4F-FB50-48C0-BF38-95C7A4DEBB9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EB43C23-F461-45D9-9779-1B2C8C73586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328718-C6BC-430F-A035-8F47D6AC9F3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9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6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35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031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70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38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06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739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41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5C6355-2028-47FF-B564-38AB400C39DF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1E490E-69D2-446D-B4EE-76884585F94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40BF39-3593-456E-8265-2125926A1EFB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FF9DA6-3D76-427D-92F9-071BE37F361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6772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354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0312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708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385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062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739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41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E08B24-5398-4932-8D96-871C1C161633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95C217-7E0E-43A8-93BF-332227C8DB6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4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4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3FB22-BB60-4052-9E63-D222D3510FFD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DB522-BC83-4CEC-8A7A-D9596653199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6772" indent="0">
              <a:buNone/>
              <a:defRPr sz="2000" b="1"/>
            </a:lvl2pPr>
            <a:lvl3pPr marL="913541" indent="0">
              <a:buNone/>
              <a:defRPr sz="1800" b="1"/>
            </a:lvl3pPr>
            <a:lvl4pPr marL="1370312" indent="0">
              <a:buNone/>
              <a:defRPr sz="1600" b="1"/>
            </a:lvl4pPr>
            <a:lvl5pPr marL="1827083" indent="0">
              <a:buNone/>
              <a:defRPr sz="1600" b="1"/>
            </a:lvl5pPr>
            <a:lvl6pPr marL="2283853" indent="0">
              <a:buNone/>
              <a:defRPr sz="1600" b="1"/>
            </a:lvl6pPr>
            <a:lvl7pPr marL="2740624" indent="0">
              <a:buNone/>
              <a:defRPr sz="1600" b="1"/>
            </a:lvl7pPr>
            <a:lvl8pPr marL="3197396" indent="0">
              <a:buNone/>
              <a:defRPr sz="1600" b="1"/>
            </a:lvl8pPr>
            <a:lvl9pPr marL="3654166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9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6772" indent="0">
              <a:buNone/>
              <a:defRPr sz="2000" b="1"/>
            </a:lvl2pPr>
            <a:lvl3pPr marL="913541" indent="0">
              <a:buNone/>
              <a:defRPr sz="1800" b="1"/>
            </a:lvl3pPr>
            <a:lvl4pPr marL="1370312" indent="0">
              <a:buNone/>
              <a:defRPr sz="1600" b="1"/>
            </a:lvl4pPr>
            <a:lvl5pPr marL="1827083" indent="0">
              <a:buNone/>
              <a:defRPr sz="1600" b="1"/>
            </a:lvl5pPr>
            <a:lvl6pPr marL="2283853" indent="0">
              <a:buNone/>
              <a:defRPr sz="1600" b="1"/>
            </a:lvl6pPr>
            <a:lvl7pPr marL="2740624" indent="0">
              <a:buNone/>
              <a:defRPr sz="1600" b="1"/>
            </a:lvl7pPr>
            <a:lvl8pPr marL="3197396" indent="0">
              <a:buNone/>
              <a:defRPr sz="1600" b="1"/>
            </a:lvl8pPr>
            <a:lvl9pPr marL="3654166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9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6B9783-235B-4FEF-8C18-C1AE68E2269A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FFE5B8-FBEB-4C0B-B5D5-A5DFD376009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2120C-35CA-4A3F-85A1-1C95140D1881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35A5B4-DA3E-4C96-A23D-6527028FDC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4D96B3-0C14-4CF6-B2B9-660762636358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55B6D9-45BD-45C8-8B2B-3CD37120183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6772" indent="0">
              <a:buNone/>
              <a:defRPr sz="1200"/>
            </a:lvl2pPr>
            <a:lvl3pPr marL="913541" indent="0">
              <a:buNone/>
              <a:defRPr sz="1000"/>
            </a:lvl3pPr>
            <a:lvl4pPr marL="1370312" indent="0">
              <a:buNone/>
              <a:defRPr sz="900"/>
            </a:lvl4pPr>
            <a:lvl5pPr marL="1827083" indent="0">
              <a:buNone/>
              <a:defRPr sz="900"/>
            </a:lvl5pPr>
            <a:lvl6pPr marL="2283853" indent="0">
              <a:buNone/>
              <a:defRPr sz="900"/>
            </a:lvl6pPr>
            <a:lvl7pPr marL="2740624" indent="0">
              <a:buNone/>
              <a:defRPr sz="900"/>
            </a:lvl7pPr>
            <a:lvl8pPr marL="3197396" indent="0">
              <a:buNone/>
              <a:defRPr sz="900"/>
            </a:lvl8pPr>
            <a:lvl9pPr marL="3654166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0677F2-80FF-4ED7-9AE7-2F12AC959410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CA568-06AA-4F3B-A3FB-1302DC13B7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6772" indent="0">
              <a:buNone/>
              <a:defRPr sz="2800"/>
            </a:lvl2pPr>
            <a:lvl3pPr marL="913541" indent="0">
              <a:buNone/>
              <a:defRPr sz="2400"/>
            </a:lvl3pPr>
            <a:lvl4pPr marL="1370312" indent="0">
              <a:buNone/>
              <a:defRPr sz="2000"/>
            </a:lvl4pPr>
            <a:lvl5pPr marL="1827083" indent="0">
              <a:buNone/>
              <a:defRPr sz="2000"/>
            </a:lvl5pPr>
            <a:lvl6pPr marL="2283853" indent="0">
              <a:buNone/>
              <a:defRPr sz="2000"/>
            </a:lvl6pPr>
            <a:lvl7pPr marL="2740624" indent="0">
              <a:buNone/>
              <a:defRPr sz="2000"/>
            </a:lvl7pPr>
            <a:lvl8pPr marL="3197396" indent="0">
              <a:buNone/>
              <a:defRPr sz="2000"/>
            </a:lvl8pPr>
            <a:lvl9pPr marL="3654166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6772" indent="0">
              <a:buNone/>
              <a:defRPr sz="1200"/>
            </a:lvl2pPr>
            <a:lvl3pPr marL="913541" indent="0">
              <a:buNone/>
              <a:defRPr sz="1000"/>
            </a:lvl3pPr>
            <a:lvl4pPr marL="1370312" indent="0">
              <a:buNone/>
              <a:defRPr sz="900"/>
            </a:lvl4pPr>
            <a:lvl5pPr marL="1827083" indent="0">
              <a:buNone/>
              <a:defRPr sz="900"/>
            </a:lvl5pPr>
            <a:lvl6pPr marL="2283853" indent="0">
              <a:buNone/>
              <a:defRPr sz="900"/>
            </a:lvl6pPr>
            <a:lvl7pPr marL="2740624" indent="0">
              <a:buNone/>
              <a:defRPr sz="900"/>
            </a:lvl7pPr>
            <a:lvl8pPr marL="3197396" indent="0">
              <a:buNone/>
              <a:defRPr sz="900"/>
            </a:lvl8pPr>
            <a:lvl9pPr marL="3654166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1045B2-9EE6-4F74-9EE2-99D872799783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0FBE6B-0A0C-45A9-B72A-0472F671921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E03EEE-1C0B-41E3-9411-7CC8F0A382D2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F638A-3B8F-47C1-995F-383B0FCCB2A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2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63A0C3-F82E-4EF0-A41B-21EF0D749FD1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1C3BD-BB1B-4EC0-AD1B-20376A20650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7675CE-F5E8-49F2-9BC0-4DFF36FF1FF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F69AC4-ACBE-4116-9BD8-50C59B86C54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CA2DDF-FDF4-4A75-AF50-54838B70A62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27A1DF-D13A-4802-88BF-8204279F151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82A8D9-813A-4BDF-AAB6-709E7B39991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7C9A8C-A8A3-4A83-A03F-FC8FD666C13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1C4CF4-145F-4159-A664-FAB24DD60C2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FA93DF-5D60-43EA-8964-0B161E14C41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CCB1FA-F56D-4061-A5D4-87777E3B8E8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09AC01-A070-45D8-B649-8E21E0D21FB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F92D4B-F178-4795-8E88-27DC8330B4D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C8ADEE-3B11-441B-919A-C56809CC441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D8F5DC-FE69-4F56-BD51-98CA2F89710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9B65B2-B411-468B-80C2-0D40F95BBF1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2D7C77-30C6-4B7A-9BC9-5CBADC2AA9B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E7C3E358-09AC-4930-9CAA-E23D7960BC2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114A8838-B905-44FA-AD6A-2476C371A1D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3480AFE2-FBC9-4661-8FBD-3A4747E62FF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62D720C3-736E-49A8-895A-944F2823CFD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AD912037-8CFB-46E8-B568-75FB6EF5690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205BF002-D7B7-473F-832C-D7583411319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ED1DE0A-75ED-482F-BE91-ECC21C92759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FFB84B44-03AD-4ECF-8C1A-ADF085F8BE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D50D7EFB-6555-4CBA-BF3C-274E87A88A9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4EEC0FA4-880A-4D88-A4E1-B43108BDF9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A570D6E5-5ABB-45DF-A7D9-7E7D563A3C8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F7E23069-4A02-4D4A-95D7-394E82D7BB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3BA9507D-942C-4E21-922F-4DB0205887D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3541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04D0D4D-657E-4C06-81BB-07A83F13805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<Relationship Id="rId14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5.xml"/><Relationship Id="rId12" Type="http://schemas.openxmlformats.org/officeDocument/2006/relationships/slideLayout" Target="../slideLayouts/slideLayout36.xml"/><Relationship Id="rId13" Type="http://schemas.openxmlformats.org/officeDocument/2006/relationships/slideLayout" Target="../slideLayouts/slideLayout37.xml"/><Relationship Id="rId14" Type="http://schemas.openxmlformats.org/officeDocument/2006/relationships/theme" Target="../theme/theme3.xml"/><Relationship Id="rId1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1.xml"/><Relationship Id="rId8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4.xml"/></Relationships>
</file>

<file path=ppt/slideMasters/_rels/slideMaster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48.xml"/><Relationship Id="rId12" Type="http://schemas.openxmlformats.org/officeDocument/2006/relationships/theme" Target="../theme/theme4.xml"/><Relationship Id="rId1" Type="http://schemas.openxmlformats.org/officeDocument/2006/relationships/slideLayout" Target="../slideLayouts/slideLayout38.xml"/><Relationship Id="rId2" Type="http://schemas.openxmlformats.org/officeDocument/2006/relationships/slideLayout" Target="../slideLayouts/slideLayout39.xml"/><Relationship Id="rId3" Type="http://schemas.openxmlformats.org/officeDocument/2006/relationships/slideLayout" Target="../slideLayouts/slideLayout40.xml"/><Relationship Id="rId4" Type="http://schemas.openxmlformats.org/officeDocument/2006/relationships/slideLayout" Target="../slideLayouts/slideLayout41.xml"/><Relationship Id="rId5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4.xml"/><Relationship Id="rId8" Type="http://schemas.openxmlformats.org/officeDocument/2006/relationships/slideLayout" Target="../slideLayouts/slideLayout45.xml"/><Relationship Id="rId9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47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59.xml"/><Relationship Id="rId12" Type="http://schemas.openxmlformats.org/officeDocument/2006/relationships/theme" Target="../theme/theme5.xml"/><Relationship Id="rId1" Type="http://schemas.openxmlformats.org/officeDocument/2006/relationships/slideLayout" Target="../slideLayouts/slideLayout49.xml"/><Relationship Id="rId2" Type="http://schemas.openxmlformats.org/officeDocument/2006/relationships/slideLayout" Target="../slideLayouts/slideLayout50.xml"/><Relationship Id="rId3" Type="http://schemas.openxmlformats.org/officeDocument/2006/relationships/slideLayout" Target="../slideLayouts/slideLayout51.xml"/><Relationship Id="rId4" Type="http://schemas.openxmlformats.org/officeDocument/2006/relationships/slideLayout" Target="../slideLayouts/slideLayout52.xml"/><Relationship Id="rId5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5.xml"/><Relationship Id="rId8" Type="http://schemas.openxmlformats.org/officeDocument/2006/relationships/slideLayout" Target="../slideLayouts/slideLayout56.xml"/><Relationship Id="rId9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58.xml"/></Relationships>
</file>

<file path=ppt/slideMasters/_rels/slideMaster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70.xml"/><Relationship Id="rId12" Type="http://schemas.openxmlformats.org/officeDocument/2006/relationships/theme" Target="../theme/theme6.xml"/><Relationship Id="rId1" Type="http://schemas.openxmlformats.org/officeDocument/2006/relationships/slideLayout" Target="../slideLayouts/slideLayout60.xml"/><Relationship Id="rId2" Type="http://schemas.openxmlformats.org/officeDocument/2006/relationships/slideLayout" Target="../slideLayouts/slideLayout61.xml"/><Relationship Id="rId3" Type="http://schemas.openxmlformats.org/officeDocument/2006/relationships/slideLayout" Target="../slideLayouts/slideLayout62.xml"/><Relationship Id="rId4" Type="http://schemas.openxmlformats.org/officeDocument/2006/relationships/slideLayout" Target="../slideLayouts/slideLayout63.xml"/><Relationship Id="rId5" Type="http://schemas.openxmlformats.org/officeDocument/2006/relationships/slideLayout" Target="../slideLayouts/slideLayout64.xml"/><Relationship Id="rId6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6.xml"/><Relationship Id="rId8" Type="http://schemas.openxmlformats.org/officeDocument/2006/relationships/slideLayout" Target="../slideLayouts/slideLayout67.xml"/><Relationship Id="rId9" Type="http://schemas.openxmlformats.org/officeDocument/2006/relationships/slideLayout" Target="../slideLayouts/slideLayout68.xml"/><Relationship Id="rId10" Type="http://schemas.openxmlformats.org/officeDocument/2006/relationships/slideLayout" Target="../slideLayouts/slideLayout69.xml"/></Relationships>
</file>

<file path=ppt/slideMasters/_rels/slideMaster7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81.xml"/><Relationship Id="rId12" Type="http://schemas.openxmlformats.org/officeDocument/2006/relationships/slideLayout" Target="../slideLayouts/slideLayout82.xml"/><Relationship Id="rId13" Type="http://schemas.openxmlformats.org/officeDocument/2006/relationships/slideLayout" Target="../slideLayouts/slideLayout83.xml"/><Relationship Id="rId14" Type="http://schemas.openxmlformats.org/officeDocument/2006/relationships/slideLayout" Target="../slideLayouts/slideLayout84.xml"/><Relationship Id="rId15" Type="http://schemas.openxmlformats.org/officeDocument/2006/relationships/slideLayout" Target="../slideLayouts/slideLayout85.xml"/><Relationship Id="rId16" Type="http://schemas.openxmlformats.org/officeDocument/2006/relationships/slideLayout" Target="../slideLayouts/slideLayout86.xml"/><Relationship Id="rId17" Type="http://schemas.openxmlformats.org/officeDocument/2006/relationships/theme" Target="../theme/theme7.xml"/><Relationship Id="rId1" Type="http://schemas.openxmlformats.org/officeDocument/2006/relationships/slideLayout" Target="../slideLayouts/slideLayout71.xml"/><Relationship Id="rId2" Type="http://schemas.openxmlformats.org/officeDocument/2006/relationships/slideLayout" Target="../slideLayouts/slideLayout72.xml"/><Relationship Id="rId3" Type="http://schemas.openxmlformats.org/officeDocument/2006/relationships/slideLayout" Target="../slideLayouts/slideLayout73.xml"/><Relationship Id="rId4" Type="http://schemas.openxmlformats.org/officeDocument/2006/relationships/slideLayout" Target="../slideLayouts/slideLayout74.xml"/><Relationship Id="rId5" Type="http://schemas.openxmlformats.org/officeDocument/2006/relationships/slideLayout" Target="../slideLayouts/slideLayout75.xml"/><Relationship Id="rId6" Type="http://schemas.openxmlformats.org/officeDocument/2006/relationships/slideLayout" Target="../slideLayouts/slideLayout76.xml"/><Relationship Id="rId7" Type="http://schemas.openxmlformats.org/officeDocument/2006/relationships/slideLayout" Target="../slideLayouts/slideLayout77.xml"/><Relationship Id="rId8" Type="http://schemas.openxmlformats.org/officeDocument/2006/relationships/slideLayout" Target="../slideLayouts/slideLayout78.xml"/><Relationship Id="rId9" Type="http://schemas.openxmlformats.org/officeDocument/2006/relationships/slideLayout" Target="../slideLayouts/slideLayout79.xml"/><Relationship Id="rId10" Type="http://schemas.openxmlformats.org/officeDocument/2006/relationships/slideLayout" Target="../slideLayouts/slideLayout80.xml"/></Relationships>
</file>

<file path=ppt/slideMasters/_rels/slideMaster8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97.xml"/><Relationship Id="rId12" Type="http://schemas.openxmlformats.org/officeDocument/2006/relationships/slideLayout" Target="../slideLayouts/slideLayout98.xml"/><Relationship Id="rId13" Type="http://schemas.openxmlformats.org/officeDocument/2006/relationships/slideLayout" Target="../slideLayouts/slideLayout99.xml"/><Relationship Id="rId14" Type="http://schemas.openxmlformats.org/officeDocument/2006/relationships/slideLayout" Target="../slideLayouts/slideLayout100.xml"/><Relationship Id="rId15" Type="http://schemas.openxmlformats.org/officeDocument/2006/relationships/slideLayout" Target="../slideLayouts/slideLayout101.xml"/><Relationship Id="rId16" Type="http://schemas.openxmlformats.org/officeDocument/2006/relationships/theme" Target="../theme/theme8.xml"/><Relationship Id="rId1" Type="http://schemas.openxmlformats.org/officeDocument/2006/relationships/slideLayout" Target="../slideLayouts/slideLayout87.xml"/><Relationship Id="rId2" Type="http://schemas.openxmlformats.org/officeDocument/2006/relationships/slideLayout" Target="../slideLayouts/slideLayout88.xml"/><Relationship Id="rId3" Type="http://schemas.openxmlformats.org/officeDocument/2006/relationships/slideLayout" Target="../slideLayouts/slideLayout89.xml"/><Relationship Id="rId4" Type="http://schemas.openxmlformats.org/officeDocument/2006/relationships/slideLayout" Target="../slideLayouts/slideLayout90.xml"/><Relationship Id="rId5" Type="http://schemas.openxmlformats.org/officeDocument/2006/relationships/slideLayout" Target="../slideLayouts/slideLayout91.xml"/><Relationship Id="rId6" Type="http://schemas.openxmlformats.org/officeDocument/2006/relationships/slideLayout" Target="../slideLayouts/slideLayout92.xml"/><Relationship Id="rId7" Type="http://schemas.openxmlformats.org/officeDocument/2006/relationships/slideLayout" Target="../slideLayouts/slideLayout93.xml"/><Relationship Id="rId8" Type="http://schemas.openxmlformats.org/officeDocument/2006/relationships/slideLayout" Target="../slideLayouts/slideLayout94.xml"/><Relationship Id="rId9" Type="http://schemas.openxmlformats.org/officeDocument/2006/relationships/slideLayout" Target="../slideLayouts/slideLayout95.xml"/><Relationship Id="rId10" Type="http://schemas.openxmlformats.org/officeDocument/2006/relationships/slideLayout" Target="../slideLayouts/slideLayout96.xml"/></Relationships>
</file>

<file path=ppt/slideMasters/_rels/slideMaster9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2.xml"/><Relationship Id="rId12" Type="http://schemas.openxmlformats.org/officeDocument/2006/relationships/slideLayout" Target="../slideLayouts/slideLayout113.xml"/><Relationship Id="rId13" Type="http://schemas.openxmlformats.org/officeDocument/2006/relationships/theme" Target="../theme/theme9.xml"/><Relationship Id="rId1" Type="http://schemas.openxmlformats.org/officeDocument/2006/relationships/slideLayout" Target="../slideLayouts/slideLayout102.xml"/><Relationship Id="rId2" Type="http://schemas.openxmlformats.org/officeDocument/2006/relationships/slideLayout" Target="../slideLayouts/slideLayout103.xml"/><Relationship Id="rId3" Type="http://schemas.openxmlformats.org/officeDocument/2006/relationships/slideLayout" Target="../slideLayouts/slideLayout104.xml"/><Relationship Id="rId4" Type="http://schemas.openxmlformats.org/officeDocument/2006/relationships/slideLayout" Target="../slideLayouts/slideLayout105.xml"/><Relationship Id="rId5" Type="http://schemas.openxmlformats.org/officeDocument/2006/relationships/slideLayout" Target="../slideLayouts/slideLayout106.xml"/><Relationship Id="rId6" Type="http://schemas.openxmlformats.org/officeDocument/2006/relationships/slideLayout" Target="../slideLayouts/slideLayout107.xml"/><Relationship Id="rId7" Type="http://schemas.openxmlformats.org/officeDocument/2006/relationships/slideLayout" Target="../slideLayouts/slideLayout108.xml"/><Relationship Id="rId8" Type="http://schemas.openxmlformats.org/officeDocument/2006/relationships/slideLayout" Target="../slideLayouts/slideLayout109.xml"/><Relationship Id="rId9" Type="http://schemas.openxmlformats.org/officeDocument/2006/relationships/slideLayout" Target="../slideLayouts/slideLayout110.xml"/><Relationship Id="rId10" Type="http://schemas.openxmlformats.org/officeDocument/2006/relationships/slideLayout" Target="../slideLayouts/slideLayout111.xml"/></Relationships>
</file>

<file path=ppt/slideMasters/_rels/slideMaster10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24.xml"/><Relationship Id="rId12" Type="http://schemas.openxmlformats.org/officeDocument/2006/relationships/theme" Target="../theme/theme10.xml"/><Relationship Id="rId1" Type="http://schemas.openxmlformats.org/officeDocument/2006/relationships/slideLayout" Target="../slideLayouts/slideLayout114.xml"/><Relationship Id="rId2" Type="http://schemas.openxmlformats.org/officeDocument/2006/relationships/slideLayout" Target="../slideLayouts/slideLayout115.xml"/><Relationship Id="rId3" Type="http://schemas.openxmlformats.org/officeDocument/2006/relationships/slideLayout" Target="../slideLayouts/slideLayout116.xml"/><Relationship Id="rId4" Type="http://schemas.openxmlformats.org/officeDocument/2006/relationships/slideLayout" Target="../slideLayouts/slideLayout117.xml"/><Relationship Id="rId5" Type="http://schemas.openxmlformats.org/officeDocument/2006/relationships/slideLayout" Target="../slideLayouts/slideLayout118.xml"/><Relationship Id="rId6" Type="http://schemas.openxmlformats.org/officeDocument/2006/relationships/slideLayout" Target="../slideLayouts/slideLayout119.xml"/><Relationship Id="rId7" Type="http://schemas.openxmlformats.org/officeDocument/2006/relationships/slideLayout" Target="../slideLayouts/slideLayout120.xml"/><Relationship Id="rId8" Type="http://schemas.openxmlformats.org/officeDocument/2006/relationships/slideLayout" Target="../slideLayouts/slideLayout121.xml"/><Relationship Id="rId9" Type="http://schemas.openxmlformats.org/officeDocument/2006/relationships/slideLayout" Target="../slideLayouts/slideLayout122.xml"/><Relationship Id="rId10" Type="http://schemas.openxmlformats.org/officeDocument/2006/relationships/slideLayout" Target="../slideLayouts/slideLayout123.xml"/></Relationships>
</file>

<file path=ppt/slideMasters/_rels/slideMaster1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35.xml"/><Relationship Id="rId12" Type="http://schemas.openxmlformats.org/officeDocument/2006/relationships/slideLayout" Target="../slideLayouts/slideLayout136.xml"/><Relationship Id="rId13" Type="http://schemas.openxmlformats.org/officeDocument/2006/relationships/slideLayout" Target="../slideLayouts/slideLayout137.xml"/><Relationship Id="rId14" Type="http://schemas.openxmlformats.org/officeDocument/2006/relationships/theme" Target="../theme/theme11.xml"/><Relationship Id="rId1" Type="http://schemas.openxmlformats.org/officeDocument/2006/relationships/slideLayout" Target="../slideLayouts/slideLayout125.xml"/><Relationship Id="rId2" Type="http://schemas.openxmlformats.org/officeDocument/2006/relationships/slideLayout" Target="../slideLayouts/slideLayout126.xml"/><Relationship Id="rId3" Type="http://schemas.openxmlformats.org/officeDocument/2006/relationships/slideLayout" Target="../slideLayouts/slideLayout127.xml"/><Relationship Id="rId4" Type="http://schemas.openxmlformats.org/officeDocument/2006/relationships/slideLayout" Target="../slideLayouts/slideLayout128.xml"/><Relationship Id="rId5" Type="http://schemas.openxmlformats.org/officeDocument/2006/relationships/slideLayout" Target="../slideLayouts/slideLayout129.xml"/><Relationship Id="rId6" Type="http://schemas.openxmlformats.org/officeDocument/2006/relationships/slideLayout" Target="../slideLayouts/slideLayout130.xml"/><Relationship Id="rId7" Type="http://schemas.openxmlformats.org/officeDocument/2006/relationships/slideLayout" Target="../slideLayouts/slideLayout131.xml"/><Relationship Id="rId8" Type="http://schemas.openxmlformats.org/officeDocument/2006/relationships/slideLayout" Target="../slideLayouts/slideLayout132.xml"/><Relationship Id="rId9" Type="http://schemas.openxmlformats.org/officeDocument/2006/relationships/slideLayout" Target="../slideLayouts/slideLayout133.xml"/><Relationship Id="rId10" Type="http://schemas.openxmlformats.org/officeDocument/2006/relationships/slideLayout" Target="../slideLayouts/slideLayout134.xml"/></Relationships>
</file>

<file path=ppt/slideMasters/_rels/slideMaster1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48.xml"/><Relationship Id="rId12" Type="http://schemas.openxmlformats.org/officeDocument/2006/relationships/slideLayout" Target="../slideLayouts/slideLayout149.xml"/><Relationship Id="rId13" Type="http://schemas.openxmlformats.org/officeDocument/2006/relationships/slideLayout" Target="../slideLayouts/slideLayout150.xml"/><Relationship Id="rId14" Type="http://schemas.openxmlformats.org/officeDocument/2006/relationships/theme" Target="../theme/theme12.xml"/><Relationship Id="rId1" Type="http://schemas.openxmlformats.org/officeDocument/2006/relationships/slideLayout" Target="../slideLayouts/slideLayout138.xml"/><Relationship Id="rId2" Type="http://schemas.openxmlformats.org/officeDocument/2006/relationships/slideLayout" Target="../slideLayouts/slideLayout139.xml"/><Relationship Id="rId3" Type="http://schemas.openxmlformats.org/officeDocument/2006/relationships/slideLayout" Target="../slideLayouts/slideLayout140.xml"/><Relationship Id="rId4" Type="http://schemas.openxmlformats.org/officeDocument/2006/relationships/slideLayout" Target="../slideLayouts/slideLayout141.xml"/><Relationship Id="rId5" Type="http://schemas.openxmlformats.org/officeDocument/2006/relationships/slideLayout" Target="../slideLayouts/slideLayout142.xml"/><Relationship Id="rId6" Type="http://schemas.openxmlformats.org/officeDocument/2006/relationships/slideLayout" Target="../slideLayouts/slideLayout143.xml"/><Relationship Id="rId7" Type="http://schemas.openxmlformats.org/officeDocument/2006/relationships/slideLayout" Target="../slideLayouts/slideLayout144.xml"/><Relationship Id="rId8" Type="http://schemas.openxmlformats.org/officeDocument/2006/relationships/slideLayout" Target="../slideLayouts/slideLayout145.xml"/><Relationship Id="rId9" Type="http://schemas.openxmlformats.org/officeDocument/2006/relationships/slideLayout" Target="../slideLayouts/slideLayout146.xml"/><Relationship Id="rId10" Type="http://schemas.openxmlformats.org/officeDocument/2006/relationships/slideLayout" Target="../slideLayouts/slideLayout147.xml"/></Relationships>
</file>

<file path=ppt/slideMasters/_rels/slideMaster1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61.xml"/><Relationship Id="rId12" Type="http://schemas.openxmlformats.org/officeDocument/2006/relationships/slideLayout" Target="../slideLayouts/slideLayout162.xml"/><Relationship Id="rId13" Type="http://schemas.openxmlformats.org/officeDocument/2006/relationships/slideLayout" Target="../slideLayouts/slideLayout163.xml"/><Relationship Id="rId14" Type="http://schemas.openxmlformats.org/officeDocument/2006/relationships/theme" Target="../theme/theme13.xml"/><Relationship Id="rId1" Type="http://schemas.openxmlformats.org/officeDocument/2006/relationships/slideLayout" Target="../slideLayouts/slideLayout151.xml"/><Relationship Id="rId2" Type="http://schemas.openxmlformats.org/officeDocument/2006/relationships/slideLayout" Target="../slideLayouts/slideLayout152.xml"/><Relationship Id="rId3" Type="http://schemas.openxmlformats.org/officeDocument/2006/relationships/slideLayout" Target="../slideLayouts/slideLayout153.xml"/><Relationship Id="rId4" Type="http://schemas.openxmlformats.org/officeDocument/2006/relationships/slideLayout" Target="../slideLayouts/slideLayout154.xml"/><Relationship Id="rId5" Type="http://schemas.openxmlformats.org/officeDocument/2006/relationships/slideLayout" Target="../slideLayouts/slideLayout155.xml"/><Relationship Id="rId6" Type="http://schemas.openxmlformats.org/officeDocument/2006/relationships/slideLayout" Target="../slideLayouts/slideLayout156.xml"/><Relationship Id="rId7" Type="http://schemas.openxmlformats.org/officeDocument/2006/relationships/slideLayout" Target="../slideLayouts/slideLayout157.xml"/><Relationship Id="rId8" Type="http://schemas.openxmlformats.org/officeDocument/2006/relationships/slideLayout" Target="../slideLayouts/slideLayout158.xml"/><Relationship Id="rId9" Type="http://schemas.openxmlformats.org/officeDocument/2006/relationships/slideLayout" Target="../slideLayouts/slideLayout159.xml"/><Relationship Id="rId10" Type="http://schemas.openxmlformats.org/officeDocument/2006/relationships/slideLayout" Target="../slideLayouts/slideLayout160.xml"/></Relationships>
</file>

<file path=ppt/slideMasters/_rels/slideMaster1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74.xml"/><Relationship Id="rId12" Type="http://schemas.openxmlformats.org/officeDocument/2006/relationships/slideLayout" Target="../slideLayouts/slideLayout175.xml"/><Relationship Id="rId13" Type="http://schemas.openxmlformats.org/officeDocument/2006/relationships/slideLayout" Target="../slideLayouts/slideLayout176.xml"/><Relationship Id="rId14" Type="http://schemas.openxmlformats.org/officeDocument/2006/relationships/theme" Target="../theme/theme14.xml"/><Relationship Id="rId1" Type="http://schemas.openxmlformats.org/officeDocument/2006/relationships/slideLayout" Target="../slideLayouts/slideLayout164.xml"/><Relationship Id="rId2" Type="http://schemas.openxmlformats.org/officeDocument/2006/relationships/slideLayout" Target="../slideLayouts/slideLayout165.xml"/><Relationship Id="rId3" Type="http://schemas.openxmlformats.org/officeDocument/2006/relationships/slideLayout" Target="../slideLayouts/slideLayout166.xml"/><Relationship Id="rId4" Type="http://schemas.openxmlformats.org/officeDocument/2006/relationships/slideLayout" Target="../slideLayouts/slideLayout167.xml"/><Relationship Id="rId5" Type="http://schemas.openxmlformats.org/officeDocument/2006/relationships/slideLayout" Target="../slideLayouts/slideLayout168.xml"/><Relationship Id="rId6" Type="http://schemas.openxmlformats.org/officeDocument/2006/relationships/slideLayout" Target="../slideLayouts/slideLayout169.xml"/><Relationship Id="rId7" Type="http://schemas.openxmlformats.org/officeDocument/2006/relationships/slideLayout" Target="../slideLayouts/slideLayout170.xml"/><Relationship Id="rId8" Type="http://schemas.openxmlformats.org/officeDocument/2006/relationships/slideLayout" Target="../slideLayouts/slideLayout171.xml"/><Relationship Id="rId9" Type="http://schemas.openxmlformats.org/officeDocument/2006/relationships/slideLayout" Target="../slideLayouts/slideLayout172.xml"/><Relationship Id="rId10" Type="http://schemas.openxmlformats.org/officeDocument/2006/relationships/slideLayout" Target="../slideLayouts/slideLayout173.xml"/></Relationships>
</file>

<file path=ppt/slideMasters/_rels/slideMaster1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87.xml"/><Relationship Id="rId12" Type="http://schemas.openxmlformats.org/officeDocument/2006/relationships/slideLayout" Target="../slideLayouts/slideLayout188.xml"/><Relationship Id="rId13" Type="http://schemas.openxmlformats.org/officeDocument/2006/relationships/slideLayout" Target="../slideLayouts/slideLayout189.xml"/><Relationship Id="rId14" Type="http://schemas.openxmlformats.org/officeDocument/2006/relationships/theme" Target="../theme/theme15.xml"/><Relationship Id="rId1" Type="http://schemas.openxmlformats.org/officeDocument/2006/relationships/slideLayout" Target="../slideLayouts/slideLayout177.xml"/><Relationship Id="rId2" Type="http://schemas.openxmlformats.org/officeDocument/2006/relationships/slideLayout" Target="../slideLayouts/slideLayout178.xml"/><Relationship Id="rId3" Type="http://schemas.openxmlformats.org/officeDocument/2006/relationships/slideLayout" Target="../slideLayouts/slideLayout179.xml"/><Relationship Id="rId4" Type="http://schemas.openxmlformats.org/officeDocument/2006/relationships/slideLayout" Target="../slideLayouts/slideLayout180.xml"/><Relationship Id="rId5" Type="http://schemas.openxmlformats.org/officeDocument/2006/relationships/slideLayout" Target="../slideLayouts/slideLayout181.xml"/><Relationship Id="rId6" Type="http://schemas.openxmlformats.org/officeDocument/2006/relationships/slideLayout" Target="../slideLayouts/slideLayout182.xml"/><Relationship Id="rId7" Type="http://schemas.openxmlformats.org/officeDocument/2006/relationships/slideLayout" Target="../slideLayouts/slideLayout183.xml"/><Relationship Id="rId8" Type="http://schemas.openxmlformats.org/officeDocument/2006/relationships/slideLayout" Target="../slideLayouts/slideLayout184.xml"/><Relationship Id="rId9" Type="http://schemas.openxmlformats.org/officeDocument/2006/relationships/slideLayout" Target="../slideLayouts/slideLayout185.xml"/><Relationship Id="rId10" Type="http://schemas.openxmlformats.org/officeDocument/2006/relationships/slideLayout" Target="../slideLayouts/slideLayout186.xml"/></Relationships>
</file>

<file path=ppt/slideMasters/_rels/slideMaster1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00.xml"/><Relationship Id="rId12" Type="http://schemas.openxmlformats.org/officeDocument/2006/relationships/slideLayout" Target="../slideLayouts/slideLayout201.xml"/><Relationship Id="rId13" Type="http://schemas.openxmlformats.org/officeDocument/2006/relationships/slideLayout" Target="../slideLayouts/slideLayout202.xml"/><Relationship Id="rId14" Type="http://schemas.openxmlformats.org/officeDocument/2006/relationships/theme" Target="../theme/theme16.xml"/><Relationship Id="rId1" Type="http://schemas.openxmlformats.org/officeDocument/2006/relationships/slideLayout" Target="../slideLayouts/slideLayout190.xml"/><Relationship Id="rId2" Type="http://schemas.openxmlformats.org/officeDocument/2006/relationships/slideLayout" Target="../slideLayouts/slideLayout191.xml"/><Relationship Id="rId3" Type="http://schemas.openxmlformats.org/officeDocument/2006/relationships/slideLayout" Target="../slideLayouts/slideLayout192.xml"/><Relationship Id="rId4" Type="http://schemas.openxmlformats.org/officeDocument/2006/relationships/slideLayout" Target="../slideLayouts/slideLayout193.xml"/><Relationship Id="rId5" Type="http://schemas.openxmlformats.org/officeDocument/2006/relationships/slideLayout" Target="../slideLayouts/slideLayout194.xml"/><Relationship Id="rId6" Type="http://schemas.openxmlformats.org/officeDocument/2006/relationships/slideLayout" Target="../slideLayouts/slideLayout195.xml"/><Relationship Id="rId7" Type="http://schemas.openxmlformats.org/officeDocument/2006/relationships/slideLayout" Target="../slideLayouts/slideLayout196.xml"/><Relationship Id="rId8" Type="http://schemas.openxmlformats.org/officeDocument/2006/relationships/slideLayout" Target="../slideLayouts/slideLayout197.xml"/><Relationship Id="rId9" Type="http://schemas.openxmlformats.org/officeDocument/2006/relationships/slideLayout" Target="../slideLayouts/slideLayout198.xml"/><Relationship Id="rId10" Type="http://schemas.openxmlformats.org/officeDocument/2006/relationships/slideLayout" Target="../slideLayouts/slideLayout199.xml"/></Relationships>
</file>

<file path=ppt/slideMasters/_rels/slideMaster17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13.xml"/><Relationship Id="rId12" Type="http://schemas.openxmlformats.org/officeDocument/2006/relationships/theme" Target="../theme/theme17.xml"/><Relationship Id="rId1" Type="http://schemas.openxmlformats.org/officeDocument/2006/relationships/slideLayout" Target="../slideLayouts/slideLayout203.xml"/><Relationship Id="rId2" Type="http://schemas.openxmlformats.org/officeDocument/2006/relationships/slideLayout" Target="../slideLayouts/slideLayout204.xml"/><Relationship Id="rId3" Type="http://schemas.openxmlformats.org/officeDocument/2006/relationships/slideLayout" Target="../slideLayouts/slideLayout205.xml"/><Relationship Id="rId4" Type="http://schemas.openxmlformats.org/officeDocument/2006/relationships/slideLayout" Target="../slideLayouts/slideLayout206.xml"/><Relationship Id="rId5" Type="http://schemas.openxmlformats.org/officeDocument/2006/relationships/slideLayout" Target="../slideLayouts/slideLayout207.xml"/><Relationship Id="rId6" Type="http://schemas.openxmlformats.org/officeDocument/2006/relationships/slideLayout" Target="../slideLayouts/slideLayout208.xml"/><Relationship Id="rId7" Type="http://schemas.openxmlformats.org/officeDocument/2006/relationships/slideLayout" Target="../slideLayouts/slideLayout209.xml"/><Relationship Id="rId8" Type="http://schemas.openxmlformats.org/officeDocument/2006/relationships/slideLayout" Target="../slideLayouts/slideLayout210.xml"/><Relationship Id="rId9" Type="http://schemas.openxmlformats.org/officeDocument/2006/relationships/slideLayout" Target="../slideLayouts/slideLayout211.xml"/><Relationship Id="rId10" Type="http://schemas.openxmlformats.org/officeDocument/2006/relationships/slideLayout" Target="../slideLayouts/slideLayout212.xml"/></Relationships>
</file>

<file path=ppt/slideMasters/_rels/slideMaster18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4.xml"/><Relationship Id="rId12" Type="http://schemas.openxmlformats.org/officeDocument/2006/relationships/theme" Target="../theme/theme18.xml"/><Relationship Id="rId1" Type="http://schemas.openxmlformats.org/officeDocument/2006/relationships/slideLayout" Target="../slideLayouts/slideLayout214.xml"/><Relationship Id="rId2" Type="http://schemas.openxmlformats.org/officeDocument/2006/relationships/slideLayout" Target="../slideLayouts/slideLayout215.xml"/><Relationship Id="rId3" Type="http://schemas.openxmlformats.org/officeDocument/2006/relationships/slideLayout" Target="../slideLayouts/slideLayout216.xml"/><Relationship Id="rId4" Type="http://schemas.openxmlformats.org/officeDocument/2006/relationships/slideLayout" Target="../slideLayouts/slideLayout217.xml"/><Relationship Id="rId5" Type="http://schemas.openxmlformats.org/officeDocument/2006/relationships/slideLayout" Target="../slideLayouts/slideLayout218.xml"/><Relationship Id="rId6" Type="http://schemas.openxmlformats.org/officeDocument/2006/relationships/slideLayout" Target="../slideLayouts/slideLayout219.xml"/><Relationship Id="rId7" Type="http://schemas.openxmlformats.org/officeDocument/2006/relationships/slideLayout" Target="../slideLayouts/slideLayout220.xml"/><Relationship Id="rId8" Type="http://schemas.openxmlformats.org/officeDocument/2006/relationships/slideLayout" Target="../slideLayouts/slideLayout221.xml"/><Relationship Id="rId9" Type="http://schemas.openxmlformats.org/officeDocument/2006/relationships/slideLayout" Target="../slideLayouts/slideLayout222.xml"/><Relationship Id="rId10" Type="http://schemas.openxmlformats.org/officeDocument/2006/relationships/slideLayout" Target="../slideLayouts/slideLayout223.xml"/></Relationships>
</file>

<file path=ppt/slideMasters/_rels/slideMaster19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35.xml"/><Relationship Id="rId12" Type="http://schemas.openxmlformats.org/officeDocument/2006/relationships/theme" Target="../theme/theme19.xml"/><Relationship Id="rId1" Type="http://schemas.openxmlformats.org/officeDocument/2006/relationships/slideLayout" Target="../slideLayouts/slideLayout225.xml"/><Relationship Id="rId2" Type="http://schemas.openxmlformats.org/officeDocument/2006/relationships/slideLayout" Target="../slideLayouts/slideLayout226.xml"/><Relationship Id="rId3" Type="http://schemas.openxmlformats.org/officeDocument/2006/relationships/slideLayout" Target="../slideLayouts/slideLayout227.xml"/><Relationship Id="rId4" Type="http://schemas.openxmlformats.org/officeDocument/2006/relationships/slideLayout" Target="../slideLayouts/slideLayout228.xml"/><Relationship Id="rId5" Type="http://schemas.openxmlformats.org/officeDocument/2006/relationships/slideLayout" Target="../slideLayouts/slideLayout229.xml"/><Relationship Id="rId6" Type="http://schemas.openxmlformats.org/officeDocument/2006/relationships/slideLayout" Target="../slideLayouts/slideLayout230.xml"/><Relationship Id="rId7" Type="http://schemas.openxmlformats.org/officeDocument/2006/relationships/slideLayout" Target="../slideLayouts/slideLayout231.xml"/><Relationship Id="rId8" Type="http://schemas.openxmlformats.org/officeDocument/2006/relationships/slideLayout" Target="../slideLayouts/slideLayout232.xml"/><Relationship Id="rId9" Type="http://schemas.openxmlformats.org/officeDocument/2006/relationships/slideLayout" Target="../slideLayouts/slideLayout233.xml"/><Relationship Id="rId10" Type="http://schemas.openxmlformats.org/officeDocument/2006/relationships/slideLayout" Target="../slideLayouts/slideLayout234.xml"/></Relationships>
</file>

<file path=ppt/slideMasters/_rels/slideMaster20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46.xml"/><Relationship Id="rId12" Type="http://schemas.openxmlformats.org/officeDocument/2006/relationships/slideLayout" Target="../slideLayouts/slideLayout247.xml"/><Relationship Id="rId13" Type="http://schemas.openxmlformats.org/officeDocument/2006/relationships/slideLayout" Target="../slideLayouts/slideLayout248.xml"/><Relationship Id="rId14" Type="http://schemas.openxmlformats.org/officeDocument/2006/relationships/slideLayout" Target="../slideLayouts/slideLayout249.xml"/><Relationship Id="rId15" Type="http://schemas.openxmlformats.org/officeDocument/2006/relationships/theme" Target="../theme/theme20.xml"/><Relationship Id="rId1" Type="http://schemas.openxmlformats.org/officeDocument/2006/relationships/slideLayout" Target="../slideLayouts/slideLayout236.xml"/><Relationship Id="rId2" Type="http://schemas.openxmlformats.org/officeDocument/2006/relationships/slideLayout" Target="../slideLayouts/slideLayout237.xml"/><Relationship Id="rId3" Type="http://schemas.openxmlformats.org/officeDocument/2006/relationships/slideLayout" Target="../slideLayouts/slideLayout238.xml"/><Relationship Id="rId4" Type="http://schemas.openxmlformats.org/officeDocument/2006/relationships/slideLayout" Target="../slideLayouts/slideLayout239.xml"/><Relationship Id="rId5" Type="http://schemas.openxmlformats.org/officeDocument/2006/relationships/slideLayout" Target="../slideLayouts/slideLayout240.xml"/><Relationship Id="rId6" Type="http://schemas.openxmlformats.org/officeDocument/2006/relationships/slideLayout" Target="../slideLayouts/slideLayout241.xml"/><Relationship Id="rId7" Type="http://schemas.openxmlformats.org/officeDocument/2006/relationships/slideLayout" Target="../slideLayouts/slideLayout242.xml"/><Relationship Id="rId8" Type="http://schemas.openxmlformats.org/officeDocument/2006/relationships/slideLayout" Target="../slideLayouts/slideLayout243.xml"/><Relationship Id="rId9" Type="http://schemas.openxmlformats.org/officeDocument/2006/relationships/slideLayout" Target="../slideLayouts/slideLayout244.xml"/><Relationship Id="rId10" Type="http://schemas.openxmlformats.org/officeDocument/2006/relationships/slideLayout" Target="../slideLayouts/slideLayout245.xml"/></Relationships>
</file>

<file path=ppt/slideMasters/_rels/slideMaster2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60.xml"/><Relationship Id="rId12" Type="http://schemas.openxmlformats.org/officeDocument/2006/relationships/theme" Target="../theme/theme21.xml"/><Relationship Id="rId1" Type="http://schemas.openxmlformats.org/officeDocument/2006/relationships/slideLayout" Target="../slideLayouts/slideLayout250.xml"/><Relationship Id="rId2" Type="http://schemas.openxmlformats.org/officeDocument/2006/relationships/slideLayout" Target="../slideLayouts/slideLayout251.xml"/><Relationship Id="rId3" Type="http://schemas.openxmlformats.org/officeDocument/2006/relationships/slideLayout" Target="../slideLayouts/slideLayout252.xml"/><Relationship Id="rId4" Type="http://schemas.openxmlformats.org/officeDocument/2006/relationships/slideLayout" Target="../slideLayouts/slideLayout253.xml"/><Relationship Id="rId5" Type="http://schemas.openxmlformats.org/officeDocument/2006/relationships/slideLayout" Target="../slideLayouts/slideLayout254.xml"/><Relationship Id="rId6" Type="http://schemas.openxmlformats.org/officeDocument/2006/relationships/slideLayout" Target="../slideLayouts/slideLayout255.xml"/><Relationship Id="rId7" Type="http://schemas.openxmlformats.org/officeDocument/2006/relationships/slideLayout" Target="../slideLayouts/slideLayout256.xml"/><Relationship Id="rId8" Type="http://schemas.openxmlformats.org/officeDocument/2006/relationships/slideLayout" Target="../slideLayouts/slideLayout257.xml"/><Relationship Id="rId9" Type="http://schemas.openxmlformats.org/officeDocument/2006/relationships/slideLayout" Target="../slideLayouts/slideLayout258.xml"/><Relationship Id="rId10" Type="http://schemas.openxmlformats.org/officeDocument/2006/relationships/slideLayout" Target="../slideLayouts/slideLayout259.xml"/></Relationships>
</file>

<file path=ppt/slideMasters/_rels/slideMaster2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71.xml"/><Relationship Id="rId12" Type="http://schemas.openxmlformats.org/officeDocument/2006/relationships/slideLayout" Target="../slideLayouts/slideLayout272.xml"/><Relationship Id="rId13" Type="http://schemas.openxmlformats.org/officeDocument/2006/relationships/slideLayout" Target="../slideLayouts/slideLayout273.xml"/><Relationship Id="rId14" Type="http://schemas.openxmlformats.org/officeDocument/2006/relationships/slideLayout" Target="../slideLayouts/slideLayout274.xml"/><Relationship Id="rId15" Type="http://schemas.openxmlformats.org/officeDocument/2006/relationships/slideLayout" Target="../slideLayouts/slideLayout275.xml"/><Relationship Id="rId16" Type="http://schemas.openxmlformats.org/officeDocument/2006/relationships/theme" Target="../theme/theme22.xml"/><Relationship Id="rId1" Type="http://schemas.openxmlformats.org/officeDocument/2006/relationships/slideLayout" Target="../slideLayouts/slideLayout261.xml"/><Relationship Id="rId2" Type="http://schemas.openxmlformats.org/officeDocument/2006/relationships/slideLayout" Target="../slideLayouts/slideLayout262.xml"/><Relationship Id="rId3" Type="http://schemas.openxmlformats.org/officeDocument/2006/relationships/slideLayout" Target="../slideLayouts/slideLayout263.xml"/><Relationship Id="rId4" Type="http://schemas.openxmlformats.org/officeDocument/2006/relationships/slideLayout" Target="../slideLayouts/slideLayout264.xml"/><Relationship Id="rId5" Type="http://schemas.openxmlformats.org/officeDocument/2006/relationships/slideLayout" Target="../slideLayouts/slideLayout265.xml"/><Relationship Id="rId6" Type="http://schemas.openxmlformats.org/officeDocument/2006/relationships/slideLayout" Target="../slideLayouts/slideLayout266.xml"/><Relationship Id="rId7" Type="http://schemas.openxmlformats.org/officeDocument/2006/relationships/slideLayout" Target="../slideLayouts/slideLayout267.xml"/><Relationship Id="rId8" Type="http://schemas.openxmlformats.org/officeDocument/2006/relationships/slideLayout" Target="../slideLayouts/slideLayout268.xml"/><Relationship Id="rId9" Type="http://schemas.openxmlformats.org/officeDocument/2006/relationships/slideLayout" Target="../slideLayouts/slideLayout269.xml"/><Relationship Id="rId10" Type="http://schemas.openxmlformats.org/officeDocument/2006/relationships/slideLayout" Target="../slideLayouts/slideLayout270.xml"/></Relationships>
</file>

<file path=ppt/slideMasters/_rels/slideMaster2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86.xml"/><Relationship Id="rId12" Type="http://schemas.openxmlformats.org/officeDocument/2006/relationships/slideLayout" Target="../slideLayouts/slideLayout287.xml"/><Relationship Id="rId13" Type="http://schemas.openxmlformats.org/officeDocument/2006/relationships/slideLayout" Target="../slideLayouts/slideLayout288.xml"/><Relationship Id="rId14" Type="http://schemas.openxmlformats.org/officeDocument/2006/relationships/slideLayout" Target="../slideLayouts/slideLayout289.xml"/><Relationship Id="rId15" Type="http://schemas.openxmlformats.org/officeDocument/2006/relationships/theme" Target="../theme/theme23.xml"/><Relationship Id="rId1" Type="http://schemas.openxmlformats.org/officeDocument/2006/relationships/slideLayout" Target="../slideLayouts/slideLayout276.xml"/><Relationship Id="rId2" Type="http://schemas.openxmlformats.org/officeDocument/2006/relationships/slideLayout" Target="../slideLayouts/slideLayout277.xml"/><Relationship Id="rId3" Type="http://schemas.openxmlformats.org/officeDocument/2006/relationships/slideLayout" Target="../slideLayouts/slideLayout278.xml"/><Relationship Id="rId4" Type="http://schemas.openxmlformats.org/officeDocument/2006/relationships/slideLayout" Target="../slideLayouts/slideLayout279.xml"/><Relationship Id="rId5" Type="http://schemas.openxmlformats.org/officeDocument/2006/relationships/slideLayout" Target="../slideLayouts/slideLayout280.xml"/><Relationship Id="rId6" Type="http://schemas.openxmlformats.org/officeDocument/2006/relationships/slideLayout" Target="../slideLayouts/slideLayout281.xml"/><Relationship Id="rId7" Type="http://schemas.openxmlformats.org/officeDocument/2006/relationships/slideLayout" Target="../slideLayouts/slideLayout282.xml"/><Relationship Id="rId8" Type="http://schemas.openxmlformats.org/officeDocument/2006/relationships/slideLayout" Target="../slideLayouts/slideLayout283.xml"/><Relationship Id="rId9" Type="http://schemas.openxmlformats.org/officeDocument/2006/relationships/slideLayout" Target="../slideLayouts/slideLayout284.xml"/><Relationship Id="rId10" Type="http://schemas.openxmlformats.org/officeDocument/2006/relationships/slideLayout" Target="../slideLayouts/slideLayout285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356" tIns="45676" rIns="91356" bIns="45676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356" tIns="45676" rIns="91356" bIns="4567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356" tIns="45676" rIns="91356" bIns="45676" rtlCol="0" anchor="ctr"/>
          <a:lstStyle>
            <a:lvl1pPr algn="l" defTabSz="913541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5540B45B-3E7A-4557-AB73-999BF21707F3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356" tIns="45676" rIns="91356" bIns="45676" rtlCol="0" anchor="ctr"/>
          <a:lstStyle>
            <a:lvl1pPr algn="ctr" defTabSz="913541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356" tIns="45676" rIns="91356" bIns="45676" rtlCol="0" anchor="ctr"/>
          <a:lstStyle>
            <a:lvl1pPr algn="r" defTabSz="913541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34A2CAB0-5F05-4472-9138-7942C1ACA28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01" r:id="rId1"/>
    <p:sldLayoutId id="2147484200" r:id="rId2"/>
    <p:sldLayoutId id="2147484199" r:id="rId3"/>
    <p:sldLayoutId id="2147484198" r:id="rId4"/>
    <p:sldLayoutId id="2147484197" r:id="rId5"/>
    <p:sldLayoutId id="2147484196" r:id="rId6"/>
    <p:sldLayoutId id="2147484195" r:id="rId7"/>
    <p:sldLayoutId id="2147484194" r:id="rId8"/>
    <p:sldLayoutId id="2147484193" r:id="rId9"/>
    <p:sldLayoutId id="2147484192" r:id="rId10"/>
    <p:sldLayoutId id="2147484191" r:id="rId11"/>
  </p:sldLayoutIdLst>
  <p:txStyles>
    <p:titleStyle>
      <a:lvl1pPr algn="ctr" defTabSz="912813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2pPr>
      <a:lvl3pPr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3pPr>
      <a:lvl4pPr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4pPr>
      <a:lvl5pPr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5pPr>
      <a:lvl6pPr marL="457200"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6pPr>
      <a:lvl7pPr marL="914400"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7pPr>
      <a:lvl8pPr marL="1371600"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8pPr>
      <a:lvl9pPr marL="1828800"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9pPr>
    </p:titleStyle>
    <p:bodyStyle>
      <a:lvl1pPr marL="341313" indent="-341313" algn="l" defTabSz="912813" rtl="0" fontAlgn="base">
        <a:spcBef>
          <a:spcPct val="20000"/>
        </a:spcBef>
        <a:spcAft>
          <a:spcPct val="0"/>
        </a:spcAft>
        <a:buFont typeface="Arial" pitchFamily="-72" charset="0"/>
        <a:buChar char="•"/>
        <a:defRPr sz="3200" kern="1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1363" indent="-284163" algn="l" defTabSz="912813" rtl="0" fontAlgn="base">
        <a:spcBef>
          <a:spcPct val="20000"/>
        </a:spcBef>
        <a:spcAft>
          <a:spcPct val="0"/>
        </a:spcAft>
        <a:buFont typeface="Arial" pitchFamily="-72" charset="0"/>
        <a:buChar char="–"/>
        <a:defRPr sz="28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2pPr>
      <a:lvl3pPr marL="1141413" indent="-227013" algn="l" defTabSz="912813" rtl="0" fontAlgn="base">
        <a:spcBef>
          <a:spcPct val="20000"/>
        </a:spcBef>
        <a:spcAft>
          <a:spcPct val="0"/>
        </a:spcAft>
        <a:buFont typeface="Arial" pitchFamily="-72" charset="0"/>
        <a:buChar char="•"/>
        <a:defRPr sz="24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3pPr>
      <a:lvl4pPr marL="1598613" indent="-227013" algn="l" defTabSz="912813" rtl="0" fontAlgn="base">
        <a:spcBef>
          <a:spcPct val="20000"/>
        </a:spcBef>
        <a:spcAft>
          <a:spcPct val="0"/>
        </a:spcAft>
        <a:buFont typeface="Arial" pitchFamily="-72" charset="0"/>
        <a:buChar char="–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4pPr>
      <a:lvl5pPr marL="2054225" indent="-227013" algn="l" defTabSz="912813" rtl="0" fontAlgn="base">
        <a:spcBef>
          <a:spcPct val="20000"/>
        </a:spcBef>
        <a:spcAft>
          <a:spcPct val="0"/>
        </a:spcAft>
        <a:buFont typeface="Arial" pitchFamily="-72" charset="0"/>
        <a:buChar char="»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5pPr>
      <a:lvl6pPr marL="2512239" indent="-228384" algn="l" defTabSz="9135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69010" indent="-228384" algn="l" defTabSz="9135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5780" indent="-228384" algn="l" defTabSz="9135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2552" indent="-228384" algn="l" defTabSz="9135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6772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3541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0312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7083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3853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0624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7396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4166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356" tIns="45676" rIns="91356" bIns="45676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356" tIns="45676" rIns="91356" bIns="4567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356" tIns="45676" rIns="91356" bIns="45676" numCol="1" anchor="t" anchorCtr="0" compatLnSpc="1">
            <a:prstTxWarp prst="textNoShape">
              <a:avLst/>
            </a:prstTxWarp>
          </a:bodyPr>
          <a:lstStyle>
            <a:lvl1pPr defTabSz="913541"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356" tIns="45676" rIns="91356" bIns="45676" numCol="1" anchor="t" anchorCtr="0" compatLnSpc="1">
            <a:prstTxWarp prst="textNoShape">
              <a:avLst/>
            </a:prstTxWarp>
          </a:bodyPr>
          <a:lstStyle>
            <a:lvl1pPr algn="ctr" defTabSz="913541"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356" tIns="45676" rIns="91356" bIns="45676" numCol="1" anchor="t" anchorCtr="0" compatLnSpc="1">
            <a:prstTxWarp prst="textNoShape">
              <a:avLst/>
            </a:prstTxWarp>
          </a:bodyPr>
          <a:lstStyle>
            <a:lvl1pPr algn="r" defTabSz="913541"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050EFE4-022F-40D9-89C7-DB6023A665E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35" r:id="rId1"/>
    <p:sldLayoutId id="2147484236" r:id="rId2"/>
    <p:sldLayoutId id="2147484237" r:id="rId3"/>
    <p:sldLayoutId id="2147484238" r:id="rId4"/>
    <p:sldLayoutId id="2147484239" r:id="rId5"/>
    <p:sldLayoutId id="2147484240" r:id="rId6"/>
    <p:sldLayoutId id="2147484241" r:id="rId7"/>
    <p:sldLayoutId id="2147484242" r:id="rId8"/>
    <p:sldLayoutId id="2147484243" r:id="rId9"/>
    <p:sldLayoutId id="2147484244" r:id="rId10"/>
    <p:sldLayoutId id="2147484245" r:id="rId11"/>
    <p:sldLayoutId id="2147484246" r:id="rId12"/>
    <p:sldLayoutId id="2147484247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6772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3541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0312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7083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1313" indent="-341313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1363" indent="-284163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1413" indent="-227013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598613" indent="-227013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4225" indent="-227013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2239" indent="-22838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69010" indent="-22838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5780" indent="-22838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2552" indent="-22838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6772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3541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0312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7083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3853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0624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7396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4166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356" tIns="45676" rIns="91356" bIns="45676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356" tIns="45676" rIns="91356" bIns="4567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356" tIns="45676" rIns="91356" bIns="45676" numCol="1" anchor="t" anchorCtr="0" compatLnSpc="1">
            <a:prstTxWarp prst="textNoShape">
              <a:avLst/>
            </a:prstTxWarp>
          </a:bodyPr>
          <a:lstStyle>
            <a:lvl1pPr defTabSz="913541"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356" tIns="45676" rIns="91356" bIns="45676" numCol="1" anchor="t" anchorCtr="0" compatLnSpc="1">
            <a:prstTxWarp prst="textNoShape">
              <a:avLst/>
            </a:prstTxWarp>
          </a:bodyPr>
          <a:lstStyle>
            <a:lvl1pPr algn="ctr" defTabSz="913541"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356" tIns="45676" rIns="91356" bIns="45676" numCol="1" anchor="t" anchorCtr="0" compatLnSpc="1">
            <a:prstTxWarp prst="textNoShape">
              <a:avLst/>
            </a:prstTxWarp>
          </a:bodyPr>
          <a:lstStyle>
            <a:lvl1pPr algn="r" defTabSz="913541"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7510367-A776-4442-B597-1FD48982C08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48" r:id="rId1"/>
    <p:sldLayoutId id="2147484249" r:id="rId2"/>
    <p:sldLayoutId id="2147484250" r:id="rId3"/>
    <p:sldLayoutId id="2147484251" r:id="rId4"/>
    <p:sldLayoutId id="2147484252" r:id="rId5"/>
    <p:sldLayoutId id="2147484253" r:id="rId6"/>
    <p:sldLayoutId id="2147484254" r:id="rId7"/>
    <p:sldLayoutId id="2147484255" r:id="rId8"/>
    <p:sldLayoutId id="2147484256" r:id="rId9"/>
    <p:sldLayoutId id="2147484257" r:id="rId10"/>
    <p:sldLayoutId id="2147484258" r:id="rId11"/>
    <p:sldLayoutId id="2147484259" r:id="rId12"/>
    <p:sldLayoutId id="2147484260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6772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3541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0312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7083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1313" indent="-341313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1363" indent="-284163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1413" indent="-227013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598613" indent="-227013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4225" indent="-227013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2239" indent="-22838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69010" indent="-22838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5780" indent="-22838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2552" indent="-22838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6772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3541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0312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7083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3853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0624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7396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4166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356" tIns="45676" rIns="91356" bIns="45676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356" tIns="45676" rIns="91356" bIns="4567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356" tIns="45676" rIns="91356" bIns="45676" numCol="1" anchor="t" anchorCtr="0" compatLnSpc="1">
            <a:prstTxWarp prst="textNoShape">
              <a:avLst/>
            </a:prstTxWarp>
          </a:bodyPr>
          <a:lstStyle>
            <a:lvl1pPr defTabSz="913541"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356" tIns="45676" rIns="91356" bIns="45676" numCol="1" anchor="t" anchorCtr="0" compatLnSpc="1">
            <a:prstTxWarp prst="textNoShape">
              <a:avLst/>
            </a:prstTxWarp>
          </a:bodyPr>
          <a:lstStyle>
            <a:lvl1pPr algn="ctr" defTabSz="913541"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356" tIns="45676" rIns="91356" bIns="45676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ea typeface="Arial" pitchFamily="-72" charset="0"/>
                <a:cs typeface="Arial" pitchFamily="-72" charset="0"/>
              </a:defRPr>
            </a:lvl1pPr>
          </a:lstStyle>
          <a:p>
            <a:fld id="{67E213B4-8CC2-4E9C-98B3-1166F2874BF2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61" r:id="rId1"/>
    <p:sldLayoutId id="2147484262" r:id="rId2"/>
    <p:sldLayoutId id="2147484263" r:id="rId3"/>
    <p:sldLayoutId id="2147484264" r:id="rId4"/>
    <p:sldLayoutId id="2147484265" r:id="rId5"/>
    <p:sldLayoutId id="2147484266" r:id="rId6"/>
    <p:sldLayoutId id="2147484267" r:id="rId7"/>
    <p:sldLayoutId id="2147484268" r:id="rId8"/>
    <p:sldLayoutId id="2147484269" r:id="rId9"/>
    <p:sldLayoutId id="2147484270" r:id="rId10"/>
    <p:sldLayoutId id="21474842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6772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3541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0312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7083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1313" indent="-341313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1363" indent="-284163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2pPr>
      <a:lvl3pPr marL="1141413" indent="-227013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3pPr>
      <a:lvl4pPr marL="1598613" indent="-227013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4pPr>
      <a:lvl5pPr marL="2054225" indent="-227013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5pPr>
      <a:lvl6pPr marL="2512239" indent="-22838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69010" indent="-22838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5780" indent="-22838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2552" indent="-22838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6772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3541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0312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7083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3853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0624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7396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4166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356" tIns="45676" rIns="91356" bIns="45676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356" tIns="45676" rIns="91356" bIns="4567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356" tIns="45676" rIns="91356" bIns="45676" numCol="1" anchor="t" anchorCtr="0" compatLnSpc="1">
            <a:prstTxWarp prst="textNoShape">
              <a:avLst/>
            </a:prstTxWarp>
          </a:bodyPr>
          <a:lstStyle>
            <a:lvl1pPr defTabSz="913541"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356" tIns="45676" rIns="91356" bIns="45676" numCol="1" anchor="t" anchorCtr="0" compatLnSpc="1">
            <a:prstTxWarp prst="textNoShape">
              <a:avLst/>
            </a:prstTxWarp>
          </a:bodyPr>
          <a:lstStyle>
            <a:lvl1pPr algn="ctr" defTabSz="913541"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356" tIns="45676" rIns="91356" bIns="45676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ea typeface="Arial" pitchFamily="-72" charset="0"/>
                <a:cs typeface="Arial" pitchFamily="-72" charset="0"/>
              </a:defRPr>
            </a:lvl1pPr>
          </a:lstStyle>
          <a:p>
            <a:fld id="{CE20A7B6-7339-482C-8825-C8F2CC0FFC1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72" r:id="rId1"/>
    <p:sldLayoutId id="2147484273" r:id="rId2"/>
    <p:sldLayoutId id="2147484274" r:id="rId3"/>
    <p:sldLayoutId id="2147484275" r:id="rId4"/>
    <p:sldLayoutId id="2147484276" r:id="rId5"/>
    <p:sldLayoutId id="2147484277" r:id="rId6"/>
    <p:sldLayoutId id="2147484278" r:id="rId7"/>
    <p:sldLayoutId id="2147484279" r:id="rId8"/>
    <p:sldLayoutId id="2147484280" r:id="rId9"/>
    <p:sldLayoutId id="2147484281" r:id="rId10"/>
    <p:sldLayoutId id="214748428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6772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3541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0312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7083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1313" indent="-341313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1363" indent="-284163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2pPr>
      <a:lvl3pPr marL="1141413" indent="-227013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3pPr>
      <a:lvl4pPr marL="1598613" indent="-227013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4pPr>
      <a:lvl5pPr marL="2054225" indent="-227013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5pPr>
      <a:lvl6pPr marL="2512239" indent="-22838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69010" indent="-22838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5780" indent="-22838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2552" indent="-22838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6772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3541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0312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7083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3853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0624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7396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4166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19" tIns="45709" rIns="91419" bIns="45709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</a:bodyPr>
          <a:lstStyle>
            <a:lvl1pPr defTabSz="914142"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</a:bodyPr>
          <a:lstStyle>
            <a:lvl1pPr algn="ctr" defTabSz="914142"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ea typeface="Arial" pitchFamily="-72" charset="0"/>
                <a:cs typeface="Arial" pitchFamily="-72" charset="0"/>
              </a:defRPr>
            </a:lvl1pPr>
          </a:lstStyle>
          <a:p>
            <a:fld id="{29A81735-7F9A-4FEC-A0B2-62D1CF45CBE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83" r:id="rId1"/>
    <p:sldLayoutId id="2147484284" r:id="rId2"/>
    <p:sldLayoutId id="2147484285" r:id="rId3"/>
    <p:sldLayoutId id="2147484286" r:id="rId4"/>
    <p:sldLayoutId id="2147484287" r:id="rId5"/>
    <p:sldLayoutId id="2147484288" r:id="rId6"/>
    <p:sldLayoutId id="2147484289" r:id="rId7"/>
    <p:sldLayoutId id="2147484290" r:id="rId8"/>
    <p:sldLayoutId id="2147484291" r:id="rId9"/>
    <p:sldLayoutId id="2147484292" r:id="rId10"/>
    <p:sldLayoutId id="2147484293" r:id="rId11"/>
  </p:sldLayoutIdLst>
  <p:txStyles>
    <p:titleStyle>
      <a:lvl1pPr algn="ctr" defTabSz="912813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defTabSz="912813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defTabSz="912813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defTabSz="912813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defTabSz="912813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99990" algn="ctr" defTabSz="914142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199979" algn="ctr" defTabSz="914142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299969" algn="ctr" defTabSz="914142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399959" algn="ctr" defTabSz="914142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1313" indent="-341313" algn="l" defTabSz="912813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1363" indent="-284163" algn="l" defTabSz="912813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2pPr>
      <a:lvl3pPr marL="1141413" indent="-227013" algn="l" defTabSz="912813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3pPr>
      <a:lvl4pPr marL="1598613" indent="-227013" algn="l" defTabSz="912813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4pPr>
      <a:lvl5pPr marL="2055813" indent="-228600" algn="l" defTabSz="912813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5pPr>
      <a:lvl6pPr marL="2157068" indent="-228796" algn="l" defTabSz="914142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257058" indent="-228796" algn="l" defTabSz="914142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2357048" indent="-228796" algn="l" defTabSz="914142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2457037" indent="-228796" algn="l" defTabSz="914142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199979" rtl="0" eaLnBrk="1" latinLnBrk="0" hangingPunct="1">
        <a:defRPr sz="400" kern="1200">
          <a:solidFill>
            <a:schemeClr val="tx1"/>
          </a:solidFill>
          <a:latin typeface="+mn-lt"/>
          <a:ea typeface="+mn-ea"/>
          <a:cs typeface="+mn-cs"/>
        </a:defRPr>
      </a:lvl1pPr>
      <a:lvl2pPr marL="99990" algn="l" defTabSz="199979" rtl="0" eaLnBrk="1" latinLnBrk="0" hangingPunct="1">
        <a:defRPr sz="400" kern="1200">
          <a:solidFill>
            <a:schemeClr val="tx1"/>
          </a:solidFill>
          <a:latin typeface="+mn-lt"/>
          <a:ea typeface="+mn-ea"/>
          <a:cs typeface="+mn-cs"/>
        </a:defRPr>
      </a:lvl2pPr>
      <a:lvl3pPr marL="199979" algn="l" defTabSz="199979" rtl="0" eaLnBrk="1" latinLnBrk="0" hangingPunct="1">
        <a:defRPr sz="400" kern="1200">
          <a:solidFill>
            <a:schemeClr val="tx1"/>
          </a:solidFill>
          <a:latin typeface="+mn-lt"/>
          <a:ea typeface="+mn-ea"/>
          <a:cs typeface="+mn-cs"/>
        </a:defRPr>
      </a:lvl3pPr>
      <a:lvl4pPr marL="299969" algn="l" defTabSz="199979" rtl="0" eaLnBrk="1" latinLnBrk="0" hangingPunct="1">
        <a:defRPr sz="400" kern="1200">
          <a:solidFill>
            <a:schemeClr val="tx1"/>
          </a:solidFill>
          <a:latin typeface="+mn-lt"/>
          <a:ea typeface="+mn-ea"/>
          <a:cs typeface="+mn-cs"/>
        </a:defRPr>
      </a:lvl4pPr>
      <a:lvl5pPr marL="399959" algn="l" defTabSz="199979" rtl="0" eaLnBrk="1" latinLnBrk="0" hangingPunct="1">
        <a:defRPr sz="400" kern="1200">
          <a:solidFill>
            <a:schemeClr val="tx1"/>
          </a:solidFill>
          <a:latin typeface="+mn-lt"/>
          <a:ea typeface="+mn-ea"/>
          <a:cs typeface="+mn-cs"/>
        </a:defRPr>
      </a:lvl5pPr>
      <a:lvl6pPr marL="499948" algn="l" defTabSz="199979" rtl="0" eaLnBrk="1" latinLnBrk="0" hangingPunct="1">
        <a:defRPr sz="400" kern="1200">
          <a:solidFill>
            <a:schemeClr val="tx1"/>
          </a:solidFill>
          <a:latin typeface="+mn-lt"/>
          <a:ea typeface="+mn-ea"/>
          <a:cs typeface="+mn-cs"/>
        </a:defRPr>
      </a:lvl6pPr>
      <a:lvl7pPr marL="599938" algn="l" defTabSz="199979" rtl="0" eaLnBrk="1" latinLnBrk="0" hangingPunct="1">
        <a:defRPr sz="400" kern="1200">
          <a:solidFill>
            <a:schemeClr val="tx1"/>
          </a:solidFill>
          <a:latin typeface="+mn-lt"/>
          <a:ea typeface="+mn-ea"/>
          <a:cs typeface="+mn-cs"/>
        </a:defRPr>
      </a:lvl7pPr>
      <a:lvl8pPr marL="699927" algn="l" defTabSz="199979" rtl="0" eaLnBrk="1" latinLnBrk="0" hangingPunct="1">
        <a:defRPr sz="400" kern="1200">
          <a:solidFill>
            <a:schemeClr val="tx1"/>
          </a:solidFill>
          <a:latin typeface="+mn-lt"/>
          <a:ea typeface="+mn-ea"/>
          <a:cs typeface="+mn-cs"/>
        </a:defRPr>
      </a:lvl8pPr>
      <a:lvl9pPr marL="799917" algn="l" defTabSz="199979" rtl="0" eaLnBrk="1" latinLnBrk="0" hangingPunct="1">
        <a:defRPr sz="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ea typeface="Arial" pitchFamily="-72" charset="0"/>
                <a:cs typeface="Arial" pitchFamily="-72" charset="0"/>
              </a:defRPr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ea typeface="Arial" pitchFamily="-72" charset="0"/>
                <a:cs typeface="Arial" pitchFamily="-72" charset="0"/>
              </a:defRPr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ea typeface="Arial" pitchFamily="-72" charset="0"/>
                <a:cs typeface="Arial" pitchFamily="-72" charset="0"/>
              </a:defRPr>
            </a:lvl1pPr>
          </a:lstStyle>
          <a:p>
            <a:fld id="{7766B8BD-3EFD-4AC7-8671-80BA334E257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94" r:id="rId1"/>
    <p:sldLayoutId id="2147484295" r:id="rId2"/>
    <p:sldLayoutId id="2147484296" r:id="rId3"/>
    <p:sldLayoutId id="2147484297" r:id="rId4"/>
    <p:sldLayoutId id="2147484298" r:id="rId5"/>
    <p:sldLayoutId id="2147484299" r:id="rId6"/>
    <p:sldLayoutId id="2147484300" r:id="rId7"/>
    <p:sldLayoutId id="2147484301" r:id="rId8"/>
    <p:sldLayoutId id="2147484302" r:id="rId9"/>
    <p:sldLayoutId id="2147484303" r:id="rId10"/>
    <p:sldLayoutId id="2147484304" r:id="rId11"/>
    <p:sldLayoutId id="2147484305" r:id="rId12"/>
    <p:sldLayoutId id="2147484306" r:id="rId13"/>
    <p:sldLayoutId id="2147484307" r:id="rId14"/>
    <p:sldLayoutId id="2147484308" r:id="rId15"/>
    <p:sldLayoutId id="2147484309" r:id="rId16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pitchFamily="-72" charset="0"/>
              </a:defRPr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pitchFamily="-72" charset="0"/>
              </a:defRPr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pitchFamily="-72" charset="0"/>
              </a:defRPr>
            </a:lvl1pPr>
          </a:lstStyle>
          <a:p>
            <a:fld id="{825135F9-3F91-4C56-82B5-17E8FCAE451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10" r:id="rId1"/>
    <p:sldLayoutId id="2147484311" r:id="rId2"/>
    <p:sldLayoutId id="2147484312" r:id="rId3"/>
    <p:sldLayoutId id="2147484313" r:id="rId4"/>
    <p:sldLayoutId id="2147484314" r:id="rId5"/>
    <p:sldLayoutId id="2147484315" r:id="rId6"/>
    <p:sldLayoutId id="2147484316" r:id="rId7"/>
    <p:sldLayoutId id="2147484317" r:id="rId8"/>
    <p:sldLayoutId id="2147484318" r:id="rId9"/>
    <p:sldLayoutId id="2147484319" r:id="rId10"/>
    <p:sldLayoutId id="2147484320" r:id="rId11"/>
    <p:sldLayoutId id="2147484321" r:id="rId12"/>
    <p:sldLayoutId id="2147484322" r:id="rId13"/>
    <p:sldLayoutId id="2147484323" r:id="rId14"/>
    <p:sldLayoutId id="2147484324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ea typeface="Arial" pitchFamily="-72" charset="0"/>
                <a:cs typeface="Arial" pitchFamily="-72" charset="0"/>
              </a:defRPr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ea typeface="Arial" pitchFamily="-72" charset="0"/>
                <a:cs typeface="Arial" pitchFamily="-72" charset="0"/>
              </a:defRPr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ea typeface="Arial" pitchFamily="-72" charset="0"/>
                <a:cs typeface="Arial" pitchFamily="-72" charset="0"/>
              </a:defRPr>
            </a:lvl1pPr>
          </a:lstStyle>
          <a:p>
            <a:fld id="{F8090B7B-77F1-4AE6-B6CA-262296CC78DB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25" r:id="rId1"/>
    <p:sldLayoutId id="2147484326" r:id="rId2"/>
    <p:sldLayoutId id="2147484327" r:id="rId3"/>
    <p:sldLayoutId id="2147484328" r:id="rId4"/>
    <p:sldLayoutId id="2147484329" r:id="rId5"/>
    <p:sldLayoutId id="2147484330" r:id="rId6"/>
    <p:sldLayoutId id="2147484331" r:id="rId7"/>
    <p:sldLayoutId id="2147484332" r:id="rId8"/>
    <p:sldLayoutId id="2147484333" r:id="rId9"/>
    <p:sldLayoutId id="2147484334" r:id="rId10"/>
    <p:sldLayoutId id="2147484335" r:id="rId11"/>
    <p:sldLayoutId id="2147484336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2595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898989"/>
                </a:solidFill>
                <a:latin typeface="Calibri" pitchFamily="-72" charset="0"/>
              </a:defRPr>
            </a:lvl1pPr>
          </a:lstStyle>
          <a:p>
            <a:fld id="{810BA88B-5901-4081-9906-84D16F4B5BB8}" type="datetimeFigureOut">
              <a:rPr lang="en-US"/>
              <a:pPr/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-72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itchFamily="-72" charset="0"/>
              </a:defRPr>
            </a:lvl1pPr>
          </a:lstStyle>
          <a:p>
            <a:fld id="{1E09CD88-CE46-4222-B12E-80D822B69FDA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37" r:id="rId1"/>
    <p:sldLayoutId id="2147484338" r:id="rId2"/>
    <p:sldLayoutId id="2147484339" r:id="rId3"/>
    <p:sldLayoutId id="2147484340" r:id="rId4"/>
    <p:sldLayoutId id="2147484341" r:id="rId5"/>
    <p:sldLayoutId id="2147484342" r:id="rId6"/>
    <p:sldLayoutId id="2147484343" r:id="rId7"/>
    <p:sldLayoutId id="2147484344" r:id="rId8"/>
    <p:sldLayoutId id="2147484345" r:id="rId9"/>
    <p:sldLayoutId id="2147484346" r:id="rId10"/>
    <p:sldLayoutId id="214748434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-72" charset="0"/>
        <a:buChar char="•"/>
        <a:defRPr sz="3200" kern="1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-72" charset="0"/>
        <a:buChar char="–"/>
        <a:defRPr sz="28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-72" charset="0"/>
        <a:buChar char="•"/>
        <a:defRPr sz="24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-72" charset="0"/>
        <a:buChar char="–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-72" charset="0"/>
        <a:buChar char="»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</a:defRPr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</a:defRPr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</a:defRPr>
            </a:lvl1pPr>
          </a:lstStyle>
          <a:p>
            <a:fld id="{8B9B8A2F-038F-49BC-B28F-5C1A99E70D23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48" r:id="rId1"/>
    <p:sldLayoutId id="2147484349" r:id="rId2"/>
    <p:sldLayoutId id="2147484350" r:id="rId3"/>
    <p:sldLayoutId id="2147484351" r:id="rId4"/>
    <p:sldLayoutId id="2147484352" r:id="rId5"/>
    <p:sldLayoutId id="2147484353" r:id="rId6"/>
    <p:sldLayoutId id="2147484354" r:id="rId7"/>
    <p:sldLayoutId id="2147484355" r:id="rId8"/>
    <p:sldLayoutId id="2147484356" r:id="rId9"/>
    <p:sldLayoutId id="2147484357" r:id="rId10"/>
    <p:sldLayoutId id="2147484358" r:id="rId11"/>
    <p:sldLayoutId id="2147484359" r:id="rId12"/>
    <p:sldLayoutId id="2147484360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525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</a:defRPr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</a:defRPr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</a:defRPr>
            </a:lvl1pPr>
          </a:lstStyle>
          <a:p>
            <a:fld id="{42848988-45CD-4E28-8632-6EB512CA545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61" r:id="rId1"/>
    <p:sldLayoutId id="2147484362" r:id="rId2"/>
    <p:sldLayoutId id="2147484363" r:id="rId3"/>
    <p:sldLayoutId id="2147484364" r:id="rId4"/>
    <p:sldLayoutId id="2147484365" r:id="rId5"/>
    <p:sldLayoutId id="2147484366" r:id="rId6"/>
    <p:sldLayoutId id="2147484367" r:id="rId7"/>
    <p:sldLayoutId id="2147484368" r:id="rId8"/>
    <p:sldLayoutId id="2147484369" r:id="rId9"/>
    <p:sldLayoutId id="2147484370" r:id="rId10"/>
    <p:sldLayoutId id="2147484371" r:id="rId11"/>
    <p:sldLayoutId id="2147484372" r:id="rId12"/>
    <p:sldLayoutId id="2147484373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669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</a:defRPr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</a:defRPr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</a:defRPr>
            </a:lvl1pPr>
          </a:lstStyle>
          <a:p>
            <a:fld id="{ADA8893A-1B61-4F77-BF75-A954CDAE91C6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74" r:id="rId1"/>
    <p:sldLayoutId id="2147484375" r:id="rId2"/>
    <p:sldLayoutId id="2147484376" r:id="rId3"/>
    <p:sldLayoutId id="2147484377" r:id="rId4"/>
    <p:sldLayoutId id="2147484378" r:id="rId5"/>
    <p:sldLayoutId id="2147484379" r:id="rId6"/>
    <p:sldLayoutId id="2147484380" r:id="rId7"/>
    <p:sldLayoutId id="2147484381" r:id="rId8"/>
    <p:sldLayoutId id="2147484382" r:id="rId9"/>
    <p:sldLayoutId id="2147484383" r:id="rId10"/>
    <p:sldLayoutId id="2147484384" r:id="rId11"/>
    <p:sldLayoutId id="2147484385" r:id="rId12"/>
    <p:sldLayoutId id="2147484386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812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</a:defRPr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</a:defRPr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</a:defRPr>
            </a:lvl1pPr>
          </a:lstStyle>
          <a:p>
            <a:fld id="{8D08F7D8-26BE-4B58-BAFE-C63187B5DA6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87" r:id="rId1"/>
    <p:sldLayoutId id="2147484388" r:id="rId2"/>
    <p:sldLayoutId id="2147484389" r:id="rId3"/>
    <p:sldLayoutId id="2147484390" r:id="rId4"/>
    <p:sldLayoutId id="2147484391" r:id="rId5"/>
    <p:sldLayoutId id="2147484392" r:id="rId6"/>
    <p:sldLayoutId id="2147484393" r:id="rId7"/>
    <p:sldLayoutId id="2147484394" r:id="rId8"/>
    <p:sldLayoutId id="2147484395" r:id="rId9"/>
    <p:sldLayoutId id="2147484396" r:id="rId10"/>
    <p:sldLayoutId id="2147484397" r:id="rId11"/>
    <p:sldLayoutId id="2147484398" r:id="rId12"/>
    <p:sldLayoutId id="2147484399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5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9558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</a:defRPr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</a:defRPr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</a:defRPr>
            </a:lvl1pPr>
          </a:lstStyle>
          <a:p>
            <a:fld id="{7A15881B-E5B0-4E87-8CE9-822DD942DE13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00" r:id="rId1"/>
    <p:sldLayoutId id="2147484401" r:id="rId2"/>
    <p:sldLayoutId id="2147484402" r:id="rId3"/>
    <p:sldLayoutId id="2147484403" r:id="rId4"/>
    <p:sldLayoutId id="2147484404" r:id="rId5"/>
    <p:sldLayoutId id="2147484405" r:id="rId6"/>
    <p:sldLayoutId id="2147484406" r:id="rId7"/>
    <p:sldLayoutId id="2147484407" r:id="rId8"/>
    <p:sldLayoutId id="2147484408" r:id="rId9"/>
    <p:sldLayoutId id="2147484409" r:id="rId10"/>
    <p:sldLayoutId id="2147484410" r:id="rId11"/>
    <p:sldLayoutId id="2147484411" r:id="rId12"/>
    <p:sldLayoutId id="2147484412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9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99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pitchFamily="-72" charset="0"/>
              </a:defRPr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pitchFamily="-72" charset="0"/>
              </a:defRPr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pitchFamily="-72" charset="0"/>
              </a:defRPr>
            </a:lvl1pPr>
          </a:lstStyle>
          <a:p>
            <a:fld id="{0FE266FA-4AC2-4A0C-8ED1-DEA5BB599FAB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13" r:id="rId1"/>
    <p:sldLayoutId id="2147484414" r:id="rId2"/>
    <p:sldLayoutId id="2147484415" r:id="rId3"/>
    <p:sldLayoutId id="2147484416" r:id="rId4"/>
    <p:sldLayoutId id="2147484417" r:id="rId5"/>
    <p:sldLayoutId id="2147484418" r:id="rId6"/>
    <p:sldLayoutId id="2147484419" r:id="rId7"/>
    <p:sldLayoutId id="2147484420" r:id="rId8"/>
    <p:sldLayoutId id="2147484421" r:id="rId9"/>
    <p:sldLayoutId id="2147484422" r:id="rId10"/>
    <p:sldLayoutId id="2147484423" r:id="rId11"/>
    <p:sldLayoutId id="2147484424" r:id="rId12"/>
    <p:sldLayoutId id="2147484425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25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356" tIns="45676" rIns="91356" bIns="45676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2425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356" tIns="45676" rIns="91356" bIns="4567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356" tIns="45676" rIns="91356" bIns="45676" rtlCol="0" anchor="ctr"/>
          <a:lstStyle>
            <a:lvl1pPr algn="l" defTabSz="913541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3855D7FA-56B6-4BEF-8FFA-C674846206E7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356" tIns="45676" rIns="91356" bIns="45676" rtlCol="0" anchor="ctr"/>
          <a:lstStyle>
            <a:lvl1pPr algn="ctr" defTabSz="913541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356" tIns="45676" rIns="91356" bIns="45676" rtlCol="0" anchor="ctr"/>
          <a:lstStyle>
            <a:lvl1pPr algn="r" defTabSz="913541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D1F963F-5EC3-45EA-A11A-11BFEC8B8AC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12" r:id="rId1"/>
    <p:sldLayoutId id="2147484211" r:id="rId2"/>
    <p:sldLayoutId id="2147484210" r:id="rId3"/>
    <p:sldLayoutId id="2147484209" r:id="rId4"/>
    <p:sldLayoutId id="2147484208" r:id="rId5"/>
    <p:sldLayoutId id="2147484207" r:id="rId6"/>
    <p:sldLayoutId id="2147484206" r:id="rId7"/>
    <p:sldLayoutId id="2147484205" r:id="rId8"/>
    <p:sldLayoutId id="2147484204" r:id="rId9"/>
    <p:sldLayoutId id="2147484203" r:id="rId10"/>
    <p:sldLayoutId id="2147484202" r:id="rId11"/>
  </p:sldLayoutIdLst>
  <p:txStyles>
    <p:titleStyle>
      <a:lvl1pPr algn="ctr" defTabSz="912813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2pPr>
      <a:lvl3pPr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3pPr>
      <a:lvl4pPr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4pPr>
      <a:lvl5pPr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5pPr>
      <a:lvl6pPr marL="457200"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6pPr>
      <a:lvl7pPr marL="914400"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7pPr>
      <a:lvl8pPr marL="1371600"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8pPr>
      <a:lvl9pPr marL="1828800"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9pPr>
    </p:titleStyle>
    <p:bodyStyle>
      <a:lvl1pPr marL="341313" indent="-341313" algn="l" defTabSz="912813" rtl="0" fontAlgn="base">
        <a:spcBef>
          <a:spcPct val="20000"/>
        </a:spcBef>
        <a:spcAft>
          <a:spcPct val="0"/>
        </a:spcAft>
        <a:buFont typeface="Arial" pitchFamily="-72" charset="0"/>
        <a:buChar char="•"/>
        <a:defRPr sz="3200" kern="1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1363" indent="-284163" algn="l" defTabSz="912813" rtl="0" fontAlgn="base">
        <a:spcBef>
          <a:spcPct val="20000"/>
        </a:spcBef>
        <a:spcAft>
          <a:spcPct val="0"/>
        </a:spcAft>
        <a:buFont typeface="Arial" pitchFamily="-72" charset="0"/>
        <a:buChar char="–"/>
        <a:defRPr sz="28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2pPr>
      <a:lvl3pPr marL="1141413" indent="-227013" algn="l" defTabSz="912813" rtl="0" fontAlgn="base">
        <a:spcBef>
          <a:spcPct val="20000"/>
        </a:spcBef>
        <a:spcAft>
          <a:spcPct val="0"/>
        </a:spcAft>
        <a:buFont typeface="Arial" pitchFamily="-72" charset="0"/>
        <a:buChar char="•"/>
        <a:defRPr sz="24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3pPr>
      <a:lvl4pPr marL="1598613" indent="-227013" algn="l" defTabSz="912813" rtl="0" fontAlgn="base">
        <a:spcBef>
          <a:spcPct val="20000"/>
        </a:spcBef>
        <a:spcAft>
          <a:spcPct val="0"/>
        </a:spcAft>
        <a:buFont typeface="Arial" pitchFamily="-72" charset="0"/>
        <a:buChar char="–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4pPr>
      <a:lvl5pPr marL="2054225" indent="-227013" algn="l" defTabSz="912813" rtl="0" fontAlgn="base">
        <a:spcBef>
          <a:spcPct val="20000"/>
        </a:spcBef>
        <a:spcAft>
          <a:spcPct val="0"/>
        </a:spcAft>
        <a:buFont typeface="Arial" pitchFamily="-72" charset="0"/>
        <a:buChar char="»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5pPr>
      <a:lvl6pPr marL="2512239" indent="-228384" algn="l" defTabSz="9135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69010" indent="-228384" algn="l" defTabSz="9135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5780" indent="-228384" algn="l" defTabSz="9135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2552" indent="-228384" algn="l" defTabSz="9135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6772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3541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0312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7083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3853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0624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7396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4166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54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365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898989"/>
                </a:solidFill>
                <a:latin typeface="Calibri" pitchFamily="-72" charset="0"/>
              </a:defRPr>
            </a:lvl1pPr>
          </a:lstStyle>
          <a:p>
            <a:fld id="{63DBDBB3-B8DF-4320-894B-56BE1577FDFD}" type="datetimeFigureOut">
              <a:rPr lang="en-US"/>
              <a:pPr/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-72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itchFamily="-72" charset="0"/>
              </a:defRPr>
            </a:lvl1pPr>
          </a:lstStyle>
          <a:p>
            <a:fld id="{F346ECF5-5128-41CD-AD08-7BD658A5BC72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26" r:id="rId1"/>
    <p:sldLayoutId id="2147484427" r:id="rId2"/>
    <p:sldLayoutId id="2147484428" r:id="rId3"/>
    <p:sldLayoutId id="2147484429" r:id="rId4"/>
    <p:sldLayoutId id="2147484430" r:id="rId5"/>
    <p:sldLayoutId id="2147484431" r:id="rId6"/>
    <p:sldLayoutId id="2147484432" r:id="rId7"/>
    <p:sldLayoutId id="2147484433" r:id="rId8"/>
    <p:sldLayoutId id="2147484434" r:id="rId9"/>
    <p:sldLayoutId id="2147484435" r:id="rId10"/>
    <p:sldLayoutId id="214748443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-72" charset="0"/>
        <a:buChar char="•"/>
        <a:defRPr sz="3200" kern="1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-72" charset="0"/>
        <a:buChar char="–"/>
        <a:defRPr sz="28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-72" charset="0"/>
        <a:buChar char="•"/>
        <a:defRPr sz="24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-72" charset="0"/>
        <a:buChar char="–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-72" charset="0"/>
        <a:buChar char="»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83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356" tIns="45676" rIns="91356" bIns="45676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4883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356" tIns="45676" rIns="91356" bIns="4567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356" tIns="45676" rIns="91356" bIns="45676" rtlCol="0" anchor="ctr"/>
          <a:lstStyle>
            <a:lvl1pPr algn="l" defTabSz="913541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0B54E2D-8ED2-45DF-8C53-5AAD8B8A62EA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356" tIns="45676" rIns="91356" bIns="45676" rtlCol="0" anchor="ctr"/>
          <a:lstStyle>
            <a:lvl1pPr algn="ctr" defTabSz="913541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356" tIns="45676" rIns="91356" bIns="45676" rtlCol="0" anchor="ctr"/>
          <a:lstStyle>
            <a:lvl1pPr algn="r" defTabSz="913541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78E5D76A-EEDF-4C89-9447-0C6075E808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23" r:id="rId1"/>
    <p:sldLayoutId id="2147484222" r:id="rId2"/>
    <p:sldLayoutId id="2147484221" r:id="rId3"/>
    <p:sldLayoutId id="2147484220" r:id="rId4"/>
    <p:sldLayoutId id="2147484219" r:id="rId5"/>
    <p:sldLayoutId id="2147484218" r:id="rId6"/>
    <p:sldLayoutId id="2147484217" r:id="rId7"/>
    <p:sldLayoutId id="2147484216" r:id="rId8"/>
    <p:sldLayoutId id="2147484215" r:id="rId9"/>
    <p:sldLayoutId id="2147484214" r:id="rId10"/>
    <p:sldLayoutId id="2147484213" r:id="rId11"/>
  </p:sldLayoutIdLst>
  <p:txStyles>
    <p:titleStyle>
      <a:lvl1pPr algn="ctr" defTabSz="912813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2pPr>
      <a:lvl3pPr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3pPr>
      <a:lvl4pPr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4pPr>
      <a:lvl5pPr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5pPr>
      <a:lvl6pPr marL="457200"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6pPr>
      <a:lvl7pPr marL="914400"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7pPr>
      <a:lvl8pPr marL="1371600"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8pPr>
      <a:lvl9pPr marL="1828800"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9pPr>
    </p:titleStyle>
    <p:bodyStyle>
      <a:lvl1pPr marL="341313" indent="-341313" algn="l" defTabSz="912813" rtl="0" fontAlgn="base">
        <a:spcBef>
          <a:spcPct val="20000"/>
        </a:spcBef>
        <a:spcAft>
          <a:spcPct val="0"/>
        </a:spcAft>
        <a:buFont typeface="Arial" pitchFamily="-72" charset="0"/>
        <a:buChar char="•"/>
        <a:defRPr sz="3200" kern="1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1363" indent="-284163" algn="l" defTabSz="912813" rtl="0" fontAlgn="base">
        <a:spcBef>
          <a:spcPct val="20000"/>
        </a:spcBef>
        <a:spcAft>
          <a:spcPct val="0"/>
        </a:spcAft>
        <a:buFont typeface="Arial" pitchFamily="-72" charset="0"/>
        <a:buChar char="–"/>
        <a:defRPr sz="28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2pPr>
      <a:lvl3pPr marL="1141413" indent="-227013" algn="l" defTabSz="912813" rtl="0" fontAlgn="base">
        <a:spcBef>
          <a:spcPct val="20000"/>
        </a:spcBef>
        <a:spcAft>
          <a:spcPct val="0"/>
        </a:spcAft>
        <a:buFont typeface="Arial" pitchFamily="-72" charset="0"/>
        <a:buChar char="•"/>
        <a:defRPr sz="24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3pPr>
      <a:lvl4pPr marL="1598613" indent="-227013" algn="l" defTabSz="912813" rtl="0" fontAlgn="base">
        <a:spcBef>
          <a:spcPct val="20000"/>
        </a:spcBef>
        <a:spcAft>
          <a:spcPct val="0"/>
        </a:spcAft>
        <a:buFont typeface="Arial" pitchFamily="-72" charset="0"/>
        <a:buChar char="–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4pPr>
      <a:lvl5pPr marL="2054225" indent="-227013" algn="l" defTabSz="912813" rtl="0" fontAlgn="base">
        <a:spcBef>
          <a:spcPct val="20000"/>
        </a:spcBef>
        <a:spcAft>
          <a:spcPct val="0"/>
        </a:spcAft>
        <a:buFont typeface="Arial" pitchFamily="-72" charset="0"/>
        <a:buChar char="»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5pPr>
      <a:lvl6pPr marL="2512239" indent="-228384" algn="l" defTabSz="9135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69010" indent="-228384" algn="l" defTabSz="9135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5780" indent="-228384" algn="l" defTabSz="9135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2552" indent="-228384" algn="l" defTabSz="9135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6772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3541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0312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7083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3853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0624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7396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4166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1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61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ea typeface="Arial" pitchFamily="-72" charset="0"/>
                <a:cs typeface="Arial" pitchFamily="-72" charset="0"/>
              </a:defRPr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ea typeface="Arial" pitchFamily="-72" charset="0"/>
                <a:cs typeface="Arial" pitchFamily="-72" charset="0"/>
              </a:defRPr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ea typeface="Arial" pitchFamily="-72" charset="0"/>
                <a:cs typeface="Arial" pitchFamily="-72" charset="0"/>
              </a:defRPr>
            </a:lvl1pPr>
          </a:lstStyle>
          <a:p>
            <a:fld id="{2FC7692A-C68D-42CC-9A4D-CEF9508B9C6C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37" r:id="rId1"/>
    <p:sldLayoutId id="2147484438" r:id="rId2"/>
    <p:sldLayoutId id="2147484439" r:id="rId3"/>
    <p:sldLayoutId id="2147484440" r:id="rId4"/>
    <p:sldLayoutId id="2147484441" r:id="rId5"/>
    <p:sldLayoutId id="2147484442" r:id="rId6"/>
    <p:sldLayoutId id="2147484443" r:id="rId7"/>
    <p:sldLayoutId id="2147484444" r:id="rId8"/>
    <p:sldLayoutId id="2147484445" r:id="rId9"/>
    <p:sldLayoutId id="2147484446" r:id="rId10"/>
    <p:sldLayoutId id="2147484447" r:id="rId11"/>
    <p:sldLayoutId id="2147484448" r:id="rId12"/>
    <p:sldLayoutId id="2147484449" r:id="rId13"/>
    <p:sldLayoutId id="2147484450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8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356" tIns="45676" rIns="91356" bIns="45676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7648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356" tIns="45676" rIns="91356" bIns="4567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356" tIns="45676" rIns="91356" bIns="45676" rtlCol="0" anchor="ctr"/>
          <a:lstStyle>
            <a:lvl1pPr algn="l" defTabSz="913541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FE9DEE7F-8A0F-4248-84F5-10BE4C4252A9}" type="datetimeFigureOut">
              <a:rPr lang="en-US"/>
              <a:pPr>
                <a:defRPr/>
              </a:pPr>
              <a:t>6/7/12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356" tIns="45676" rIns="91356" bIns="45676" rtlCol="0" anchor="ctr"/>
          <a:lstStyle>
            <a:lvl1pPr algn="ctr" defTabSz="913541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356" tIns="45676" rIns="91356" bIns="45676" rtlCol="0" anchor="ctr"/>
          <a:lstStyle>
            <a:lvl1pPr algn="r" defTabSz="913541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27EAD765-DC6B-4E45-8967-A423440380C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34" r:id="rId1"/>
    <p:sldLayoutId id="2147484233" r:id="rId2"/>
    <p:sldLayoutId id="2147484232" r:id="rId3"/>
    <p:sldLayoutId id="2147484231" r:id="rId4"/>
    <p:sldLayoutId id="2147484230" r:id="rId5"/>
    <p:sldLayoutId id="2147484229" r:id="rId6"/>
    <p:sldLayoutId id="2147484228" r:id="rId7"/>
    <p:sldLayoutId id="2147484227" r:id="rId8"/>
    <p:sldLayoutId id="2147484226" r:id="rId9"/>
    <p:sldLayoutId id="2147484225" r:id="rId10"/>
    <p:sldLayoutId id="2147484224" r:id="rId11"/>
  </p:sldLayoutIdLst>
  <p:txStyles>
    <p:titleStyle>
      <a:lvl1pPr algn="ctr" defTabSz="912813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2pPr>
      <a:lvl3pPr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3pPr>
      <a:lvl4pPr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4pPr>
      <a:lvl5pPr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5pPr>
      <a:lvl6pPr marL="457200"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6pPr>
      <a:lvl7pPr marL="914400"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7pPr>
      <a:lvl8pPr marL="1371600"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8pPr>
      <a:lvl9pPr marL="1828800"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9pPr>
    </p:titleStyle>
    <p:bodyStyle>
      <a:lvl1pPr marL="341313" indent="-341313" algn="l" defTabSz="912813" rtl="0" fontAlgn="base">
        <a:spcBef>
          <a:spcPct val="20000"/>
        </a:spcBef>
        <a:spcAft>
          <a:spcPct val="0"/>
        </a:spcAft>
        <a:buFont typeface="Arial" pitchFamily="-72" charset="0"/>
        <a:buChar char="•"/>
        <a:defRPr sz="3200" kern="1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1363" indent="-284163" algn="l" defTabSz="912813" rtl="0" fontAlgn="base">
        <a:spcBef>
          <a:spcPct val="20000"/>
        </a:spcBef>
        <a:spcAft>
          <a:spcPct val="0"/>
        </a:spcAft>
        <a:buFont typeface="Arial" pitchFamily="-72" charset="0"/>
        <a:buChar char="–"/>
        <a:defRPr sz="28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2pPr>
      <a:lvl3pPr marL="1141413" indent="-227013" algn="l" defTabSz="912813" rtl="0" fontAlgn="base">
        <a:spcBef>
          <a:spcPct val="20000"/>
        </a:spcBef>
        <a:spcAft>
          <a:spcPct val="0"/>
        </a:spcAft>
        <a:buFont typeface="Arial" pitchFamily="-72" charset="0"/>
        <a:buChar char="•"/>
        <a:defRPr sz="24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3pPr>
      <a:lvl4pPr marL="1598613" indent="-227013" algn="l" defTabSz="912813" rtl="0" fontAlgn="base">
        <a:spcBef>
          <a:spcPct val="20000"/>
        </a:spcBef>
        <a:spcAft>
          <a:spcPct val="0"/>
        </a:spcAft>
        <a:buFont typeface="Arial" pitchFamily="-72" charset="0"/>
        <a:buChar char="–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4pPr>
      <a:lvl5pPr marL="2054225" indent="-227013" algn="l" defTabSz="912813" rtl="0" fontAlgn="base">
        <a:spcBef>
          <a:spcPct val="20000"/>
        </a:spcBef>
        <a:spcAft>
          <a:spcPct val="0"/>
        </a:spcAft>
        <a:buFont typeface="Arial" pitchFamily="-72" charset="0"/>
        <a:buChar char="»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5pPr>
      <a:lvl6pPr marL="2512239" indent="-228384" algn="l" defTabSz="9135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69010" indent="-228384" algn="l" defTabSz="9135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5780" indent="-228384" algn="l" defTabSz="9135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2552" indent="-228384" algn="l" defTabSz="9135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6772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3541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0312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7083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3853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0624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7396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4166" algn="l" defTabSz="91354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7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8877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ea typeface="Arial" pitchFamily="-72" charset="0"/>
                <a:cs typeface="Arial" pitchFamily="-72" charset="0"/>
              </a:defRPr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ea typeface="Arial" pitchFamily="-72" charset="0"/>
                <a:cs typeface="Arial" pitchFamily="-72" charset="0"/>
              </a:defRPr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ea typeface="Arial" pitchFamily="-72" charset="0"/>
                <a:cs typeface="Arial" pitchFamily="-72" charset="0"/>
              </a:defRPr>
            </a:lvl1pPr>
          </a:lstStyle>
          <a:p>
            <a:fld id="{478F9176-5EE4-4D55-9077-CA1E7FFC763F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51" r:id="rId1"/>
    <p:sldLayoutId id="2147484452" r:id="rId2"/>
    <p:sldLayoutId id="2147484453" r:id="rId3"/>
    <p:sldLayoutId id="2147484454" r:id="rId4"/>
    <p:sldLayoutId id="2147484455" r:id="rId5"/>
    <p:sldLayoutId id="2147484456" r:id="rId6"/>
    <p:sldLayoutId id="2147484457" r:id="rId7"/>
    <p:sldLayoutId id="2147484458" r:id="rId8"/>
    <p:sldLayoutId id="2147484459" r:id="rId9"/>
    <p:sldLayoutId id="2147484460" r:id="rId10"/>
    <p:sldLayoutId id="2147484461" r:id="rId11"/>
    <p:sldLayoutId id="2147484462" r:id="rId12"/>
    <p:sldLayoutId id="2147484463" r:id="rId13"/>
    <p:sldLayoutId id="2147484464" r:id="rId14"/>
    <p:sldLayoutId id="2147484465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3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15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0515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pitchFamily="-72" charset="0"/>
              </a:defRPr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pitchFamily="-72" charset="0"/>
              </a:defRPr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pitchFamily="-72" charset="0"/>
              </a:defRPr>
            </a:lvl1pPr>
          </a:lstStyle>
          <a:p>
            <a:fld id="{21633765-978C-4A9D-9FF0-9DF5C7511460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66" r:id="rId1"/>
    <p:sldLayoutId id="2147484467" r:id="rId2"/>
    <p:sldLayoutId id="2147484468" r:id="rId3"/>
    <p:sldLayoutId id="2147484469" r:id="rId4"/>
    <p:sldLayoutId id="2147484470" r:id="rId5"/>
    <p:sldLayoutId id="2147484471" r:id="rId6"/>
    <p:sldLayoutId id="2147484472" r:id="rId7"/>
    <p:sldLayoutId id="2147484473" r:id="rId8"/>
    <p:sldLayoutId id="2147484474" r:id="rId9"/>
    <p:sldLayoutId id="2147484475" r:id="rId10"/>
    <p:sldLayoutId id="2147484476" r:id="rId11"/>
    <p:sldLayoutId id="2147484477" r:id="rId12"/>
    <p:sldLayoutId id="2147484478" r:id="rId13"/>
    <p:sldLayoutId id="2147484479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4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9.xml"/><Relationship Id="rId2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9.xml"/><Relationship Id="rId2" Type="http://schemas.openxmlformats.org/officeDocument/2006/relationships/notesSlide" Target="../notesSlides/notesSlid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4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6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7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7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4" Type="http://schemas.openxmlformats.org/officeDocument/2006/relationships/image" Target="../media/image20.png"/><Relationship Id="rId5" Type="http://schemas.openxmlformats.org/officeDocument/2006/relationships/image" Target="../media/image21.png"/><Relationship Id="rId1" Type="http://schemas.openxmlformats.org/officeDocument/2006/relationships/slideLayout" Target="../slideLayouts/slideLayout242.xml"/><Relationship Id="rId2" Type="http://schemas.openxmlformats.org/officeDocument/2006/relationships/notesSlide" Target="../notesSlides/notesSlid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4" Type="http://schemas.openxmlformats.org/officeDocument/2006/relationships/image" Target="../media/image23.png"/><Relationship Id="rId1" Type="http://schemas.openxmlformats.org/officeDocument/2006/relationships/slideLayout" Target="../slideLayouts/slideLayout242.xml"/><Relationship Id="rId2" Type="http://schemas.openxmlformats.org/officeDocument/2006/relationships/notesSlide" Target="../notesSlides/notesSlide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6.xml"/><Relationship Id="rId2" Type="http://schemas.openxmlformats.org/officeDocument/2006/relationships/image" Target="../media/image25.png"/><Relationship Id="rId3" Type="http://schemas.openxmlformats.org/officeDocument/2006/relationships/image" Target="../media/image2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7.png"/><Relationship Id="rId3" Type="http://schemas.openxmlformats.org/officeDocument/2006/relationships/hyperlink" Target="http://www.youtube.com/watch?v=xwBqGpQ1RDU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8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9.png"/><Relationship Id="rId3" Type="http://schemas.openxmlformats.org/officeDocument/2006/relationships/image" Target="../media/image30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1.png"/><Relationship Id="rId3" Type="http://schemas.openxmlformats.org/officeDocument/2006/relationships/image" Target="../media/image32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4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8o8I8kLYSA" TargetMode="External"/><Relationship Id="rId4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6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8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9.jpeg"/><Relationship Id="rId3" Type="http://schemas.openxmlformats.org/officeDocument/2006/relationships/image" Target="../media/image4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4" Type="http://schemas.openxmlformats.org/officeDocument/2006/relationships/image" Target="../media/image43.png"/><Relationship Id="rId5" Type="http://schemas.openxmlformats.org/officeDocument/2006/relationships/image" Target="../media/image44.png"/><Relationship Id="rId6" Type="http://schemas.openxmlformats.org/officeDocument/2006/relationships/image" Target="../media/image45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4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4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8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1.jpeg"/><Relationship Id="rId3" Type="http://schemas.openxmlformats.org/officeDocument/2006/relationships/image" Target="../media/image52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1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4" Type="http://schemas.openxmlformats.org/officeDocument/2006/relationships/image" Target="../media/image54.jpeg"/><Relationship Id="rId1" Type="http://schemas.openxmlformats.org/officeDocument/2006/relationships/slideLayout" Target="../slideLayouts/slideLayout165.xml"/><Relationship Id="rId2" Type="http://schemas.openxmlformats.org/officeDocument/2006/relationships/notesSlide" Target="../notesSlides/notesSlide1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0.xml"/><Relationship Id="rId2" Type="http://schemas.openxmlformats.org/officeDocument/2006/relationships/image" Target="../media/image55.png"/><Relationship Id="rId3" Type="http://schemas.openxmlformats.org/officeDocument/2006/relationships/image" Target="../media/image56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4" Type="http://schemas.openxmlformats.org/officeDocument/2006/relationships/image" Target="../media/image58.jpeg"/><Relationship Id="rId1" Type="http://schemas.openxmlformats.org/officeDocument/2006/relationships/slideLayout" Target="../slideLayouts/slideLayout77.xml"/><Relationship Id="rId2" Type="http://schemas.openxmlformats.org/officeDocument/2006/relationships/notesSlide" Target="../notesSlides/notesSlide1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9.png"/><Relationship Id="rId3" Type="http://schemas.openxmlformats.org/officeDocument/2006/relationships/image" Target="../media/image60.jpe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1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4" Type="http://schemas.openxmlformats.org/officeDocument/2006/relationships/hyperlink" Target="http://www.youtube.com/watch?v=EEzGekC1044" TargetMode="External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2.jpe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4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4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4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9.png"/><Relationship Id="rId3" Type="http://schemas.openxmlformats.org/officeDocument/2006/relationships/image" Target="../media/image60.jpe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9.png"/><Relationship Id="rId3" Type="http://schemas.openxmlformats.org/officeDocument/2006/relationships/image" Target="../media/image60.jpe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9.xml"/><Relationship Id="rId2" Type="http://schemas.openxmlformats.org/officeDocument/2006/relationships/image" Target="../media/image59.png"/><Relationship Id="rId3" Type="http://schemas.openxmlformats.org/officeDocument/2006/relationships/image" Target="../media/image60.jpe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9.xml"/><Relationship Id="rId2" Type="http://schemas.openxmlformats.org/officeDocument/2006/relationships/image" Target="../media/image59.png"/><Relationship Id="rId3" Type="http://schemas.openxmlformats.org/officeDocument/2006/relationships/image" Target="../media/image60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4" Type="http://schemas.openxmlformats.org/officeDocument/2006/relationships/image" Target="../media/image66.jpeg"/><Relationship Id="rId5" Type="http://schemas.openxmlformats.org/officeDocument/2006/relationships/image" Target="../media/image67.jpeg"/><Relationship Id="rId6" Type="http://schemas.openxmlformats.org/officeDocument/2006/relationships/image" Target="../media/image68.png"/><Relationship Id="rId7" Type="http://schemas.openxmlformats.org/officeDocument/2006/relationships/image" Target="../media/image69.png"/><Relationship Id="rId1" Type="http://schemas.openxmlformats.org/officeDocument/2006/relationships/slideLayout" Target="../slideLayouts/slideLayout209.xml"/><Relationship Id="rId2" Type="http://schemas.openxmlformats.org/officeDocument/2006/relationships/notesSlide" Target="../notesSlides/notesSlide13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0.xml"/><Relationship Id="rId2" Type="http://schemas.openxmlformats.org/officeDocument/2006/relationships/image" Target="../media/image70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4" Type="http://schemas.openxmlformats.org/officeDocument/2006/relationships/image" Target="../media/image72.png"/><Relationship Id="rId5" Type="http://schemas.openxmlformats.org/officeDocument/2006/relationships/image" Target="../media/image73.png"/><Relationship Id="rId1" Type="http://schemas.openxmlformats.org/officeDocument/2006/relationships/slideLayout" Target="../slideLayouts/slideLayout267.xml"/><Relationship Id="rId2" Type="http://schemas.openxmlformats.org/officeDocument/2006/relationships/notesSlide" Target="../notesSlides/notesSlide14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0.xml"/><Relationship Id="rId2" Type="http://schemas.openxmlformats.org/officeDocument/2006/relationships/image" Target="../media/image74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4" Type="http://schemas.openxmlformats.org/officeDocument/2006/relationships/image" Target="../media/image76.png"/><Relationship Id="rId5" Type="http://schemas.openxmlformats.org/officeDocument/2006/relationships/image" Target="../media/image77.png"/><Relationship Id="rId6" Type="http://schemas.openxmlformats.org/officeDocument/2006/relationships/image" Target="../media/image78.png"/><Relationship Id="rId1" Type="http://schemas.openxmlformats.org/officeDocument/2006/relationships/slideLayout" Target="../slideLayouts/slideLayout220.xml"/><Relationship Id="rId2" Type="http://schemas.openxmlformats.org/officeDocument/2006/relationships/image" Target="../media/image74.png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0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79.jpe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9.xml"/><Relationship Id="rId2" Type="http://schemas.openxmlformats.org/officeDocument/2006/relationships/image" Target="../media/image80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4" Type="http://schemas.openxmlformats.org/officeDocument/2006/relationships/hyperlink" Target="http://www.youtube.com/watch?v=BpHcrcrXAbw" TargetMode="External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1.png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83.png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4.jpeg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5.jpeg"/><Relationship Id="rId3" Type="http://schemas.openxmlformats.org/officeDocument/2006/relationships/image" Target="../media/image86.jpeg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3.xml"/><Relationship Id="rId2" Type="http://schemas.openxmlformats.org/officeDocument/2006/relationships/image" Target="../media/image87.jpeg"/><Relationship Id="rId3" Type="http://schemas.openxmlformats.org/officeDocument/2006/relationships/image" Target="../media/image88.jpeg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3.xml"/><Relationship Id="rId2" Type="http://schemas.openxmlformats.org/officeDocument/2006/relationships/image" Target="../media/image89.jpeg"/><Relationship Id="rId3" Type="http://schemas.openxmlformats.org/officeDocument/2006/relationships/image" Target="../media/image90.jpeg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3.xml"/><Relationship Id="rId2" Type="http://schemas.openxmlformats.org/officeDocument/2006/relationships/image" Target="../media/image91.png"/><Relationship Id="rId3" Type="http://schemas.openxmlformats.org/officeDocument/2006/relationships/image" Target="../media/image92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4" Type="http://schemas.openxmlformats.org/officeDocument/2006/relationships/image" Target="../media/image95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3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4" Type="http://schemas.openxmlformats.org/officeDocument/2006/relationships/image" Target="../media/image97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3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4" Type="http://schemas.openxmlformats.org/officeDocument/2006/relationships/image" Target="../media/image98.png"/><Relationship Id="rId5" Type="http://schemas.openxmlformats.org/officeDocument/2006/relationships/image" Target="../media/image99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3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4" Type="http://schemas.openxmlformats.org/officeDocument/2006/relationships/image" Target="../media/image101.jpeg"/><Relationship Id="rId5" Type="http://schemas.openxmlformats.org/officeDocument/2006/relationships/image" Target="../media/image102.png"/><Relationship Id="rId1" Type="http://schemas.openxmlformats.org/officeDocument/2006/relationships/slideLayout" Target="../slideLayouts/slideLayout131.xml"/><Relationship Id="rId2" Type="http://schemas.openxmlformats.org/officeDocument/2006/relationships/notesSlide" Target="../notesSlides/notesSlide17.xml"/></Relationships>
</file>

<file path=ppt/slides/_rels/slide63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07.jpeg"/><Relationship Id="rId12" Type="http://schemas.openxmlformats.org/officeDocument/2006/relationships/image" Target="../media/image108.jpeg"/><Relationship Id="rId13" Type="http://schemas.openxmlformats.org/officeDocument/2006/relationships/image" Target="../media/image109.jpeg"/><Relationship Id="rId14" Type="http://schemas.openxmlformats.org/officeDocument/2006/relationships/image" Target="../media/image110.png"/><Relationship Id="rId1" Type="http://schemas.openxmlformats.org/officeDocument/2006/relationships/slideLayout" Target="../slideLayouts/slideLayout131.xml"/><Relationship Id="rId2" Type="http://schemas.openxmlformats.org/officeDocument/2006/relationships/notesSlide" Target="../notesSlides/notesSlide18.xml"/><Relationship Id="rId3" Type="http://schemas.openxmlformats.org/officeDocument/2006/relationships/hyperlink" Target="http://www.rottentomatoes.com/m/da_vinci_code/gallery.php?page=28&amp;size=hires&amp;nopop=1" TargetMode="External"/><Relationship Id="rId4" Type="http://schemas.openxmlformats.org/officeDocument/2006/relationships/image" Target="../media/image103.jpeg"/><Relationship Id="rId5" Type="http://schemas.openxmlformats.org/officeDocument/2006/relationships/hyperlink" Target="http://www.rottentomatoes.com/m/da_vinci_code/gallery.php?page=8&amp;size=hires&amp;nopop=1" TargetMode="External"/><Relationship Id="rId6" Type="http://schemas.openxmlformats.org/officeDocument/2006/relationships/image" Target="../media/image104.jpeg"/><Relationship Id="rId7" Type="http://schemas.openxmlformats.org/officeDocument/2006/relationships/hyperlink" Target="http://www.rottentomatoes.com/m/da_vinci_code/gallery.php?page=22&amp;size=hires&amp;nopop=1" TargetMode="External"/><Relationship Id="rId8" Type="http://schemas.openxmlformats.org/officeDocument/2006/relationships/image" Target="../media/image105.jpeg"/><Relationship Id="rId9" Type="http://schemas.openxmlformats.org/officeDocument/2006/relationships/hyperlink" Target="http://www.rottentomatoes.com/m/da_vinci_code/gallery.php?page=1&amp;size=hires&amp;nopop=1" TargetMode="External"/><Relationship Id="rId10" Type="http://schemas.openxmlformats.org/officeDocument/2006/relationships/image" Target="../media/image106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eg"/><Relationship Id="rId4" Type="http://schemas.openxmlformats.org/officeDocument/2006/relationships/image" Target="../media/image112.jpeg"/><Relationship Id="rId5" Type="http://schemas.openxmlformats.org/officeDocument/2006/relationships/image" Target="../media/image113.jpeg"/><Relationship Id="rId6" Type="http://schemas.openxmlformats.org/officeDocument/2006/relationships/image" Target="../media/image114.jpeg"/><Relationship Id="rId7" Type="http://schemas.openxmlformats.org/officeDocument/2006/relationships/image" Target="../media/image115.jpeg"/><Relationship Id="rId8" Type="http://schemas.openxmlformats.org/officeDocument/2006/relationships/image" Target="../media/image116.jpeg"/><Relationship Id="rId1" Type="http://schemas.openxmlformats.org/officeDocument/2006/relationships/slideLayout" Target="../slideLayouts/slideLayout144.xml"/><Relationship Id="rId2" Type="http://schemas.openxmlformats.org/officeDocument/2006/relationships/notesSlide" Target="../notesSlides/notesSlide19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eg"/><Relationship Id="rId4" Type="http://schemas.openxmlformats.org/officeDocument/2006/relationships/image" Target="../media/image118.jpeg"/><Relationship Id="rId5" Type="http://schemas.openxmlformats.org/officeDocument/2006/relationships/image" Target="../media/image119.jpeg"/><Relationship Id="rId6" Type="http://schemas.openxmlformats.org/officeDocument/2006/relationships/image" Target="../media/image120.jpeg"/><Relationship Id="rId7" Type="http://schemas.openxmlformats.org/officeDocument/2006/relationships/image" Target="../media/image121.jpeg"/><Relationship Id="rId8" Type="http://schemas.openxmlformats.org/officeDocument/2006/relationships/image" Target="../media/image122.png"/><Relationship Id="rId1" Type="http://schemas.openxmlformats.org/officeDocument/2006/relationships/slideLayout" Target="../slideLayouts/slideLayout157.xml"/><Relationship Id="rId2" Type="http://schemas.openxmlformats.org/officeDocument/2006/relationships/notesSlide" Target="../notesSlides/notesSlide20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3.jpeg"/><Relationship Id="rId3" Type="http://schemas.openxmlformats.org/officeDocument/2006/relationships/image" Target="../media/image124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4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5.png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8.jpeg"/><Relationship Id="rId3" Type="http://schemas.openxmlformats.org/officeDocument/2006/relationships/image" Target="../media/image129.png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0.png"/><Relationship Id="rId3" Type="http://schemas.openxmlformats.org/officeDocument/2006/relationships/image" Target="../media/image131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png"/><Relationship Id="rId4" Type="http://schemas.openxmlformats.org/officeDocument/2006/relationships/image" Target="../media/image134.png"/><Relationship Id="rId5" Type="http://schemas.openxmlformats.org/officeDocument/2006/relationships/image" Target="../media/image135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2.png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6.png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7.png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8.png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9.png"/><Relationship Id="rId3" Type="http://schemas.openxmlformats.org/officeDocument/2006/relationships/image" Target="../media/image140.jpe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png"/><Relationship Id="rId4" Type="http://schemas.openxmlformats.org/officeDocument/2006/relationships/image" Target="../media/image143.jpeg"/><Relationship Id="rId5" Type="http://schemas.openxmlformats.org/officeDocument/2006/relationships/image" Target="../media/image144.jpeg"/><Relationship Id="rId6" Type="http://schemas.openxmlformats.org/officeDocument/2006/relationships/image" Target="../media/image145.jpeg"/><Relationship Id="rId7" Type="http://schemas.openxmlformats.org/officeDocument/2006/relationships/image" Target="../media/image146.jpeg"/><Relationship Id="rId8" Type="http://schemas.openxmlformats.org/officeDocument/2006/relationships/image" Target="../media/image147.jpeg"/><Relationship Id="rId9" Type="http://schemas.openxmlformats.org/officeDocument/2006/relationships/image" Target="../media/image148.jpeg"/><Relationship Id="rId10" Type="http://schemas.openxmlformats.org/officeDocument/2006/relationships/image" Target="../media/image149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1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ligulousmovie.net/index2.html" TargetMode="External"/><Relationship Id="rId4" Type="http://schemas.openxmlformats.org/officeDocument/2006/relationships/image" Target="../media/image151.jpeg"/><Relationship Id="rId1" Type="http://schemas.openxmlformats.org/officeDocument/2006/relationships/slideLayout" Target="../slideLayouts/slideLayout31.xml"/><Relationship Id="rId2" Type="http://schemas.openxmlformats.org/officeDocument/2006/relationships/image" Target="../media/image150.jpe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3.jpeg"/><Relationship Id="rId4" Type="http://schemas.openxmlformats.org/officeDocument/2006/relationships/image" Target="../media/image154.jpeg"/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52.jpeg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55.jpeg"/><Relationship Id="rId3" Type="http://schemas.openxmlformats.org/officeDocument/2006/relationships/image" Target="../media/image156.jpeg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57.png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58.png"/><Relationship Id="rId3" Type="http://schemas.openxmlformats.org/officeDocument/2006/relationships/hyperlink" Target="http://www.youtube.com/watch?v=VjnygQ02aW4" TargetMode="Externa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4.xml"/><Relationship Id="rId2" Type="http://schemas.openxmlformats.org/officeDocument/2006/relationships/image" Target="../media/image159.png"/><Relationship Id="rId3" Type="http://schemas.openxmlformats.org/officeDocument/2006/relationships/image" Target="../media/image160.jpeg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4.xml"/><Relationship Id="rId2" Type="http://schemas.openxmlformats.org/officeDocument/2006/relationships/image" Target="../media/image161.jpeg"/><Relationship Id="rId3" Type="http://schemas.openxmlformats.org/officeDocument/2006/relationships/image" Target="../media/image162.jpeg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5.xml"/><Relationship Id="rId2" Type="http://schemas.openxmlformats.org/officeDocument/2006/relationships/image" Target="../media/image163.jpeg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64.jpeg"/><Relationship Id="rId3" Type="http://schemas.openxmlformats.org/officeDocument/2006/relationships/image" Target="../media/image165.jpe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jpeg"/><Relationship Id="rId4" Type="http://schemas.openxmlformats.org/officeDocument/2006/relationships/image" Target="../media/image168.jpeg"/><Relationship Id="rId5" Type="http://schemas.openxmlformats.org/officeDocument/2006/relationships/image" Target="../media/image169.jpeg"/><Relationship Id="rId6" Type="http://schemas.openxmlformats.org/officeDocument/2006/relationships/image" Target="../media/image170.jpeg"/><Relationship Id="rId7" Type="http://schemas.openxmlformats.org/officeDocument/2006/relationships/image" Target="../media/image171.jpeg"/><Relationship Id="rId8" Type="http://schemas.openxmlformats.org/officeDocument/2006/relationships/image" Target="../media/image172.jpeg"/><Relationship Id="rId9" Type="http://schemas.openxmlformats.org/officeDocument/2006/relationships/image" Target="../media/image173.jpeg"/><Relationship Id="rId10" Type="http://schemas.openxmlformats.org/officeDocument/2006/relationships/image" Target="../media/image174.jpeg"/><Relationship Id="rId1" Type="http://schemas.openxmlformats.org/officeDocument/2006/relationships/slideLayout" Target="../slideLayouts/slideLayout55.xml"/><Relationship Id="rId2" Type="http://schemas.openxmlformats.org/officeDocument/2006/relationships/image" Target="../media/image166.jpeg"/></Relationships>
</file>

<file path=ppt/slides/_rels/slide86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84.jpeg"/><Relationship Id="rId12" Type="http://schemas.openxmlformats.org/officeDocument/2006/relationships/hyperlink" Target="http://www.nasonline.org/site/PageServer" TargetMode="External"/><Relationship Id="rId13" Type="http://schemas.openxmlformats.org/officeDocument/2006/relationships/image" Target="../media/image185.png"/><Relationship Id="rId1" Type="http://schemas.openxmlformats.org/officeDocument/2006/relationships/slideLayout" Target="../slideLayouts/slideLayout60.xml"/><Relationship Id="rId2" Type="http://schemas.openxmlformats.org/officeDocument/2006/relationships/image" Target="../media/image175.jpeg"/><Relationship Id="rId3" Type="http://schemas.openxmlformats.org/officeDocument/2006/relationships/image" Target="../media/image176.jpeg"/><Relationship Id="rId4" Type="http://schemas.openxmlformats.org/officeDocument/2006/relationships/image" Target="../media/image177.png"/><Relationship Id="rId5" Type="http://schemas.openxmlformats.org/officeDocument/2006/relationships/image" Target="../media/image178.jpeg"/><Relationship Id="rId6" Type="http://schemas.openxmlformats.org/officeDocument/2006/relationships/image" Target="../media/image179.png"/><Relationship Id="rId7" Type="http://schemas.openxmlformats.org/officeDocument/2006/relationships/image" Target="../media/image180.jpeg"/><Relationship Id="rId8" Type="http://schemas.openxmlformats.org/officeDocument/2006/relationships/image" Target="../media/image181.jpeg"/><Relationship Id="rId9" Type="http://schemas.openxmlformats.org/officeDocument/2006/relationships/image" Target="../media/image182.jpeg"/><Relationship Id="rId10" Type="http://schemas.openxmlformats.org/officeDocument/2006/relationships/image" Target="../media/image183.jpe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7.jpeg"/><Relationship Id="rId4" Type="http://schemas.openxmlformats.org/officeDocument/2006/relationships/image" Target="../media/image188.jpeg"/><Relationship Id="rId1" Type="http://schemas.openxmlformats.org/officeDocument/2006/relationships/slideLayout" Target="../slideLayouts/slideLayout55.xml"/><Relationship Id="rId2" Type="http://schemas.openxmlformats.org/officeDocument/2006/relationships/image" Target="../media/image186.jpeg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5.xml"/><Relationship Id="rId2" Type="http://schemas.openxmlformats.org/officeDocument/2006/relationships/image" Target="../media/image189.jpeg"/><Relationship Id="rId3" Type="http://schemas.openxmlformats.org/officeDocument/2006/relationships/image" Target="../media/image190.png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5.xml"/><Relationship Id="rId2" Type="http://schemas.openxmlformats.org/officeDocument/2006/relationships/image" Target="../media/image191.jpeg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3.xml"/><Relationship Id="rId2" Type="http://schemas.openxmlformats.org/officeDocument/2006/relationships/image" Target="../media/image192.png"/><Relationship Id="rId3" Type="http://schemas.openxmlformats.org/officeDocument/2006/relationships/image" Target="../media/image193.jpe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png"/><Relationship Id="rId4" Type="http://schemas.openxmlformats.org/officeDocument/2006/relationships/image" Target="../media/image196.png"/><Relationship Id="rId1" Type="http://schemas.openxmlformats.org/officeDocument/2006/relationships/slideLayout" Target="../slideLayouts/slideLayout93.xml"/><Relationship Id="rId2" Type="http://schemas.openxmlformats.org/officeDocument/2006/relationships/image" Target="../media/image194.png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3.xml"/><Relationship Id="rId2" Type="http://schemas.openxmlformats.org/officeDocument/2006/relationships/image" Target="../media/image197.png"/><Relationship Id="rId3" Type="http://schemas.openxmlformats.org/officeDocument/2006/relationships/hyperlink" Target="http://www.youtube.com/watch?v=Qzf8q9QHfhI" TargetMode="Externa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3.xml"/><Relationship Id="rId2" Type="http://schemas.openxmlformats.org/officeDocument/2006/relationships/image" Target="../media/image198.jpeg"/><Relationship Id="rId3" Type="http://schemas.openxmlformats.org/officeDocument/2006/relationships/image" Target="../media/image199.png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3.xml"/><Relationship Id="rId2" Type="http://schemas.openxmlformats.org/officeDocument/2006/relationships/image" Target="../media/image200.jpeg"/></Relationships>
</file>

<file path=ppt/slides/_rels/slide95.xml.rels><?xml version="1.0" encoding="UTF-8" standalone="yes"?>
<Relationships xmlns="http://schemas.openxmlformats.org/package/2006/relationships"><Relationship Id="rId11" Type="http://schemas.openxmlformats.org/officeDocument/2006/relationships/image" Target="../media/image209.jpeg"/><Relationship Id="rId12" Type="http://schemas.openxmlformats.org/officeDocument/2006/relationships/image" Target="../media/image210.jpeg"/><Relationship Id="rId13" Type="http://schemas.openxmlformats.org/officeDocument/2006/relationships/image" Target="../media/image211.png"/><Relationship Id="rId14" Type="http://schemas.openxmlformats.org/officeDocument/2006/relationships/image" Target="../media/image212.jpeg"/><Relationship Id="rId15" Type="http://schemas.openxmlformats.org/officeDocument/2006/relationships/image" Target="../media/image213.jpeg"/><Relationship Id="rId16" Type="http://schemas.openxmlformats.org/officeDocument/2006/relationships/image" Target="../media/image214.png"/><Relationship Id="rId17" Type="http://schemas.openxmlformats.org/officeDocument/2006/relationships/image" Target="../media/image215.jpeg"/><Relationship Id="rId18" Type="http://schemas.openxmlformats.org/officeDocument/2006/relationships/image" Target="../media/image216.jpeg"/><Relationship Id="rId19" Type="http://schemas.openxmlformats.org/officeDocument/2006/relationships/image" Target="../media/image217.jpeg"/><Relationship Id="rId1" Type="http://schemas.openxmlformats.org/officeDocument/2006/relationships/slideLayout" Target="../slideLayouts/slideLayout102.xml"/><Relationship Id="rId2" Type="http://schemas.openxmlformats.org/officeDocument/2006/relationships/image" Target="../media/image201.jpeg"/><Relationship Id="rId3" Type="http://schemas.openxmlformats.org/officeDocument/2006/relationships/image" Target="../media/image202.jpeg"/><Relationship Id="rId4" Type="http://schemas.openxmlformats.org/officeDocument/2006/relationships/image" Target="../media/image203.jpeg"/><Relationship Id="rId5" Type="http://schemas.openxmlformats.org/officeDocument/2006/relationships/hyperlink" Target="http://upload.wikimedia.org/wikipedia/commons/8/85/Galileo_by_leoni.jpg" TargetMode="External"/><Relationship Id="rId6" Type="http://schemas.openxmlformats.org/officeDocument/2006/relationships/image" Target="../media/image204.jpeg"/><Relationship Id="rId7" Type="http://schemas.openxmlformats.org/officeDocument/2006/relationships/image" Target="../media/image205.jpeg"/><Relationship Id="rId8" Type="http://schemas.openxmlformats.org/officeDocument/2006/relationships/image" Target="../media/image206.jpeg"/><Relationship Id="rId9" Type="http://schemas.openxmlformats.org/officeDocument/2006/relationships/image" Target="../media/image207.jpeg"/><Relationship Id="rId10" Type="http://schemas.openxmlformats.org/officeDocument/2006/relationships/image" Target="../media/image208.jpe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png"/><Relationship Id="rId4" Type="http://schemas.openxmlformats.org/officeDocument/2006/relationships/image" Target="../media/image50.png"/><Relationship Id="rId1" Type="http://schemas.openxmlformats.org/officeDocument/2006/relationships/slideLayout" Target="../slideLayouts/slideLayout231.xml"/><Relationship Id="rId2" Type="http://schemas.openxmlformats.org/officeDocument/2006/relationships/image" Target="../media/image48.jpe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0.png"/><Relationship Id="rId4" Type="http://schemas.openxmlformats.org/officeDocument/2006/relationships/image" Target="../media/image221.png"/><Relationship Id="rId1" Type="http://schemas.openxmlformats.org/officeDocument/2006/relationships/slideLayout" Target="../slideLayouts/slideLayout231.xml"/><Relationship Id="rId2" Type="http://schemas.openxmlformats.org/officeDocument/2006/relationships/image" Target="../media/image219.png"/></Relationships>
</file>

<file path=ppt/slides/_rels/slide98.xml.rels><?xml version="1.0" encoding="UTF-8" standalone="yes"?>
<Relationships xmlns="http://schemas.openxmlformats.org/package/2006/relationships"><Relationship Id="rId11" Type="http://schemas.openxmlformats.org/officeDocument/2006/relationships/image" Target="../media/image231.png"/><Relationship Id="rId12" Type="http://schemas.openxmlformats.org/officeDocument/2006/relationships/image" Target="../media/image232.png"/><Relationship Id="rId1" Type="http://schemas.openxmlformats.org/officeDocument/2006/relationships/slideLayout" Target="../slideLayouts/slideLayout231.xml"/><Relationship Id="rId2" Type="http://schemas.openxmlformats.org/officeDocument/2006/relationships/image" Target="../media/image222.png"/><Relationship Id="rId3" Type="http://schemas.openxmlformats.org/officeDocument/2006/relationships/image" Target="../media/image223.png"/><Relationship Id="rId4" Type="http://schemas.openxmlformats.org/officeDocument/2006/relationships/image" Target="../media/image224.png"/><Relationship Id="rId5" Type="http://schemas.openxmlformats.org/officeDocument/2006/relationships/image" Target="../media/image225.png"/><Relationship Id="rId6" Type="http://schemas.openxmlformats.org/officeDocument/2006/relationships/image" Target="../media/image226.png"/><Relationship Id="rId7" Type="http://schemas.openxmlformats.org/officeDocument/2006/relationships/image" Target="../media/image227.png"/><Relationship Id="rId8" Type="http://schemas.openxmlformats.org/officeDocument/2006/relationships/image" Target="../media/image228.png"/><Relationship Id="rId9" Type="http://schemas.openxmlformats.org/officeDocument/2006/relationships/image" Target="../media/image229.png"/><Relationship Id="rId10" Type="http://schemas.openxmlformats.org/officeDocument/2006/relationships/image" Target="../media/image230.png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2.xml"/><Relationship Id="rId2" Type="http://schemas.openxmlformats.org/officeDocument/2006/relationships/image" Target="../media/image233.jpeg"/><Relationship Id="rId3" Type="http://schemas.openxmlformats.org/officeDocument/2006/relationships/image" Target="../media/image234.jpe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6.png"/><Relationship Id="rId4" Type="http://schemas.openxmlformats.org/officeDocument/2006/relationships/image" Target="../media/image237.png"/><Relationship Id="rId1" Type="http://schemas.openxmlformats.org/officeDocument/2006/relationships/slideLayout" Target="../slideLayouts/slideLayout108.xml"/><Relationship Id="rId2" Type="http://schemas.openxmlformats.org/officeDocument/2006/relationships/image" Target="../media/image235.pn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9.png"/><Relationship Id="rId4" Type="http://schemas.openxmlformats.org/officeDocument/2006/relationships/image" Target="../media/image240.png"/><Relationship Id="rId1" Type="http://schemas.openxmlformats.org/officeDocument/2006/relationships/slideLayout" Target="../slideLayouts/slideLayout108.xml"/><Relationship Id="rId2" Type="http://schemas.openxmlformats.org/officeDocument/2006/relationships/image" Target="../media/image238.png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8.xml"/><Relationship Id="rId2" Type="http://schemas.openxmlformats.org/officeDocument/2006/relationships/image" Target="../media/image241.png"/><Relationship Id="rId3" Type="http://schemas.openxmlformats.org/officeDocument/2006/relationships/image" Target="../media/image242.png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0.xml"/><Relationship Id="rId2" Type="http://schemas.openxmlformats.org/officeDocument/2006/relationships/image" Target="../media/image243.png"/><Relationship Id="rId3" Type="http://schemas.openxmlformats.org/officeDocument/2006/relationships/image" Target="../media/image244.png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0.xml"/><Relationship Id="rId2" Type="http://schemas.openxmlformats.org/officeDocument/2006/relationships/image" Target="../media/image245.png"/><Relationship Id="rId3" Type="http://schemas.openxmlformats.org/officeDocument/2006/relationships/image" Target="../media/image246.png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0.xml"/><Relationship Id="rId2" Type="http://schemas.openxmlformats.org/officeDocument/2006/relationships/image" Target="../media/image247.png"/><Relationship Id="rId3" Type="http://schemas.openxmlformats.org/officeDocument/2006/relationships/image" Target="../media/image248.png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0.xml"/><Relationship Id="rId2" Type="http://schemas.openxmlformats.org/officeDocument/2006/relationships/image" Target="../media/image249.png"/><Relationship Id="rId3" Type="http://schemas.openxmlformats.org/officeDocument/2006/relationships/hyperlink" Target="http://www.youtube.com/watch?v=D-ZUXyGWvJY" TargetMode="Externa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50.jpeg"/><Relationship Id="rId3" Type="http://schemas.openxmlformats.org/officeDocument/2006/relationships/hyperlink" Target="http://www.youtube.com/watch?v=rLIKAyzeIw4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955675"/>
            <a:ext cx="4445000" cy="3797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9738" y="838200"/>
            <a:ext cx="3695700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35800" y="5029200"/>
            <a:ext cx="1752600" cy="1352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3" name="Rectangle 2"/>
          <p:cNvSpPr/>
          <p:nvPr/>
        </p:nvSpPr>
        <p:spPr>
          <a:xfrm>
            <a:off x="89" y="205087"/>
            <a:ext cx="6400172" cy="923241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lIns="91356" tIns="45676" rIns="91356" bIns="45676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ea typeface="+mn-ea"/>
                <a:cs typeface="+mn-cs"/>
              </a:rPr>
              <a:t>Personal Perspectives</a:t>
            </a:r>
          </a:p>
        </p:txBody>
      </p:sp>
      <p:sp>
        <p:nvSpPr>
          <p:cNvPr id="4" name="Rectangle 3"/>
          <p:cNvSpPr/>
          <p:nvPr/>
        </p:nvSpPr>
        <p:spPr>
          <a:xfrm>
            <a:off x="4528090" y="5243810"/>
            <a:ext cx="2270173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 err="1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  <a:ea typeface="+mn-ea"/>
                <a:cs typeface="+mn-cs"/>
              </a:rPr>
              <a:t>Chs</a:t>
            </a:r>
            <a:r>
              <a:rPr lang="en-US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  <a:ea typeface="+mn-ea"/>
                <a:cs typeface="+mn-cs"/>
              </a:rPr>
              <a:t> 1-3</a:t>
            </a:r>
            <a:endParaRPr lang="en-US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7400" y="152400"/>
            <a:ext cx="5410200" cy="65706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33400" y="3657600"/>
            <a:ext cx="3505200" cy="26289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3585" name="Picture 2" descr="C:\Users\innesm\Pictures\2012-01-23\0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/>
          <a:srcRect l="13387" t="14015" r="41211" b="16865"/>
          <a:stretch/>
        </p:blipFill>
        <p:spPr bwMode="auto">
          <a:xfrm>
            <a:off x="1524000" y="838200"/>
            <a:ext cx="6096000" cy="52181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/>
          <a:srcRect l="13276" t="8334" r="14702" b="24008"/>
          <a:stretch/>
        </p:blipFill>
        <p:spPr bwMode="auto">
          <a:xfrm>
            <a:off x="34925" y="1905000"/>
            <a:ext cx="8955088" cy="47291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8763" y="76200"/>
            <a:ext cx="4381500" cy="26289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10200" y="131763"/>
            <a:ext cx="2762250" cy="17732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268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447800"/>
          </a:xfr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/>
          <a:lstStyle/>
          <a:p>
            <a:pPr eaLnBrk="1" hangingPunct="1">
              <a:defRPr/>
            </a:pPr>
            <a:r>
              <a:rPr lang="en-US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Arial" charset="0"/>
                <a:ea typeface="+mj-ea"/>
                <a:cs typeface="+mj-cs"/>
              </a:rPr>
              <a:t>Hopes for the Course?</a:t>
            </a:r>
            <a:endParaRPr lang="en-US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  <a:latin typeface="Arial" charset="0"/>
              <a:ea typeface="+mj-ea"/>
              <a:cs typeface="+mj-cs"/>
            </a:endParaRPr>
          </a:p>
        </p:txBody>
      </p:sp>
      <p:sp>
        <p:nvSpPr>
          <p:cNvPr id="32665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828800"/>
            <a:ext cx="4059238" cy="4876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Interesting discussions that shape my perspectives on religion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Gain better understanding of atheism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Gain understanding of why my religion started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Feel less guilty for being secular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Explore atheism more in-depth, more concrete</a:t>
            </a:r>
          </a:p>
        </p:txBody>
      </p:sp>
      <p:sp>
        <p:nvSpPr>
          <p:cNvPr id="326660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905000"/>
            <a:ext cx="4191000" cy="51054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Learn about theories that criticize atheism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Learn about evolution and atheism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Explore atheism as a non-atheist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Obtain more diverse knowledge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Understand secularism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Expand my mind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Gain insight into why people believe or don’t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268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447800"/>
          </a:xfr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/>
          <a:lstStyle/>
          <a:p>
            <a:pPr eaLnBrk="1" hangingPunct="1">
              <a:defRPr/>
            </a:pPr>
            <a:r>
              <a:rPr lang="en-US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Arial" charset="0"/>
                <a:ea typeface="+mj-ea"/>
                <a:cs typeface="+mj-cs"/>
              </a:rPr>
              <a:t>Fears for the Course?</a:t>
            </a:r>
            <a:endParaRPr lang="en-US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  <a:latin typeface="Arial" charset="0"/>
              <a:ea typeface="+mj-ea"/>
              <a:cs typeface="+mj-cs"/>
            </a:endParaRPr>
          </a:p>
        </p:txBody>
      </p:sp>
      <p:sp>
        <p:nvSpPr>
          <p:cNvPr id="328707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828800"/>
            <a:ext cx="4059238" cy="4876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Being out of my comfort zone—don’t know much about religion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See atheists point of view since I’m religious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Difficulty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Disagreements in the class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Group work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To be one-sided on the topic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Scared about death </a:t>
            </a:r>
          </a:p>
        </p:txBody>
      </p:sp>
      <p:sp>
        <p:nvSpPr>
          <p:cNvPr id="328708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905000"/>
            <a:ext cx="4191000" cy="51054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Leave with a picture of atheism as a “sad” belief/way of life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Lots of writing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The amount of reading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That it will not retain my interest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Not accurately checking my emails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b="1" smtClean="0">
                <a:solidFill>
                  <a:schemeClr val="bg1"/>
                </a:solidFill>
                <a:latin typeface="Arial" pitchFamily="-72" charset="0"/>
              </a:rPr>
              <a:t>That my religious upbringing will stifle my open and creative thinking concerning this subject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3014" r="6906" b="11313"/>
          <a:stretch/>
        </p:blipFill>
        <p:spPr>
          <a:xfrm rot="380792">
            <a:off x="4343400" y="381000"/>
            <a:ext cx="4489450" cy="60817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3014" t="1414" b="5758"/>
          <a:stretch/>
        </p:blipFill>
        <p:spPr>
          <a:xfrm rot="21432821">
            <a:off x="173038" y="479425"/>
            <a:ext cx="4635500" cy="61039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015096" y="3084965"/>
            <a:ext cx="3600450" cy="36076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2136775"/>
          </a:xfrm>
        </p:spPr>
        <p:txBody>
          <a:bodyPr/>
          <a:lstStyle/>
          <a:p>
            <a:pPr eaLnBrk="1" hangingPunct="1"/>
            <a:r>
              <a:rPr lang="en-US" smtClean="0">
                <a:solidFill>
                  <a:schemeClr val="bg1"/>
                </a:solidFill>
              </a:rPr>
              <a:t>Question: Why atheism?    Isn’t agnosticism a more intellectually honest position?</a:t>
            </a:r>
          </a:p>
        </p:txBody>
      </p:sp>
      <p:pic>
        <p:nvPicPr>
          <p:cNvPr id="358404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0738" y="928688"/>
            <a:ext cx="7523162" cy="501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8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826" name="Rectangle 2"/>
          <p:cNvSpPr>
            <a:spLocks noGrp="1" noChangeArrowheads="1"/>
          </p:cNvSpPr>
          <p:nvPr>
            <p:ph type="title"/>
          </p:nvPr>
        </p:nvSpPr>
        <p:spPr>
          <a:xfrm>
            <a:off x="4038600" y="457200"/>
            <a:ext cx="4114800" cy="1143000"/>
          </a:xfrm>
        </p:spPr>
        <p:txBody>
          <a:bodyPr/>
          <a:lstStyle/>
          <a:p>
            <a:pPr eaLnBrk="1" hangingPunct="1"/>
            <a:r>
              <a:rPr lang="en-US" b="1" smtClean="0">
                <a:solidFill>
                  <a:schemeClr val="bg1"/>
                </a:solidFill>
              </a:rPr>
              <a:t>Atheism</a:t>
            </a:r>
          </a:p>
        </p:txBody>
      </p:sp>
      <p:sp>
        <p:nvSpPr>
          <p:cNvPr id="3604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85813" y="4157663"/>
            <a:ext cx="7900987" cy="2535237"/>
          </a:xfrm>
        </p:spPr>
        <p:txBody>
          <a:bodyPr/>
          <a:lstStyle/>
          <a:p>
            <a:pPr eaLnBrk="1" hangingPunct="1"/>
            <a:r>
              <a:rPr lang="en-US" sz="2800" smtClean="0">
                <a:solidFill>
                  <a:schemeClr val="bg1"/>
                </a:solidFill>
              </a:rPr>
              <a:t>People who do not believe in supernatural entities do not have a </a:t>
            </a:r>
            <a:r>
              <a:rPr lang="en-US" sz="2800" i="1" smtClean="0">
                <a:solidFill>
                  <a:schemeClr val="bg1"/>
                </a:solidFill>
              </a:rPr>
              <a:t>faith</a:t>
            </a:r>
            <a:r>
              <a:rPr lang="en-US" sz="2800" smtClean="0">
                <a:solidFill>
                  <a:schemeClr val="bg1"/>
                </a:solidFill>
              </a:rPr>
              <a:t> in </a:t>
            </a:r>
            <a:r>
              <a:rPr lang="en-US" sz="2800" i="1" smtClean="0">
                <a:solidFill>
                  <a:schemeClr val="bg1"/>
                </a:solidFill>
              </a:rPr>
              <a:t>the non-existence of X</a:t>
            </a:r>
            <a:r>
              <a:rPr lang="en-US" sz="2800" smtClean="0">
                <a:solidFill>
                  <a:schemeClr val="bg1"/>
                </a:solidFill>
              </a:rPr>
              <a:t> (X = </a:t>
            </a:r>
            <a:r>
              <a:rPr lang="en-US" sz="2800" i="1" smtClean="0">
                <a:solidFill>
                  <a:schemeClr val="bg1"/>
                </a:solidFill>
              </a:rPr>
              <a:t>fairies</a:t>
            </a:r>
            <a:r>
              <a:rPr lang="en-US" sz="2800" smtClean="0">
                <a:solidFill>
                  <a:schemeClr val="bg1"/>
                </a:solidFill>
              </a:rPr>
              <a:t> or </a:t>
            </a:r>
            <a:r>
              <a:rPr lang="en-US" sz="2800" i="1" smtClean="0">
                <a:solidFill>
                  <a:schemeClr val="bg1"/>
                </a:solidFill>
              </a:rPr>
              <a:t>goblins</a:t>
            </a:r>
            <a:r>
              <a:rPr lang="en-US" sz="2800" smtClean="0">
                <a:solidFill>
                  <a:schemeClr val="bg1"/>
                </a:solidFill>
              </a:rPr>
              <a:t> or </a:t>
            </a:r>
            <a:r>
              <a:rPr lang="en-US" sz="2800" i="1" smtClean="0">
                <a:solidFill>
                  <a:schemeClr val="bg1"/>
                </a:solidFill>
              </a:rPr>
              <a:t>gods</a:t>
            </a:r>
            <a:r>
              <a:rPr lang="en-US" sz="2800" smtClean="0">
                <a:solidFill>
                  <a:schemeClr val="bg1"/>
                </a:solidFill>
              </a:rPr>
              <a:t>)</a:t>
            </a:r>
          </a:p>
          <a:p>
            <a:pPr eaLnBrk="1" hangingPunct="1"/>
            <a:r>
              <a:rPr lang="en-US" sz="2800" smtClean="0">
                <a:solidFill>
                  <a:schemeClr val="bg1"/>
                </a:solidFill>
              </a:rPr>
              <a:t>What they have is a reliance on reason and observation (</a:t>
            </a:r>
            <a:r>
              <a:rPr lang="en-US" sz="2800" b="1" smtClean="0">
                <a:solidFill>
                  <a:schemeClr val="bg1"/>
                </a:solidFill>
              </a:rPr>
              <a:t>agnosticism</a:t>
            </a:r>
            <a:r>
              <a:rPr lang="en-US" sz="2800" smtClean="0">
                <a:solidFill>
                  <a:schemeClr val="bg1"/>
                </a:solidFill>
              </a:rPr>
              <a:t>)</a:t>
            </a:r>
          </a:p>
        </p:txBody>
      </p:sp>
      <p:pic>
        <p:nvPicPr>
          <p:cNvPr id="333828" name="Picture 4"/>
          <p:cNvPicPr>
            <a:picLocks noChangeAspect="1" noChangeArrowheads="1"/>
          </p:cNvPicPr>
          <p:nvPr/>
        </p:nvPicPr>
        <p:blipFill>
          <a:blip r:embed="rId3"/>
          <a:srcRect r="1833"/>
          <a:stretch>
            <a:fillRect/>
          </a:stretch>
        </p:blipFill>
        <p:spPr bwMode="auto">
          <a:xfrm>
            <a:off x="762000" y="223838"/>
            <a:ext cx="2805113" cy="389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3829" name="Text Box 5"/>
          <p:cNvSpPr txBox="1">
            <a:spLocks noChangeArrowheads="1"/>
          </p:cNvSpPr>
          <p:nvPr/>
        </p:nvSpPr>
        <p:spPr bwMode="auto">
          <a:xfrm>
            <a:off x="3946525" y="1639888"/>
            <a:ext cx="4968875" cy="2227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defTabSz="914400"/>
            <a:r>
              <a:rPr lang="en-US" sz="2800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A word used by religious people to refer to those who do not share their belief in the existence of supernatural entities or agencies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60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4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604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045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874" name="Rectangle 2"/>
          <p:cNvSpPr>
            <a:spLocks noGrp="1" noChangeArrowheads="1"/>
          </p:cNvSpPr>
          <p:nvPr>
            <p:ph type="title"/>
          </p:nvPr>
        </p:nvSpPr>
        <p:spPr>
          <a:xfrm>
            <a:off x="5029200" y="381000"/>
            <a:ext cx="3643313" cy="1143000"/>
          </a:xfrm>
        </p:spPr>
        <p:txBody>
          <a:bodyPr/>
          <a:lstStyle/>
          <a:p>
            <a:pPr eaLnBrk="1" hangingPunct="1"/>
            <a:r>
              <a:rPr lang="en-US" b="1" smtClean="0">
                <a:solidFill>
                  <a:schemeClr val="bg1"/>
                </a:solidFill>
              </a:rPr>
              <a:t>Agnostic</a:t>
            </a:r>
          </a:p>
        </p:txBody>
      </p:sp>
      <p:sp>
        <p:nvSpPr>
          <p:cNvPr id="3624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51375" y="1600200"/>
            <a:ext cx="4433888" cy="5181600"/>
          </a:xfrm>
        </p:spPr>
        <p:txBody>
          <a:bodyPr/>
          <a:lstStyle/>
          <a:p>
            <a:pPr eaLnBrk="1" hangingPunct="1"/>
            <a:r>
              <a:rPr lang="en-US" smtClean="0">
                <a:solidFill>
                  <a:schemeClr val="bg1"/>
                </a:solidFill>
              </a:rPr>
              <a:t>Agnosticism is not a </a:t>
            </a:r>
            <a:r>
              <a:rPr lang="en-US" i="1" smtClean="0">
                <a:solidFill>
                  <a:schemeClr val="bg1"/>
                </a:solidFill>
              </a:rPr>
              <a:t>position</a:t>
            </a:r>
            <a:r>
              <a:rPr lang="en-US" smtClean="0">
                <a:solidFill>
                  <a:schemeClr val="bg1"/>
                </a:solidFill>
              </a:rPr>
              <a:t> but a </a:t>
            </a:r>
            <a:r>
              <a:rPr lang="en-US" b="1" u="sng" smtClean="0">
                <a:solidFill>
                  <a:schemeClr val="bg1"/>
                </a:solidFill>
              </a:rPr>
              <a:t>method</a:t>
            </a:r>
            <a:r>
              <a:rPr lang="en-US" smtClean="0">
                <a:solidFill>
                  <a:schemeClr val="bg1"/>
                </a:solidFill>
              </a:rPr>
              <a:t> for arriving at a position</a:t>
            </a:r>
          </a:p>
          <a:p>
            <a:pPr eaLnBrk="1" hangingPunct="1"/>
            <a:r>
              <a:rPr lang="en-US" smtClean="0">
                <a:solidFill>
                  <a:schemeClr val="bg1"/>
                </a:solidFill>
              </a:rPr>
              <a:t>We should not leap to conclusions without sufficient grounds</a:t>
            </a:r>
          </a:p>
          <a:p>
            <a:pPr eaLnBrk="1" hangingPunct="1"/>
            <a:r>
              <a:rPr lang="en-US" smtClean="0">
                <a:solidFill>
                  <a:schemeClr val="bg1"/>
                </a:solidFill>
              </a:rPr>
              <a:t>Dogmatism antidote</a:t>
            </a:r>
          </a:p>
        </p:txBody>
      </p:sp>
      <p:pic>
        <p:nvPicPr>
          <p:cNvPr id="335876" name="Picture 4"/>
          <p:cNvPicPr>
            <a:picLocks noChangeAspect="1" noChangeArrowheads="1"/>
          </p:cNvPicPr>
          <p:nvPr/>
        </p:nvPicPr>
        <p:blipFill>
          <a:blip r:embed="rId3"/>
          <a:srcRect l="2330" r="2754"/>
          <a:stretch>
            <a:fillRect/>
          </a:stretch>
        </p:blipFill>
        <p:spPr bwMode="auto">
          <a:xfrm>
            <a:off x="292100" y="328613"/>
            <a:ext cx="4267200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5877" name="Text Box 5"/>
          <p:cNvSpPr txBox="1">
            <a:spLocks noChangeArrowheads="1"/>
          </p:cNvSpPr>
          <p:nvPr/>
        </p:nvSpPr>
        <p:spPr bwMode="auto">
          <a:xfrm>
            <a:off x="1355725" y="6084888"/>
            <a:ext cx="2654300" cy="519112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 defTabSz="914400"/>
            <a:r>
              <a:rPr lang="en-US" sz="2800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Thomas Huxley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62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62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62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2499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22" name="Picture 4" descr="EoR_DVD_Jacket"/>
          <p:cNvPicPr>
            <a:picLocks noChangeAspect="1" noChangeArrowheads="1"/>
          </p:cNvPicPr>
          <p:nvPr/>
        </p:nvPicPr>
        <p:blipFill>
          <a:blip r:embed="rId3"/>
          <a:srcRect l="52740"/>
          <a:stretch>
            <a:fillRect/>
          </a:stretch>
        </p:blipFill>
        <p:spPr bwMode="auto">
          <a:xfrm>
            <a:off x="-23813" y="1588"/>
            <a:ext cx="4862513" cy="687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23" name="Text Box 5"/>
          <p:cNvSpPr txBox="1">
            <a:spLocks noChangeArrowheads="1"/>
          </p:cNvSpPr>
          <p:nvPr/>
        </p:nvSpPr>
        <p:spPr bwMode="auto">
          <a:xfrm>
            <a:off x="5029200" y="2133600"/>
            <a:ext cx="3978275" cy="252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defTabSz="914400"/>
            <a:r>
              <a:rPr lang="en-US" sz="3200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Huxley’s focus on the impossibility of proving or disproving God, ignored </a:t>
            </a:r>
            <a:r>
              <a:rPr lang="en-US" sz="3200" b="1" i="1" u="sng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probability</a:t>
            </a:r>
            <a:endParaRPr lang="en-US" sz="3200">
              <a:solidFill>
                <a:srgbClr val="FFFFFF"/>
              </a:solidFill>
              <a:ea typeface="Arial" pitchFamily="-72" charset="0"/>
              <a:cs typeface="Arial" pitchFamily="-7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997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95400" y="609600"/>
            <a:ext cx="6673850" cy="461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9971" name="Text Box 5"/>
          <p:cNvSpPr txBox="1">
            <a:spLocks noChangeArrowheads="1"/>
          </p:cNvSpPr>
          <p:nvPr/>
        </p:nvSpPr>
        <p:spPr bwMode="auto">
          <a:xfrm>
            <a:off x="533400" y="5486400"/>
            <a:ext cx="80899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 defTabSz="914400"/>
            <a:r>
              <a:rPr lang="en-US" sz="2800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What are the </a:t>
            </a:r>
            <a:r>
              <a:rPr lang="en-US" sz="2800" b="1" i="1" u="sng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odds</a:t>
            </a:r>
            <a:r>
              <a:rPr lang="en-US" sz="2800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 there are fairies in my garden?</a:t>
            </a:r>
            <a:endParaRPr lang="en-US" sz="2800" b="1" i="1" u="sng">
              <a:solidFill>
                <a:srgbClr val="FFFFFF"/>
              </a:solidFill>
              <a:ea typeface="Arial" pitchFamily="-72" charset="0"/>
              <a:cs typeface="Arial" pitchFamily="-72" charset="0"/>
            </a:endParaRPr>
          </a:p>
        </p:txBody>
      </p:sp>
      <p:sp>
        <p:nvSpPr>
          <p:cNvPr id="366598" name="Text Box 6"/>
          <p:cNvSpPr txBox="1">
            <a:spLocks noChangeArrowheads="1"/>
          </p:cNvSpPr>
          <p:nvPr/>
        </p:nvSpPr>
        <p:spPr bwMode="auto">
          <a:xfrm>
            <a:off x="1524000" y="1371600"/>
            <a:ext cx="6172200" cy="1800225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 defTabSz="914400"/>
            <a:r>
              <a:rPr lang="en-US" sz="28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Because I cannot </a:t>
            </a:r>
            <a:r>
              <a:rPr lang="en-US" sz="2800" b="1" u="sng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disprove</a:t>
            </a:r>
            <a:r>
              <a:rPr lang="en-US" sz="28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 there are fairies in my garden does not prevent me from declaring my strong belief they are not there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6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665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659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2018" name="Picture 5" descr="Dawkins Probability"/>
          <p:cNvPicPr>
            <a:picLocks noChangeAspect="1" noChangeArrowheads="1"/>
          </p:cNvPicPr>
          <p:nvPr/>
        </p:nvPicPr>
        <p:blipFill>
          <a:blip r:embed="rId3"/>
          <a:srcRect l="24384" t="41829" r="15948" b="5208"/>
          <a:stretch>
            <a:fillRect/>
          </a:stretch>
        </p:blipFill>
        <p:spPr bwMode="auto">
          <a:xfrm>
            <a:off x="3738563" y="874713"/>
            <a:ext cx="5319712" cy="551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2019" name="Picture 4"/>
          <p:cNvPicPr>
            <a:picLocks noChangeAspect="1" noChangeArrowheads="1"/>
          </p:cNvPicPr>
          <p:nvPr/>
        </p:nvPicPr>
        <p:blipFill>
          <a:blip r:embed="rId4"/>
          <a:srcRect t="82" r="1875" b="410"/>
          <a:stretch>
            <a:fillRect/>
          </a:stretch>
        </p:blipFill>
        <p:spPr bwMode="auto">
          <a:xfrm>
            <a:off x="112713" y="673100"/>
            <a:ext cx="3738562" cy="577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646" name="Picture 6"/>
          <p:cNvPicPr>
            <a:picLocks noChangeAspect="1" noChangeArrowheads="1"/>
          </p:cNvPicPr>
          <p:nvPr/>
        </p:nvPicPr>
        <p:blipFill>
          <a:blip r:embed="rId5"/>
          <a:srcRect r="636"/>
          <a:stretch>
            <a:fillRect/>
          </a:stretch>
        </p:blipFill>
        <p:spPr bwMode="auto">
          <a:xfrm>
            <a:off x="28575" y="547688"/>
            <a:ext cx="9101138" cy="601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686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4066" name="Picture 4"/>
          <p:cNvPicPr>
            <a:picLocks noChangeAspect="1" noChangeArrowheads="1"/>
          </p:cNvPicPr>
          <p:nvPr/>
        </p:nvPicPr>
        <p:blipFill>
          <a:blip r:embed="rId3"/>
          <a:srcRect l="2072" r="1753"/>
          <a:stretch>
            <a:fillRect/>
          </a:stretch>
        </p:blipFill>
        <p:spPr bwMode="auto">
          <a:xfrm>
            <a:off x="-33338" y="190500"/>
            <a:ext cx="9196388" cy="637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2743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57413" y="1914525"/>
            <a:ext cx="4829175" cy="302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27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6114" name="Picture 4"/>
          <p:cNvPicPr>
            <a:picLocks noChangeAspect="1" noChangeArrowheads="1"/>
          </p:cNvPicPr>
          <p:nvPr/>
        </p:nvPicPr>
        <p:blipFill>
          <a:blip r:embed="rId3"/>
          <a:srcRect r="626"/>
          <a:stretch>
            <a:fillRect/>
          </a:stretch>
        </p:blipFill>
        <p:spPr bwMode="auto">
          <a:xfrm>
            <a:off x="593725" y="114300"/>
            <a:ext cx="8154988" cy="4522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6115" name="Text Box 5"/>
          <p:cNvSpPr txBox="1">
            <a:spLocks noChangeArrowheads="1"/>
          </p:cNvSpPr>
          <p:nvPr/>
        </p:nvSpPr>
        <p:spPr bwMode="auto">
          <a:xfrm>
            <a:off x="381000" y="4462463"/>
            <a:ext cx="8420100" cy="94615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 defTabSz="914400"/>
            <a:r>
              <a:rPr lang="en-US" sz="28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What matters is not whether God is disprovable   (he isn’t) but whether his existence is </a:t>
            </a:r>
            <a:r>
              <a:rPr lang="en-US" sz="2800" b="1" i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probable</a:t>
            </a:r>
            <a:endParaRPr lang="en-US" sz="2800" b="1">
              <a:solidFill>
                <a:srgbClr val="FFFFFF"/>
              </a:solidFill>
              <a:ea typeface="Arial" pitchFamily="-72" charset="0"/>
              <a:cs typeface="Arial" pitchFamily="-72" charset="0"/>
            </a:endParaRPr>
          </a:p>
        </p:txBody>
      </p:sp>
      <p:sp>
        <p:nvSpPr>
          <p:cNvPr id="376838" name="Text Box 6"/>
          <p:cNvSpPr txBox="1">
            <a:spLocks noChangeArrowheads="1"/>
          </p:cNvSpPr>
          <p:nvPr/>
        </p:nvSpPr>
        <p:spPr bwMode="auto">
          <a:xfrm>
            <a:off x="192088" y="5424488"/>
            <a:ext cx="8839200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 defTabSz="914400"/>
            <a:r>
              <a:rPr lang="en-US" sz="28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If Agnosticism is the method pertaining to religious knowledge, then the only valid conclusion from that method is Atheism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6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68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683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61" name="Picture 2"/>
          <p:cNvPicPr>
            <a:picLocks noChangeAspect="1" noChangeArrowheads="1"/>
          </p:cNvPicPr>
          <p:nvPr/>
        </p:nvPicPr>
        <p:blipFill>
          <a:blip r:embed="rId2"/>
          <a:srcRect l="7556" r="4242"/>
          <a:stretch>
            <a:fillRect/>
          </a:stretch>
        </p:blipFill>
        <p:spPr bwMode="auto">
          <a:xfrm>
            <a:off x="-14288" y="0"/>
            <a:ext cx="9158288" cy="692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16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38800" y="3060700"/>
            <a:ext cx="3214688" cy="379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gradFill rotWithShape="0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21826" y="2667000"/>
            <a:ext cx="5500353" cy="1323439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defTabSz="914400">
              <a:defRPr/>
            </a:pPr>
            <a:r>
              <a:rPr lang="en-US" sz="8000" b="1" spc="50" dirty="0">
                <a:ln w="11430"/>
                <a:gradFill>
                  <a:gsLst>
                    <a:gs pos="25000">
                      <a:srgbClr val="3333CC">
                        <a:satMod val="155000"/>
                      </a:srgbClr>
                    </a:gs>
                    <a:gs pos="100000">
                      <a:srgbClr val="3333CC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  <a:ea typeface="+mn-ea"/>
                <a:cs typeface="Calibri" pitchFamily="34" charset="0"/>
              </a:rPr>
              <a:t>Groups A - </a:t>
            </a:r>
            <a:r>
              <a:rPr lang="en-US" sz="8000" b="1" spc="50" dirty="0">
                <a:ln w="11430"/>
                <a:gradFill>
                  <a:gsLst>
                    <a:gs pos="25000">
                      <a:srgbClr val="3333CC">
                        <a:satMod val="155000"/>
                      </a:srgbClr>
                    </a:gs>
                    <a:gs pos="100000">
                      <a:srgbClr val="3333CC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  <a:ea typeface="+mn-ea"/>
                <a:cs typeface="Calibri" pitchFamily="34" charset="0"/>
              </a:rPr>
              <a:t>C</a:t>
            </a:r>
            <a:endParaRPr lang="en-US" sz="8000" b="1" spc="50" dirty="0">
              <a:ln w="11430"/>
              <a:gradFill>
                <a:gsLst>
                  <a:gs pos="25000">
                    <a:srgbClr val="3333CC">
                      <a:satMod val="155000"/>
                    </a:srgbClr>
                  </a:gs>
                  <a:gs pos="100000">
                    <a:srgbClr val="3333CC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 pitchFamily="34" charset="0"/>
              <a:ea typeface="+mn-ea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0209" name="Picture 2"/>
          <p:cNvPicPr>
            <a:picLocks noChangeAspect="1" noChangeArrowheads="1"/>
          </p:cNvPicPr>
          <p:nvPr/>
        </p:nvPicPr>
        <p:blipFill>
          <a:blip r:embed="rId2"/>
          <a:srcRect r="8351"/>
          <a:stretch>
            <a:fillRect/>
          </a:stretch>
        </p:blipFill>
        <p:spPr bwMode="auto">
          <a:xfrm>
            <a:off x="0" y="0"/>
            <a:ext cx="9144000" cy="686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0210" name="TextBox 2"/>
          <p:cNvSpPr txBox="1">
            <a:spLocks noChangeArrowheads="1"/>
          </p:cNvSpPr>
          <p:nvPr/>
        </p:nvSpPr>
        <p:spPr bwMode="auto">
          <a:xfrm>
            <a:off x="87313" y="5867400"/>
            <a:ext cx="3794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56" tIns="45676" rIns="91356" bIns="45676">
            <a:prstTxWarp prst="textNoShape">
              <a:avLst/>
            </a:prstTxWarp>
            <a:spAutoFit/>
          </a:bodyPr>
          <a:lstStyle/>
          <a:p>
            <a:r>
              <a:rPr lang="en-US" sz="2800">
                <a:latin typeface="Calibri" pitchFamily="-72" charset="0"/>
                <a:hlinkClick r:id="rId3"/>
              </a:rPr>
              <a:t>The Values We Stand For</a:t>
            </a:r>
            <a:endParaRPr lang="en-US" sz="2800">
              <a:latin typeface="Calibri" pitchFamily="-7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90600" y="2623808"/>
            <a:ext cx="7162800" cy="1754238"/>
          </a:xfrm>
          <a:prstGeom prst="rect">
            <a:avLst/>
          </a:prstGeom>
          <a:noFill/>
        </p:spPr>
        <p:txBody>
          <a:bodyPr lIns="91356" tIns="45676" rIns="91356" bIns="45676">
            <a:spAutoFit/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600" b="1" dirty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+mn-lt"/>
                <a:ea typeface="+mn-ea"/>
                <a:cs typeface="+mn-cs"/>
              </a:rPr>
              <a:t>What US city was center of American Atheism for 30 years?</a:t>
            </a:r>
          </a:p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600" b="1" dirty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+mn-lt"/>
                <a:ea typeface="+mn-ea"/>
                <a:cs typeface="+mn-cs"/>
              </a:rPr>
              <a:t>(1965-1995)</a:t>
            </a:r>
          </a:p>
        </p:txBody>
      </p:sp>
      <p:pic>
        <p:nvPicPr>
          <p:cNvPr id="3512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20638"/>
            <a:ext cx="3505200" cy="2636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123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38800" y="-20638"/>
            <a:ext cx="3505200" cy="2636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123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4219575"/>
            <a:ext cx="3505200" cy="263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12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73725" y="4233863"/>
            <a:ext cx="3505200" cy="263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7325" y="476250"/>
            <a:ext cx="6229350" cy="5905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562600" y="204355"/>
            <a:ext cx="3238500" cy="3238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71600" y="814388"/>
            <a:ext cx="3629025" cy="5229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2" name="Rectangle 1"/>
          <p:cNvSpPr/>
          <p:nvPr/>
        </p:nvSpPr>
        <p:spPr>
          <a:xfrm>
            <a:off x="5108259" y="1674674"/>
            <a:ext cx="3578545" cy="3416231"/>
          </a:xfrm>
          <a:prstGeom prst="rect">
            <a:avLst/>
          </a:prstGeom>
          <a:noFill/>
        </p:spPr>
        <p:txBody>
          <a:bodyPr lIns="91356" tIns="45676" rIns="91356" bIns="45676">
            <a:spAutoFit/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 err="1">
                <a:ln w="1905"/>
                <a:gradFill>
                  <a:gsLst>
                    <a:gs pos="0">
                      <a:srgbClr val="F79646">
                        <a:shade val="20000"/>
                        <a:satMod val="200000"/>
                      </a:srgbClr>
                    </a:gs>
                    <a:gs pos="78000">
                      <a:srgbClr val="F79646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F79646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ea typeface="+mn-ea"/>
                <a:cs typeface="+mn-cs"/>
              </a:rPr>
              <a:t>Madalyn</a:t>
            </a:r>
            <a:r>
              <a:rPr lang="en-US" sz="5400" b="1" dirty="0">
                <a:ln w="1905"/>
                <a:gradFill>
                  <a:gsLst>
                    <a:gs pos="0">
                      <a:srgbClr val="F79646">
                        <a:shade val="20000"/>
                        <a:satMod val="200000"/>
                      </a:srgbClr>
                    </a:gs>
                    <a:gs pos="78000">
                      <a:srgbClr val="F79646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F79646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ea typeface="+mn-ea"/>
                <a:cs typeface="+mn-cs"/>
              </a:rPr>
              <a:t> Murray O’Hair</a:t>
            </a:r>
          </a:p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905"/>
                <a:gradFill>
                  <a:gsLst>
                    <a:gs pos="0">
                      <a:srgbClr val="F79646">
                        <a:shade val="20000"/>
                        <a:satMod val="200000"/>
                      </a:srgbClr>
                    </a:gs>
                    <a:gs pos="78000">
                      <a:srgbClr val="F79646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F79646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ea typeface="+mn-ea"/>
                <a:cs typeface="+mn-cs"/>
              </a:rPr>
              <a:t>1919-1995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/>
            </a:extLst>
          </a:blip>
          <a:srcRect l="46385" t="29393" r="10799" b="41952"/>
          <a:stretch/>
        </p:blipFill>
        <p:spPr>
          <a:xfrm>
            <a:off x="4840569" y="1477832"/>
            <a:ext cx="4081441" cy="37591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4013" y="76200"/>
            <a:ext cx="3524250" cy="5162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38600" y="76200"/>
            <a:ext cx="4762500" cy="3886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354307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57800" y="2628900"/>
            <a:ext cx="2743200" cy="260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1143000" y="5334001"/>
            <a:ext cx="7086600" cy="1384906"/>
          </a:xfrm>
          <a:prstGeom prst="rect">
            <a:avLst/>
          </a:prstGeom>
          <a:noFill/>
        </p:spPr>
        <p:txBody>
          <a:bodyPr lIns="91356" tIns="45676" rIns="91356" bIns="45676">
            <a:spAutoFit/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b="1" dirty="0">
                <a:ln w="1905"/>
                <a:gradFill>
                  <a:gsLst>
                    <a:gs pos="0">
                      <a:srgbClr val="F79646">
                        <a:shade val="20000"/>
                        <a:satMod val="200000"/>
                      </a:srgbClr>
                    </a:gs>
                    <a:gs pos="78000">
                      <a:srgbClr val="F79646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F79646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ea typeface="+mn-ea"/>
                <a:cs typeface="+mn-cs"/>
              </a:rPr>
              <a:t>June 17, 1963 </a:t>
            </a:r>
            <a:r>
              <a:rPr lang="en-US" sz="2800" b="1" dirty="0" err="1">
                <a:ln w="1905"/>
                <a:gradFill>
                  <a:gsLst>
                    <a:gs pos="0">
                      <a:srgbClr val="F79646">
                        <a:shade val="20000"/>
                        <a:satMod val="200000"/>
                      </a:srgbClr>
                    </a:gs>
                    <a:gs pos="78000">
                      <a:srgbClr val="F79646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F79646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ea typeface="+mn-ea"/>
                <a:cs typeface="+mn-cs"/>
              </a:rPr>
              <a:t>Madalyn</a:t>
            </a:r>
            <a:r>
              <a:rPr lang="en-US" sz="2800" b="1" dirty="0">
                <a:ln w="1905"/>
                <a:gradFill>
                  <a:gsLst>
                    <a:gs pos="0">
                      <a:srgbClr val="F79646">
                        <a:shade val="20000"/>
                        <a:satMod val="200000"/>
                      </a:srgbClr>
                    </a:gs>
                    <a:gs pos="78000">
                      <a:srgbClr val="F79646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F79646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ea typeface="+mn-ea"/>
                <a:cs typeface="+mn-cs"/>
              </a:rPr>
              <a:t> Murray O'Hair won historic Supreme Court victory (8-1) to ban prayer from public schools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29200" y="457200"/>
            <a:ext cx="3389313" cy="45910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355330" name="TextBox 2"/>
          <p:cNvSpPr txBox="1">
            <a:spLocks noChangeArrowheads="1"/>
          </p:cNvSpPr>
          <p:nvPr/>
        </p:nvSpPr>
        <p:spPr bwMode="auto">
          <a:xfrm>
            <a:off x="6029325" y="5649913"/>
            <a:ext cx="1771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56" tIns="45676" rIns="91356" bIns="45676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rgbClr val="000000"/>
                </a:solidFill>
                <a:latin typeface="Calibri" pitchFamily="-72" charset="0"/>
                <a:hlinkClick r:id="rId3"/>
              </a:rPr>
              <a:t>Godless 6:35</a:t>
            </a:r>
            <a:endParaRPr lang="en-US" sz="2400">
              <a:solidFill>
                <a:srgbClr val="000000"/>
              </a:solidFill>
              <a:latin typeface="Calibri" pitchFamily="-72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4"/>
          <a:srcRect r="2403"/>
          <a:stretch/>
        </p:blipFill>
        <p:spPr bwMode="auto">
          <a:xfrm>
            <a:off x="533400" y="228600"/>
            <a:ext cx="4114800" cy="633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458" t="2424" r="39435" b="62828"/>
          <a:stretch/>
        </p:blipFill>
        <p:spPr>
          <a:xfrm>
            <a:off x="1295400" y="457200"/>
            <a:ext cx="6665913" cy="5486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0" y="0"/>
            <a:ext cx="5270500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57378" name="Picture 2"/>
          <p:cNvPicPr>
            <a:picLocks noChangeAspect="1" noChangeArrowheads="1"/>
          </p:cNvPicPr>
          <p:nvPr/>
        </p:nvPicPr>
        <p:blipFill>
          <a:blip r:embed="rId3"/>
          <a:srcRect t="8900" r="63857" b="33334"/>
          <a:stretch>
            <a:fillRect/>
          </a:stretch>
        </p:blipFill>
        <p:spPr bwMode="auto">
          <a:xfrm>
            <a:off x="354013" y="214313"/>
            <a:ext cx="2389187" cy="214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7379" name="Picture 2"/>
          <p:cNvPicPr>
            <a:picLocks noChangeAspect="1" noChangeArrowheads="1"/>
          </p:cNvPicPr>
          <p:nvPr/>
        </p:nvPicPr>
        <p:blipFill>
          <a:blip r:embed="rId3"/>
          <a:srcRect t="8900" r="63857" b="33334"/>
          <a:stretch>
            <a:fillRect/>
          </a:stretch>
        </p:blipFill>
        <p:spPr bwMode="auto">
          <a:xfrm>
            <a:off x="354013" y="2355850"/>
            <a:ext cx="2389187" cy="214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7380" name="Picture 2"/>
          <p:cNvPicPr>
            <a:picLocks noChangeAspect="1" noChangeArrowheads="1"/>
          </p:cNvPicPr>
          <p:nvPr/>
        </p:nvPicPr>
        <p:blipFill>
          <a:blip r:embed="rId3"/>
          <a:srcRect t="8900" r="63857" b="33334"/>
          <a:stretch>
            <a:fillRect/>
          </a:stretch>
        </p:blipFill>
        <p:spPr bwMode="auto">
          <a:xfrm>
            <a:off x="366713" y="4475163"/>
            <a:ext cx="2390775" cy="214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38600" y="2514600"/>
            <a:ext cx="4675188" cy="4086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50838"/>
            <a:ext cx="6096000" cy="2381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26473" y="3048000"/>
            <a:ext cx="3333750" cy="27241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43600" y="350838"/>
            <a:ext cx="2962275" cy="33337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6"/>
          <a:srcRect l="5515" t="1011" r="31094" b="27475"/>
          <a:stretch/>
        </p:blipFill>
        <p:spPr>
          <a:xfrm>
            <a:off x="0" y="-3175"/>
            <a:ext cx="4419600" cy="68611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942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7183438" cy="4789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942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05400" y="609600"/>
            <a:ext cx="3810000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993823" y="3394368"/>
            <a:ext cx="2379518" cy="243459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Rectangle 1"/>
          <p:cNvSpPr/>
          <p:nvPr/>
        </p:nvSpPr>
        <p:spPr>
          <a:xfrm>
            <a:off x="284021" y="4953000"/>
            <a:ext cx="5689023" cy="1569572"/>
          </a:xfrm>
          <a:prstGeom prst="rect">
            <a:avLst/>
          </a:prstGeom>
          <a:noFill/>
        </p:spPr>
        <p:txBody>
          <a:bodyPr lIns="91356" tIns="45676" rIns="91356" bIns="45676">
            <a:spAutoFit/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1905"/>
                <a:gradFill>
                  <a:gsLst>
                    <a:gs pos="0">
                      <a:srgbClr val="F79646">
                        <a:shade val="20000"/>
                        <a:satMod val="200000"/>
                      </a:srgbClr>
                    </a:gs>
                    <a:gs pos="78000">
                      <a:srgbClr val="F79646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F79646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ea typeface="+mn-ea"/>
                <a:cs typeface="+mn-cs"/>
              </a:rPr>
              <a:t>Brash, intolerant, profane …     an embarrassment to the atheist community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0449" name="Picture 1"/>
          <p:cNvPicPr>
            <a:picLocks noChangeAspect="1"/>
          </p:cNvPicPr>
          <p:nvPr/>
        </p:nvPicPr>
        <p:blipFill>
          <a:blip r:embed="rId2"/>
          <a:srcRect l="2458" r="29982" b="24648"/>
          <a:stretch>
            <a:fillRect/>
          </a:stretch>
        </p:blipFill>
        <p:spPr bwMode="auto">
          <a:xfrm>
            <a:off x="4648200" y="0"/>
            <a:ext cx="4495800" cy="6900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0450" name="Picture 2"/>
          <p:cNvPicPr>
            <a:picLocks noChangeAspect="1"/>
          </p:cNvPicPr>
          <p:nvPr/>
        </p:nvPicPr>
        <p:blipFill>
          <a:blip r:embed="rId3"/>
          <a:srcRect r="29427" b="24445"/>
          <a:stretch>
            <a:fillRect/>
          </a:stretch>
        </p:blipFill>
        <p:spPr bwMode="auto">
          <a:xfrm>
            <a:off x="-6350" y="0"/>
            <a:ext cx="46545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/>
            </a:extLst>
          </a:blip>
          <a:srcRect l="5758" r="2727"/>
          <a:stretch/>
        </p:blipFill>
        <p:spPr bwMode="auto">
          <a:xfrm>
            <a:off x="484912" y="1243445"/>
            <a:ext cx="4184073" cy="3429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395" r="2395" b="1616"/>
          <a:stretch/>
        </p:blipFill>
        <p:spPr>
          <a:xfrm>
            <a:off x="76200" y="111125"/>
            <a:ext cx="4349750" cy="67468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876800" y="685804"/>
            <a:ext cx="3429000" cy="37623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497" name="Content Placeholder 2"/>
          <p:cNvSpPr>
            <a:spLocks noGrp="1"/>
          </p:cNvSpPr>
          <p:nvPr>
            <p:ph idx="1"/>
          </p:nvPr>
        </p:nvSpPr>
        <p:spPr>
          <a:xfrm>
            <a:off x="4572000" y="685800"/>
            <a:ext cx="4343400" cy="5943600"/>
          </a:xfrm>
        </p:spPr>
        <p:txBody>
          <a:bodyPr/>
          <a:lstStyle/>
          <a:p>
            <a:r>
              <a:rPr lang="en-US" sz="2800" b="1"/>
              <a:t>First published August 2004</a:t>
            </a:r>
          </a:p>
          <a:p>
            <a:r>
              <a:rPr lang="en-US" sz="2800" b="1"/>
              <a:t>PEN/Martha Albrand Award for First Nonfiction 2005 </a:t>
            </a:r>
          </a:p>
          <a:p>
            <a:r>
              <a:rPr lang="en-US" sz="2800" b="1"/>
              <a:t>Paperback edition published October 2005 </a:t>
            </a:r>
          </a:p>
          <a:p>
            <a:r>
              <a:rPr lang="en-US" sz="2800" b="1"/>
              <a:t>Same month it entered the </a:t>
            </a:r>
            <a:r>
              <a:rPr lang="en-US" sz="2800" b="1" i="1"/>
              <a:t>New York Times </a:t>
            </a:r>
            <a:r>
              <a:rPr lang="en-US" sz="2800" b="1"/>
              <a:t>Best Seller list at number 4 </a:t>
            </a:r>
          </a:p>
          <a:p>
            <a:r>
              <a:rPr lang="en-US" sz="2800" b="1"/>
              <a:t>Remained on the list for a total of 33 weeks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395" r="2395" b="1616"/>
          <a:stretch/>
        </p:blipFill>
        <p:spPr>
          <a:xfrm>
            <a:off x="76200" y="111125"/>
            <a:ext cx="4349750" cy="67468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588" name="Picture 4" descr="0305911-lead-l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57400" y="235526"/>
            <a:ext cx="5029200" cy="642689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/>
            </a:extLst>
          </a:blip>
          <a:srcRect t="6263" b="6464"/>
          <a:stretch/>
        </p:blipFill>
        <p:spPr>
          <a:xfrm>
            <a:off x="1905000" y="76200"/>
            <a:ext cx="5410200" cy="667825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556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67225" y="655638"/>
            <a:ext cx="4676775" cy="549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5570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600" y="298450"/>
            <a:ext cx="4552950" cy="587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6593" name="Picture 2" descr="Why Do People Hate America"/>
          <p:cNvPicPr>
            <a:picLocks noChangeAspect="1" noChangeArrowheads="1"/>
          </p:cNvPicPr>
          <p:nvPr/>
        </p:nvPicPr>
        <p:blipFill>
          <a:blip r:embed="rId3"/>
          <a:srcRect r="41170" b="32878"/>
          <a:stretch>
            <a:fillRect/>
          </a:stretch>
        </p:blipFill>
        <p:spPr bwMode="auto">
          <a:xfrm>
            <a:off x="4778375" y="304800"/>
            <a:ext cx="3884613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6594" name="Picture 3" descr="Why They Hate Us"/>
          <p:cNvPicPr>
            <a:picLocks noChangeAspect="1" noChangeArrowheads="1"/>
          </p:cNvPicPr>
          <p:nvPr/>
        </p:nvPicPr>
        <p:blipFill>
          <a:blip r:embed="rId4"/>
          <a:srcRect l="1573" r="10300" b="10760"/>
          <a:stretch>
            <a:fillRect/>
          </a:stretch>
        </p:blipFill>
        <p:spPr bwMode="auto">
          <a:xfrm>
            <a:off x="346075" y="304800"/>
            <a:ext cx="4375150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571999" y="838200"/>
            <a:ext cx="4110037" cy="450944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  <p:sp>
        <p:nvSpPr>
          <p:cNvPr id="4" name="Rectangle 3"/>
          <p:cNvSpPr/>
          <p:nvPr/>
        </p:nvSpPr>
        <p:spPr>
          <a:xfrm>
            <a:off x="-6927" y="358215"/>
            <a:ext cx="6316794" cy="92333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>
            <a:spAutoFit/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+mn-lt"/>
                <a:ea typeface="+mn-ea"/>
                <a:cs typeface="+mn-cs"/>
              </a:rPr>
              <a:t>Sam Harris is worried</a:t>
            </a:r>
            <a:endParaRPr lang="en-US" sz="5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latin typeface="+mn-lt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04800" y="1925782"/>
            <a:ext cx="4112713" cy="280076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  <a:ea typeface="+mn-ea"/>
                <a:cs typeface="+mn-cs"/>
              </a:rPr>
              <a:t>Marriage of Iron Age philosophy with 21</a:t>
            </a:r>
            <a:r>
              <a:rPr lang="en-US" sz="4400" b="1" baseline="300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  <a:ea typeface="+mn-ea"/>
                <a:cs typeface="+mn-cs"/>
              </a:rPr>
              <a:t>st</a:t>
            </a:r>
            <a:r>
              <a:rPr lang="en-US" sz="4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  <a:ea typeface="+mn-ea"/>
                <a:cs typeface="+mn-cs"/>
              </a:rPr>
              <a:t> century technology</a:t>
            </a:r>
            <a:endParaRPr lang="en-US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r="1956"/>
          <a:stretch/>
        </p:blipFill>
        <p:spPr>
          <a:xfrm>
            <a:off x="1927225" y="228600"/>
            <a:ext cx="5208588" cy="64277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r="2000" b="1718"/>
          <a:stretch/>
        </p:blipFill>
        <p:spPr>
          <a:xfrm>
            <a:off x="0" y="6350"/>
            <a:ext cx="5118100" cy="68516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Rectangle 6"/>
          <p:cNvSpPr/>
          <p:nvPr/>
        </p:nvSpPr>
        <p:spPr>
          <a:xfrm>
            <a:off x="3906273" y="1981200"/>
            <a:ext cx="5272363" cy="1323439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ea typeface="+mn-ea"/>
                <a:cs typeface="+mn-cs"/>
              </a:rPr>
              <a:t>We are at war with Islamic fundamentalism</a:t>
            </a:r>
            <a:endParaRPr lang="en-US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ea typeface="+mn-ea"/>
              <a:cs typeface="+mn-cs"/>
            </a:endParaRP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6186488" y="4038600"/>
            <a:ext cx="15351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2800" b="1">
                <a:latin typeface="Calibri" pitchFamily="-72" charset="0"/>
                <a:hlinkClick r:id="rId4"/>
              </a:rPr>
              <a:t>Big Think</a:t>
            </a:r>
            <a:endParaRPr lang="en-US" sz="2800" b="1">
              <a:latin typeface="Calibri" pitchFamily="-7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17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328700" y="3886200"/>
            <a:ext cx="8486619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000" b="1" dirty="0">
                <a:ln/>
                <a:solidFill>
                  <a:schemeClr val="accent3"/>
                </a:solidFill>
                <a:latin typeface="+mn-lt"/>
                <a:ea typeface="+mn-ea"/>
                <a:cs typeface="+mn-cs"/>
              </a:rPr>
              <a:t>Contains notion of Martyrdom &amp; Jihad </a:t>
            </a:r>
            <a:endParaRPr lang="en-US" sz="4000" b="1" dirty="0">
              <a:ln/>
              <a:solidFill>
                <a:schemeClr val="accent3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09600" y="4572315"/>
            <a:ext cx="7924799" cy="132343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000" b="1" dirty="0">
                <a:ln/>
                <a:solidFill>
                  <a:schemeClr val="accent3"/>
                </a:solidFill>
                <a:latin typeface="+mn-lt"/>
                <a:ea typeface="+mn-ea"/>
                <a:cs typeface="+mn-cs"/>
              </a:rPr>
              <a:t>Contains imperative to convert, subjugate, kill infidels</a:t>
            </a:r>
            <a:endParaRPr lang="en-US" sz="4000" b="1" dirty="0">
              <a:ln/>
              <a:solidFill>
                <a:schemeClr val="accent3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27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898963" y="4191000"/>
            <a:ext cx="7346074" cy="132343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000" b="1" dirty="0">
                <a:ln/>
                <a:solidFill>
                  <a:srgbClr val="9BBB59"/>
                </a:solidFill>
                <a:latin typeface="+mn-lt"/>
                <a:ea typeface="+mn-ea"/>
                <a:cs typeface="+mn-cs"/>
              </a:rPr>
              <a:t>Books are engines of intolerance &amp; fundamentalism</a:t>
            </a:r>
            <a:endParaRPr lang="en-US" sz="4000" b="1" dirty="0">
              <a:ln/>
              <a:solidFill>
                <a:srgbClr val="9BBB59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376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1354012" y="3886200"/>
            <a:ext cx="6435994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000" b="1" dirty="0">
                <a:ln/>
                <a:solidFill>
                  <a:srgbClr val="9BBB59"/>
                </a:solidFill>
                <a:latin typeface="+mn-lt"/>
                <a:ea typeface="+mn-ea"/>
                <a:cs typeface="+mn-cs"/>
              </a:rPr>
              <a:t>Faith = Conversation Stopper </a:t>
            </a:r>
            <a:endParaRPr lang="en-US" sz="4000" b="1" dirty="0">
              <a:ln/>
              <a:solidFill>
                <a:srgbClr val="9BBB59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990601" y="4572315"/>
            <a:ext cx="7086600" cy="132343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000" b="1" dirty="0">
                <a:ln/>
                <a:solidFill>
                  <a:srgbClr val="9BBB59"/>
                </a:solidFill>
                <a:latin typeface="+mn-lt"/>
                <a:ea typeface="+mn-ea"/>
                <a:cs typeface="+mn-cs"/>
              </a:rPr>
              <a:t>Nothing can be said that will change your mind</a:t>
            </a:r>
            <a:endParaRPr lang="en-US" sz="4000" b="1" dirty="0">
              <a:ln/>
              <a:solidFill>
                <a:srgbClr val="9BBB59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571999" y="838200"/>
            <a:ext cx="4110037" cy="450944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  <p:sp>
        <p:nvSpPr>
          <p:cNvPr id="2" name="Rectangle 1"/>
          <p:cNvSpPr/>
          <p:nvPr/>
        </p:nvSpPr>
        <p:spPr>
          <a:xfrm>
            <a:off x="460663" y="1569428"/>
            <a:ext cx="3886200" cy="3046988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ea typeface="+mn-ea"/>
                <a:cs typeface="+mn-cs"/>
              </a:rPr>
              <a:t>Majority of people on this planet organize their lives around a founding proposition that God wrote one of their books</a:t>
            </a:r>
            <a:endParaRPr lang="en-US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87927" y="4616416"/>
            <a:ext cx="4031673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  <a:ea typeface="+mn-ea"/>
                <a:cs typeface="+mn-cs"/>
              </a:rPr>
              <a:t>Books make incompatible claims</a:t>
            </a:r>
            <a:endParaRPr lang="en-US" sz="3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+mn-lt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-6927" y="358215"/>
            <a:ext cx="6316794" cy="92333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>
            <a:spAutoFit/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+mn-lt"/>
                <a:ea typeface="+mn-ea"/>
                <a:cs typeface="+mn-cs"/>
              </a:rPr>
              <a:t>Sam Harris is worried</a:t>
            </a:r>
            <a:endParaRPr lang="en-US" sz="5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571999" y="838200"/>
            <a:ext cx="4110037" cy="450944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  <p:sp>
        <p:nvSpPr>
          <p:cNvPr id="2" name="Rectangle 1"/>
          <p:cNvSpPr/>
          <p:nvPr/>
        </p:nvSpPr>
        <p:spPr>
          <a:xfrm>
            <a:off x="533400" y="1815649"/>
            <a:ext cx="3886200" cy="255454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  <a:ea typeface="+mn-ea"/>
                <a:cs typeface="+mn-cs"/>
              </a:rPr>
              <a:t>90% Americans</a:t>
            </a:r>
          </a:p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  <a:ea typeface="+mn-ea"/>
                <a:cs typeface="+mn-cs"/>
              </a:rPr>
              <a:t>40% Scientists</a:t>
            </a:r>
          </a:p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  <a:ea typeface="+mn-ea"/>
                <a:cs typeface="+mn-cs"/>
              </a:rPr>
              <a:t>b</a:t>
            </a:r>
            <a:r>
              <a:rPr lang="en-US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  <a:ea typeface="+mn-ea"/>
                <a:cs typeface="+mn-cs"/>
              </a:rPr>
              <a:t>elieve in a personal god</a:t>
            </a:r>
            <a:endParaRPr lang="en-US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+mn-lt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87927" y="4495800"/>
            <a:ext cx="4031673" cy="132343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  <a:ea typeface="+mn-ea"/>
                <a:cs typeface="+mn-cs"/>
              </a:rPr>
              <a:t>44% believe in rapture</a:t>
            </a:r>
            <a:endParaRPr lang="en-US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+mn-lt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-6927" y="358215"/>
            <a:ext cx="6316794" cy="92333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>
            <a:spAutoFit/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+mn-lt"/>
                <a:ea typeface="+mn-ea"/>
                <a:cs typeface="+mn-cs"/>
              </a:rPr>
              <a:t>Sam Harris is worried</a:t>
            </a:r>
            <a:endParaRPr lang="en-US" sz="5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571999" y="838200"/>
            <a:ext cx="4110037" cy="450944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  <p:sp>
        <p:nvSpPr>
          <p:cNvPr id="2" name="Rectangle 1"/>
          <p:cNvSpPr/>
          <p:nvPr/>
        </p:nvSpPr>
        <p:spPr>
          <a:xfrm>
            <a:off x="460663" y="1569428"/>
            <a:ext cx="3886200" cy="1754326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ea typeface="+mn-ea"/>
                <a:cs typeface="+mn-cs"/>
              </a:rPr>
              <a:t>What is a belief?</a:t>
            </a:r>
            <a:endParaRPr lang="en-US" sz="5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15190" y="3429000"/>
            <a:ext cx="4031673" cy="2308324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ea typeface="+mn-ea"/>
                <a:cs typeface="+mn-cs"/>
              </a:rPr>
              <a:t>Representations of the world</a:t>
            </a:r>
          </a:p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ea typeface="+mn-ea"/>
                <a:cs typeface="+mn-cs"/>
              </a:rPr>
              <a:t>Personal maps of reality</a:t>
            </a:r>
            <a:endParaRPr lang="en-US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-6927" y="358215"/>
            <a:ext cx="6316794" cy="92333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>
            <a:spAutoFit/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+mn-lt"/>
                <a:ea typeface="+mn-ea"/>
                <a:cs typeface="+mn-cs"/>
              </a:rPr>
              <a:t>Sam Harris is worried</a:t>
            </a:r>
            <a:endParaRPr lang="en-US" sz="5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571999" y="838200"/>
            <a:ext cx="4110037" cy="450944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  <p:sp>
        <p:nvSpPr>
          <p:cNvPr id="2" name="Rectangle 1"/>
          <p:cNvSpPr/>
          <p:nvPr/>
        </p:nvSpPr>
        <p:spPr>
          <a:xfrm>
            <a:off x="460663" y="1569428"/>
            <a:ext cx="3886200" cy="1938992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000" b="1" dirty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ea typeface="+mn-ea"/>
                <a:cs typeface="+mn-cs"/>
              </a:rPr>
              <a:t>Taboo against criticizing religious belief</a:t>
            </a:r>
            <a:endParaRPr lang="en-US" sz="40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87926" y="3508420"/>
            <a:ext cx="4031673" cy="2308324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600" b="1" dirty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ea typeface="+mn-ea"/>
                <a:cs typeface="+mn-cs"/>
              </a:rPr>
              <a:t>We do not respect people’s beliefs,   we evaluate their reasons</a:t>
            </a:r>
          </a:p>
        </p:txBody>
      </p:sp>
      <p:sp>
        <p:nvSpPr>
          <p:cNvPr id="4" name="Rectangle 3"/>
          <p:cNvSpPr/>
          <p:nvPr/>
        </p:nvSpPr>
        <p:spPr>
          <a:xfrm>
            <a:off x="-6927" y="358215"/>
            <a:ext cx="6316794" cy="92333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>
            <a:spAutoFit/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+mn-lt"/>
                <a:ea typeface="+mn-ea"/>
                <a:cs typeface="+mn-cs"/>
              </a:rPr>
              <a:t>Sam Harris is worried</a:t>
            </a:r>
            <a:endParaRPr lang="en-US" sz="5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latin typeface="+mn-lt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51498" y="5816744"/>
            <a:ext cx="390453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6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+mn-lt"/>
                <a:ea typeface="+mn-ea"/>
                <a:cs typeface="+mn-cs"/>
              </a:rPr>
              <a:t>(Holocaust deniers)</a:t>
            </a:r>
            <a:endParaRPr lang="en-US" sz="36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7" name="Picture 3" descr="01810r"/>
          <p:cNvPicPr>
            <a:picLocks noChangeAspect="1" noChangeArrowheads="1"/>
          </p:cNvPicPr>
          <p:nvPr/>
        </p:nvPicPr>
        <p:blipFill>
          <a:blip r:embed="rId3"/>
          <a:srcRect l="16212" t="13542" r="16243" b="13542"/>
          <a:stretch>
            <a:fillRect/>
          </a:stretch>
        </p:blipFill>
        <p:spPr bwMode="auto">
          <a:xfrm>
            <a:off x="374650" y="342900"/>
            <a:ext cx="4056063" cy="6172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378882" name="Picture 5" descr="Towers of Deception"/>
          <p:cNvPicPr>
            <a:picLocks noChangeAspect="1" noChangeArrowheads="1"/>
          </p:cNvPicPr>
          <p:nvPr/>
        </p:nvPicPr>
        <p:blipFill>
          <a:blip r:embed="rId4"/>
          <a:srcRect r="1292" b="1212"/>
          <a:stretch>
            <a:fillRect/>
          </a:stretch>
        </p:blipFill>
        <p:spPr bwMode="auto">
          <a:xfrm>
            <a:off x="4711700" y="0"/>
            <a:ext cx="45974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American Empire"/>
          <p:cNvPicPr>
            <a:picLocks noChangeAspect="1" noChangeArrowheads="1"/>
          </p:cNvPicPr>
          <p:nvPr/>
        </p:nvPicPr>
        <p:blipFill>
          <a:blip r:embed="rId5"/>
          <a:srcRect t="1381" r="1717" b="2748"/>
          <a:stretch>
            <a:fillRect/>
          </a:stretch>
        </p:blipFill>
        <p:spPr bwMode="auto">
          <a:xfrm>
            <a:off x="-19050" y="0"/>
            <a:ext cx="47529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19163" y="1030288"/>
            <a:ext cx="7304087" cy="479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711700" y="392113"/>
            <a:ext cx="4597400" cy="579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r="2082" b="8283"/>
          <a:stretch/>
        </p:blipFill>
        <p:spPr>
          <a:xfrm>
            <a:off x="1981200" y="-17463"/>
            <a:ext cx="5291138" cy="68754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1953" name="Picture 5"/>
          <p:cNvPicPr>
            <a:picLocks noChangeAspect="1" noChangeArrowheads="1"/>
          </p:cNvPicPr>
          <p:nvPr/>
        </p:nvPicPr>
        <p:blipFill>
          <a:blip r:embed="rId3"/>
          <a:srcRect t="1640" r="772" b="809"/>
          <a:stretch>
            <a:fillRect/>
          </a:stretch>
        </p:blipFill>
        <p:spPr bwMode="auto">
          <a:xfrm>
            <a:off x="-46038" y="-42863"/>
            <a:ext cx="9299576" cy="6981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2756" name="Picture 4"/>
          <p:cNvPicPr>
            <a:picLocks noChangeAspect="1" noChangeArrowheads="1"/>
          </p:cNvPicPr>
          <p:nvPr/>
        </p:nvPicPr>
        <p:blipFill>
          <a:blip r:embed="rId4"/>
          <a:srcRect r="1231"/>
          <a:stretch>
            <a:fillRect/>
          </a:stretch>
        </p:blipFill>
        <p:spPr bwMode="auto">
          <a:xfrm>
            <a:off x="723900" y="347663"/>
            <a:ext cx="3057525" cy="4762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202758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86400" y="1752600"/>
            <a:ext cx="2857500" cy="43148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400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95400" y="0"/>
            <a:ext cx="6934200" cy="6894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502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95400" y="0"/>
            <a:ext cx="6934200" cy="6894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 rot="211162">
            <a:off x="4530049" y="3612848"/>
            <a:ext cx="4357816" cy="290884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85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81200" y="0"/>
            <a:ext cx="30861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5028" name="Picture 4"/>
          <p:cNvPicPr>
            <a:picLocks noChangeAspect="1" noChangeArrowheads="1"/>
          </p:cNvPicPr>
          <p:nvPr/>
        </p:nvPicPr>
        <p:blipFill>
          <a:blip r:embed="rId5"/>
          <a:srcRect t="18687" b="21716"/>
          <a:stretch>
            <a:fillRect/>
          </a:stretch>
        </p:blipFill>
        <p:spPr bwMode="auto">
          <a:xfrm>
            <a:off x="1447800" y="5103813"/>
            <a:ext cx="2389188" cy="1423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10400" y="5445125"/>
            <a:ext cx="9906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954" name="Picture 2" descr="Extraordinary Claims Require Extraordinary Evidence"/>
          <p:cNvPicPr>
            <a:picLocks noChangeAspect="1" noChangeArrowheads="1"/>
          </p:cNvPicPr>
          <p:nvPr/>
        </p:nvPicPr>
        <p:blipFill>
          <a:blip r:embed="rId3"/>
          <a:srcRect t="3230" b="606"/>
          <a:stretch>
            <a:fillRect/>
          </a:stretch>
        </p:blipFill>
        <p:spPr bwMode="auto">
          <a:xfrm>
            <a:off x="1971675" y="-4763"/>
            <a:ext cx="5006975" cy="69246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809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228600" y="228600"/>
            <a:ext cx="6259794" cy="14465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  <a:ea typeface="+mn-ea"/>
                <a:cs typeface="+mn-cs"/>
              </a:rPr>
              <a:t>You can be certain of God with zero evidence</a:t>
            </a:r>
            <a:endParaRPr lang="en-US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-34636" y="2134795"/>
            <a:ext cx="4430723" cy="175432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  <a:ea typeface="+mn-ea"/>
                <a:cs typeface="+mn-cs"/>
              </a:rPr>
              <a:t>Either you have good reasons for what you believe or you don’t</a:t>
            </a:r>
            <a:endParaRPr lang="en-US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38200" y="5029199"/>
            <a:ext cx="8099874" cy="175432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  <a:ea typeface="+mn-ea"/>
                <a:cs typeface="+mn-cs"/>
              </a:rPr>
              <a:t>Religion is the only area of our lives where having no reasons, or tenuous reasons,     is considered a benefit</a:t>
            </a:r>
            <a:endParaRPr lang="en-US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12988" y="-14288"/>
            <a:ext cx="4581525" cy="6872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/>
            </a:extLst>
          </a:blip>
          <a:srcRect r="4191" b="5242"/>
          <a:stretch/>
        </p:blipFill>
        <p:spPr bwMode="auto">
          <a:xfrm>
            <a:off x="6096000" y="2085109"/>
            <a:ext cx="2810738" cy="247303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/>
          </a:extLst>
        </p:spPr>
      </p:pic>
      <p:sp>
        <p:nvSpPr>
          <p:cNvPr id="389123" name="TextBox 1"/>
          <p:cNvSpPr txBox="1">
            <a:spLocks noChangeArrowheads="1"/>
          </p:cNvSpPr>
          <p:nvPr/>
        </p:nvSpPr>
        <p:spPr bwMode="auto">
          <a:xfrm>
            <a:off x="3962400" y="6330950"/>
            <a:ext cx="1347788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2800" b="1">
                <a:latin typeface="Calibri" pitchFamily="-72" charset="0"/>
                <a:hlinkClick r:id="rId4"/>
              </a:rPr>
              <a:t>Respect</a:t>
            </a:r>
            <a:endParaRPr lang="en-US" sz="2800" b="1">
              <a:latin typeface="Calibri" pitchFamily="-7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28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57200" y="609600"/>
            <a:ext cx="4497388" cy="5867400"/>
          </a:xfrm>
        </p:spPr>
        <p:txBody>
          <a:bodyPr/>
          <a:lstStyle/>
          <a:p>
            <a:r>
              <a:rPr lang="en-US" b="1" smtClean="0"/>
              <a:t>We need a public discourse that encourages critical thinking and intellectual honesty</a:t>
            </a:r>
          </a:p>
          <a:p>
            <a:r>
              <a:rPr lang="en-US" b="1" smtClean="0"/>
              <a:t>Learn to meet our emotional needs &amp; invoke power of ritual without lying to ourselves about the nature of reality</a:t>
            </a:r>
          </a:p>
        </p:txBody>
      </p:sp>
      <p:pic>
        <p:nvPicPr>
          <p:cNvPr id="16998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 r="801"/>
          <a:stretch>
            <a:fillRect/>
          </a:stretch>
        </p:blipFill>
        <p:spPr bwMode="auto">
          <a:xfrm>
            <a:off x="4724404" y="728663"/>
            <a:ext cx="4137025" cy="52054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3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532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3100" y="0"/>
            <a:ext cx="5257800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3217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81450" y="14288"/>
            <a:ext cx="520541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187036" y="630382"/>
            <a:ext cx="3706541" cy="4724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4242" name="Picture 5" descr="TIME Person of the Year"/>
          <p:cNvPicPr>
            <a:picLocks noChangeAspect="1" noChangeArrowheads="1"/>
          </p:cNvPicPr>
          <p:nvPr/>
        </p:nvPicPr>
        <p:blipFill>
          <a:blip r:embed="rId2"/>
          <a:srcRect b="450"/>
          <a:stretch>
            <a:fillRect/>
          </a:stretch>
        </p:blipFill>
        <p:spPr bwMode="auto">
          <a:xfrm>
            <a:off x="1981200" y="76200"/>
            <a:ext cx="5257800" cy="682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rcRect r="1990"/>
          <a:stretch>
            <a:fillRect/>
          </a:stretch>
        </p:blipFill>
        <p:spPr bwMode="auto">
          <a:xfrm>
            <a:off x="2017713" y="0"/>
            <a:ext cx="51181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1876" b="1414"/>
          <a:stretch/>
        </p:blipFill>
        <p:spPr>
          <a:xfrm rot="21380116">
            <a:off x="198438" y="242888"/>
            <a:ext cx="4783137" cy="63595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r="1981" b="2424"/>
          <a:stretch/>
        </p:blipFill>
        <p:spPr>
          <a:xfrm rot="236228">
            <a:off x="4384675" y="511175"/>
            <a:ext cx="4652963" cy="58245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629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3138" y="76200"/>
            <a:ext cx="4314825" cy="663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629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04788"/>
            <a:ext cx="4762500" cy="634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7313" name="Picture 2"/>
          <p:cNvPicPr>
            <a:picLocks noChangeAspect="1" noChangeArrowheads="1"/>
          </p:cNvPicPr>
          <p:nvPr/>
        </p:nvPicPr>
        <p:blipFill>
          <a:blip r:embed="rId2"/>
          <a:srcRect r="6465" b="6250"/>
          <a:stretch>
            <a:fillRect/>
          </a:stretch>
        </p:blipFill>
        <p:spPr bwMode="auto">
          <a:xfrm>
            <a:off x="0" y="0"/>
            <a:ext cx="9144000" cy="687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486400" y="609600"/>
            <a:ext cx="3390900" cy="49281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90945" y="3706095"/>
            <a:ext cx="4781550" cy="26955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8337" name="Picture 2"/>
          <p:cNvPicPr>
            <a:picLocks noChangeAspect="1" noChangeArrowheads="1"/>
          </p:cNvPicPr>
          <p:nvPr/>
        </p:nvPicPr>
        <p:blipFill>
          <a:blip r:embed="rId2"/>
          <a:srcRect r="6465" b="6250"/>
          <a:stretch>
            <a:fillRect/>
          </a:stretch>
        </p:blipFill>
        <p:spPr bwMode="auto">
          <a:xfrm>
            <a:off x="0" y="0"/>
            <a:ext cx="9144000" cy="687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8338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351069">
            <a:off x="5692775" y="304800"/>
            <a:ext cx="3143250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436422" y="2682700"/>
            <a:ext cx="4751319" cy="1754238"/>
          </a:xfrm>
          <a:prstGeom prst="rect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txBody>
          <a:bodyPr lIns="91356" tIns="45676" rIns="91356" bIns="45676">
            <a:spAutoFit/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i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  <a:ea typeface="+mn-ea"/>
                <a:cs typeface="+mn-cs"/>
              </a:rPr>
              <a:t>New York Times </a:t>
            </a:r>
            <a:r>
              <a:rPr lang="en-US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  <a:ea typeface="+mn-ea"/>
                <a:cs typeface="+mn-cs"/>
              </a:rPr>
              <a:t>Bestseller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5410201"/>
            <a:ext cx="8229600" cy="1077129"/>
          </a:xfrm>
          <a:prstGeom prst="rect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txBody>
          <a:bodyPr lIns="91356" tIns="45676" rIns="91356" bIns="45676">
            <a:spAutoFit/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  <a:ea typeface="+mn-ea"/>
                <a:cs typeface="+mn-cs"/>
              </a:rPr>
              <a:t>University of Oxford's Professor for Public Understanding of Science from 1995 until 2008</a:t>
            </a:r>
          </a:p>
        </p:txBody>
      </p:sp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95800" y="-14288"/>
            <a:ext cx="4648200" cy="290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61" name="Picture 2"/>
          <p:cNvPicPr>
            <a:picLocks noChangeAspect="1" noChangeArrowheads="1"/>
          </p:cNvPicPr>
          <p:nvPr/>
        </p:nvPicPr>
        <p:blipFill>
          <a:blip r:embed="rId2"/>
          <a:srcRect r="6465" b="6250"/>
          <a:stretch>
            <a:fillRect/>
          </a:stretch>
        </p:blipFill>
        <p:spPr bwMode="auto">
          <a:xfrm>
            <a:off x="0" y="0"/>
            <a:ext cx="9144000" cy="687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362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351069">
            <a:off x="5692775" y="304800"/>
            <a:ext cx="3143250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363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-317987">
            <a:off x="1087438" y="317500"/>
            <a:ext cx="3629025" cy="556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3408363"/>
            <a:ext cx="4965700" cy="3465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0386" name="Picture 7" descr="Women of the Bibl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20888" y="60325"/>
            <a:ext cx="5068887" cy="672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6921" name="Picture 9" descr="Women Bible"/>
          <p:cNvPicPr>
            <a:picLocks noChangeAspect="1" noChangeArrowheads="1"/>
          </p:cNvPicPr>
          <p:nvPr/>
        </p:nvPicPr>
        <p:blipFill>
          <a:blip r:embed="rId4"/>
          <a:srcRect r="1117" b="1337"/>
          <a:stretch>
            <a:fillRect/>
          </a:stretch>
        </p:blipFill>
        <p:spPr bwMode="auto">
          <a:xfrm>
            <a:off x="2016125" y="46038"/>
            <a:ext cx="5073650" cy="685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5"/>
          <a:srcRect l="2" r="41875" b="21059"/>
          <a:stretch>
            <a:fillRect/>
          </a:stretch>
        </p:blipFill>
        <p:spPr bwMode="auto">
          <a:xfrm>
            <a:off x="1752600" y="-65088"/>
            <a:ext cx="6796088" cy="692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69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2434" name="Picture 5" descr="The Da Vinci Code Movie Stills: Tom Hanks, Audrey Tautou, Ian McKellen, Ron Howard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333625" y="95250"/>
            <a:ext cx="4476750" cy="666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5895" name="Picture 7" descr="The Da Vinci Code Movie Stills: Tom Hanks, Audrey Tautou, Ian McKellen, Ron Howard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905000" y="95250"/>
            <a:ext cx="5334000" cy="666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5899" name="Picture 11" descr="The Da Vinci Code Movie Stills: Tom Hanks, Audrey Tautou, Ian McKellen, Ron Howard">
            <a:hlinkClick r:id="rId7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238250" y="1257300"/>
            <a:ext cx="6667500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5901" name="Picture 13" descr="The Da Vinci Code Movie Stills: Tom Hanks, Audrey Tautou, Ian McKellen, Ron Howard">
            <a:hlinkClick r:id="rId9"/>
          </p:cNvPr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238250" y="1257300"/>
            <a:ext cx="6667500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5902" name="Picture 14" descr="Scotsman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2162175" y="381000"/>
            <a:ext cx="4760913" cy="601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5903" name="Picture 15" descr="Newsweek Cover"/>
          <p:cNvPicPr>
            <a:picLocks noChangeAspect="1" noChangeArrowheads="1"/>
          </p:cNvPicPr>
          <p:nvPr/>
        </p:nvPicPr>
        <p:blipFill>
          <a:blip r:embed="rId12"/>
          <a:srcRect r="1163" b="885"/>
          <a:stretch>
            <a:fillRect/>
          </a:stretch>
        </p:blipFill>
        <p:spPr bwMode="auto">
          <a:xfrm>
            <a:off x="2074863" y="74613"/>
            <a:ext cx="4930775" cy="6675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5904" name="Picture 16" descr="Mad Da Vinci"/>
          <p:cNvPicPr>
            <a:picLocks noChangeAspect="1" noChangeArrowheads="1"/>
          </p:cNvPicPr>
          <p:nvPr/>
        </p:nvPicPr>
        <p:blipFill>
          <a:blip r:embed="rId13"/>
          <a:srcRect r="1208" b="809"/>
          <a:stretch>
            <a:fillRect/>
          </a:stretch>
        </p:blipFill>
        <p:spPr bwMode="auto">
          <a:xfrm>
            <a:off x="1987550" y="50800"/>
            <a:ext cx="5203825" cy="670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884363" y="-73025"/>
            <a:ext cx="5375275" cy="70040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5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5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5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59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59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59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4482" name="Picture 4" descr="Ariel View"/>
          <p:cNvPicPr>
            <a:picLocks noChangeAspect="1" noChangeArrowheads="1"/>
          </p:cNvPicPr>
          <p:nvPr/>
        </p:nvPicPr>
        <p:blipFill>
          <a:blip r:embed="rId3"/>
          <a:srcRect b="853"/>
          <a:stretch>
            <a:fillRect/>
          </a:stretch>
        </p:blipFill>
        <p:spPr bwMode="auto">
          <a:xfrm>
            <a:off x="1914525" y="1660525"/>
            <a:ext cx="5314950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45" name="Picture 5" descr="Apprentice Pillar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62513" y="1066800"/>
            <a:ext cx="3209925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46" name="Picture 6" descr="Carvings"/>
          <p:cNvPicPr>
            <a:picLocks noChangeAspect="1" noChangeArrowheads="1"/>
          </p:cNvPicPr>
          <p:nvPr/>
        </p:nvPicPr>
        <p:blipFill>
          <a:blip r:embed="rId5"/>
          <a:srcRect b="476"/>
          <a:stretch>
            <a:fillRect/>
          </a:stretch>
        </p:blipFill>
        <p:spPr bwMode="auto">
          <a:xfrm>
            <a:off x="1355725" y="762000"/>
            <a:ext cx="3536950" cy="532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47" name="Picture 7" descr="Roof1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824413" y="739775"/>
            <a:ext cx="3486150" cy="532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48" name="Picture 8" descr="Chapel Door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363788" y="488950"/>
            <a:ext cx="4384675" cy="583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49" name="Picture 9" descr="Guide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762125" y="198438"/>
            <a:ext cx="5619750" cy="64611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38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38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3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38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38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4868" name="Picture 4" descr="Dan Brown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2550" y="152400"/>
            <a:ext cx="6451600" cy="656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869" name="Picture 5" descr="Da Vinci Code Cover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303463" y="63500"/>
            <a:ext cx="4521200" cy="671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870" name="Picture 6" descr="Da Vinci Code Decoded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08200" y="69850"/>
            <a:ext cx="4926013" cy="671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872" name="Picture 8" descr="Rough Guide"/>
          <p:cNvPicPr>
            <a:picLocks noChangeAspect="1" noChangeArrowheads="1"/>
          </p:cNvPicPr>
          <p:nvPr/>
        </p:nvPicPr>
        <p:blipFill>
          <a:blip r:embed="rId6"/>
          <a:srcRect t="749" b="1054"/>
          <a:stretch>
            <a:fillRect/>
          </a:stretch>
        </p:blipFill>
        <p:spPr bwMode="auto">
          <a:xfrm>
            <a:off x="2103438" y="61913"/>
            <a:ext cx="4938712" cy="673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873" name="Picture 9" descr="Da Vinci Code Secrets"/>
          <p:cNvPicPr>
            <a:picLocks noChangeAspect="1" noChangeArrowheads="1"/>
          </p:cNvPicPr>
          <p:nvPr/>
        </p:nvPicPr>
        <p:blipFill>
          <a:blip r:embed="rId7"/>
          <a:srcRect b="945"/>
          <a:stretch>
            <a:fillRect/>
          </a:stretch>
        </p:blipFill>
        <p:spPr bwMode="auto">
          <a:xfrm>
            <a:off x="2070100" y="66675"/>
            <a:ext cx="4965700" cy="6754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028825" y="50800"/>
            <a:ext cx="5084763" cy="6754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648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4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4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4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4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Letter to Christian Nation"/>
          <p:cNvPicPr>
            <a:picLocks noChangeAspect="1" noChangeArrowheads="1"/>
          </p:cNvPicPr>
          <p:nvPr/>
        </p:nvPicPr>
        <p:blipFill>
          <a:blip r:embed="rId2"/>
          <a:srcRect t="1682" r="1501" b="1498"/>
          <a:stretch>
            <a:fillRect/>
          </a:stretch>
        </p:blipFill>
        <p:spPr bwMode="auto">
          <a:xfrm rot="21390115">
            <a:off x="636588" y="365125"/>
            <a:ext cx="3836987" cy="6143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40857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33800" y="-127000"/>
            <a:ext cx="5724525" cy="7126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7400" y="0"/>
            <a:ext cx="4884738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47800" y="1676400"/>
            <a:ext cx="5943600" cy="44640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361354">
            <a:off x="5037138" y="795338"/>
            <a:ext cx="3810000" cy="50768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625" name="Picture 4" descr="Infidel"/>
          <p:cNvPicPr>
            <a:picLocks noChangeAspect="1" noChangeArrowheads="1"/>
          </p:cNvPicPr>
          <p:nvPr/>
        </p:nvPicPr>
        <p:blipFill>
          <a:blip r:embed="rId2"/>
          <a:srcRect r="2925" b="5025"/>
          <a:stretch>
            <a:fillRect/>
          </a:stretch>
        </p:blipFill>
        <p:spPr bwMode="auto">
          <a:xfrm>
            <a:off x="4475163" y="-71438"/>
            <a:ext cx="4668837" cy="692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" y="381000"/>
            <a:ext cx="3629025" cy="49006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2" name="Rectangle 1"/>
          <p:cNvSpPr/>
          <p:nvPr/>
        </p:nvSpPr>
        <p:spPr>
          <a:xfrm>
            <a:off x="555508" y="5562601"/>
            <a:ext cx="3390630" cy="646242"/>
          </a:xfrm>
          <a:prstGeom prst="rect">
            <a:avLst/>
          </a:prstGeom>
          <a:noFill/>
        </p:spPr>
        <p:txBody>
          <a:bodyPr wrap="none" lIns="91356" tIns="45676" rIns="91356" bIns="45676">
            <a:spAutoFit/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6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+mn-lt"/>
                <a:ea typeface="+mn-ea"/>
                <a:cs typeface="+mn-cs"/>
              </a:rPr>
              <a:t>February 1, 2007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300" y="754063"/>
            <a:ext cx="3695700" cy="4762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/>
            </a:extLst>
          </a:blip>
          <a:srcRect r="8970"/>
          <a:stretch/>
        </p:blipFill>
        <p:spPr bwMode="auto">
          <a:xfrm>
            <a:off x="3810000" y="991466"/>
            <a:ext cx="5202382" cy="42862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  <p:sp>
        <p:nvSpPr>
          <p:cNvPr id="2" name="Rectangle 1"/>
          <p:cNvSpPr/>
          <p:nvPr/>
        </p:nvSpPr>
        <p:spPr>
          <a:xfrm>
            <a:off x="700672" y="5791201"/>
            <a:ext cx="2522957" cy="646242"/>
          </a:xfrm>
          <a:prstGeom prst="rect">
            <a:avLst/>
          </a:prstGeom>
          <a:noFill/>
        </p:spPr>
        <p:txBody>
          <a:bodyPr wrap="none" lIns="91356" tIns="45676" rIns="91356" bIns="45676">
            <a:spAutoFit/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6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+mn-lt"/>
                <a:ea typeface="+mn-ea"/>
                <a:cs typeface="+mn-cs"/>
              </a:rPr>
              <a:t>May 1, 2007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2674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1000" y="231775"/>
            <a:ext cx="4762500" cy="616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267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62575" y="231775"/>
            <a:ext cx="3152775" cy="315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2676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95913" y="3494088"/>
            <a:ext cx="3086100" cy="308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2677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5800" y="3716338"/>
            <a:ext cx="28575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 rotWithShape="1">
          <a:blip r:embed="rId2"/>
          <a:srcRect t="16614" b="1640"/>
          <a:stretch/>
        </p:blipFill>
        <p:spPr bwMode="auto">
          <a:xfrm>
            <a:off x="1752600" y="228600"/>
            <a:ext cx="5486400" cy="64817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4722" name="Picture 3"/>
          <p:cNvPicPr>
            <a:picLocks noChangeAspect="1" noChangeArrowheads="1"/>
          </p:cNvPicPr>
          <p:nvPr/>
        </p:nvPicPr>
        <p:blipFill>
          <a:blip r:embed="rId2"/>
          <a:srcRect t="28125"/>
          <a:stretch>
            <a:fillRect/>
          </a:stretch>
        </p:blipFill>
        <p:spPr bwMode="auto">
          <a:xfrm>
            <a:off x="1600200" y="457200"/>
            <a:ext cx="5943600" cy="601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574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16000" y="762000"/>
            <a:ext cx="7112000" cy="53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1425472">
            <a:off x="166688" y="117475"/>
            <a:ext cx="4495800" cy="6664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31427">
            <a:off x="4310063" y="401638"/>
            <a:ext cx="4633912" cy="6096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90813" y="571500"/>
            <a:ext cx="3762375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15434">
            <a:off x="4664075" y="412750"/>
            <a:ext cx="4286250" cy="630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/>
          <a:srcRect r="29426" b="24444"/>
          <a:stretch/>
        </p:blipFill>
        <p:spPr>
          <a:xfrm rot="21337527">
            <a:off x="381000" y="228600"/>
            <a:ext cx="4044950" cy="59610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rcRect r="29147" b="24040"/>
          <a:stretch>
            <a:fillRect/>
          </a:stretch>
        </p:blipFill>
        <p:spPr bwMode="auto">
          <a:xfrm rot="291982">
            <a:off x="4538663" y="407988"/>
            <a:ext cx="3822700" cy="563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rcRect r="26089" b="23636"/>
          <a:stretch>
            <a:fillRect/>
          </a:stretch>
        </p:blipFill>
        <p:spPr bwMode="auto">
          <a:xfrm rot="-409246">
            <a:off x="779463" y="501650"/>
            <a:ext cx="4002087" cy="569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7"/>
          <a:srcRect l="2099" r="35264" b="30707"/>
          <a:stretch/>
        </p:blipFill>
        <p:spPr>
          <a:xfrm rot="376917">
            <a:off x="4333875" y="735013"/>
            <a:ext cx="3683000" cy="56070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8"/>
          <a:srcRect l="3217" r="3170" b="2061"/>
          <a:stretch/>
        </p:blipFill>
        <p:spPr>
          <a:xfrm rot="21318280">
            <a:off x="747713" y="400050"/>
            <a:ext cx="3819525" cy="59817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9"/>
          <a:srcRect l="2167" r="2936"/>
          <a:stretch/>
        </p:blipFill>
        <p:spPr>
          <a:xfrm rot="195543">
            <a:off x="3221038" y="330200"/>
            <a:ext cx="4075112" cy="6197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0"/>
          <a:srcRect l="4206" r="5097" b="35960"/>
          <a:stretch/>
        </p:blipFill>
        <p:spPr>
          <a:xfrm rot="21268299">
            <a:off x="1114425" y="582613"/>
            <a:ext cx="3744913" cy="58197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8818" name="Picture 2" descr="religulous_1600x1200_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0" y="4763"/>
            <a:ext cx="9202738" cy="690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8819" name="Text Box 3"/>
          <p:cNvSpPr txBox="1">
            <a:spLocks noChangeArrowheads="1"/>
          </p:cNvSpPr>
          <p:nvPr/>
        </p:nvSpPr>
        <p:spPr bwMode="auto">
          <a:xfrm>
            <a:off x="2422525" y="5602288"/>
            <a:ext cx="14636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356" tIns="45676" rIns="91356" bIns="45676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>
                <a:solidFill>
                  <a:srgbClr val="000000"/>
                </a:solidFill>
                <a:hlinkClick r:id="rId3"/>
              </a:rPr>
              <a:t>Trailer</a:t>
            </a:r>
            <a:endParaRPr lang="en-US" sz="2400" b="1">
              <a:solidFill>
                <a:srgbClr val="000000"/>
              </a:solidFill>
            </a:endParaRPr>
          </a:p>
        </p:txBody>
      </p:sp>
      <p:pic>
        <p:nvPicPr>
          <p:cNvPr id="304132" name="Picture 4" descr="Maher"/>
          <p:cNvPicPr>
            <a:picLocks noChangeAspect="1" noChangeArrowheads="1"/>
          </p:cNvPicPr>
          <p:nvPr/>
        </p:nvPicPr>
        <p:blipFill>
          <a:blip r:embed="rId4"/>
          <a:srcRect l="2907" r="816" b="702"/>
          <a:stretch>
            <a:fillRect/>
          </a:stretch>
        </p:blipFill>
        <p:spPr bwMode="auto">
          <a:xfrm>
            <a:off x="1955800" y="-3175"/>
            <a:ext cx="5110163" cy="690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4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5" name="Picture 5" descr="Newsweek cover"/>
          <p:cNvPicPr>
            <a:picLocks noChangeAspect="1" noChangeArrowheads="1"/>
          </p:cNvPicPr>
          <p:nvPr/>
        </p:nvPicPr>
        <p:blipFill>
          <a:blip r:embed="rId2"/>
          <a:srcRect r="348" b="778"/>
          <a:stretch>
            <a:fillRect/>
          </a:stretch>
        </p:blipFill>
        <p:spPr bwMode="auto">
          <a:xfrm>
            <a:off x="2087563" y="147638"/>
            <a:ext cx="4999037" cy="665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292100" dist="139700" dir="2700000" algn="tl" rotWithShape="0">
              <a:srgbClr val="333333">
                <a:alpha val="64999"/>
              </a:srgbClr>
            </a:outerShdw>
          </a:effectLst>
        </p:spPr>
      </p:pic>
      <p:pic>
        <p:nvPicPr>
          <p:cNvPr id="35849" name="Picture 9" descr="Obama Feminist"/>
          <p:cNvPicPr>
            <a:picLocks noChangeAspect="1" noChangeArrowheads="1"/>
          </p:cNvPicPr>
          <p:nvPr/>
        </p:nvPicPr>
        <p:blipFill>
          <a:blip r:embed="rId3"/>
          <a:srcRect r="1854" b="1042"/>
          <a:stretch>
            <a:fillRect/>
          </a:stretch>
        </p:blipFill>
        <p:spPr bwMode="auto">
          <a:xfrm rot="-299656">
            <a:off x="304800" y="762000"/>
            <a:ext cx="4271963" cy="5792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292100" dist="139700" dir="2700000" algn="tl" rotWithShape="0">
              <a:srgbClr val="333333">
                <a:alpha val="64999"/>
              </a:srgbClr>
            </a:outerShdw>
          </a:effectLst>
        </p:spPr>
      </p:pic>
      <p:pic>
        <p:nvPicPr>
          <p:cNvPr id="35850" name="Picture 10" descr="Mandate for Change"/>
          <p:cNvPicPr>
            <a:picLocks noChangeAspect="1" noChangeArrowheads="1"/>
          </p:cNvPicPr>
          <p:nvPr/>
        </p:nvPicPr>
        <p:blipFill>
          <a:blip r:embed="rId4"/>
          <a:srcRect t="6192" r="1109" b="1128"/>
          <a:stretch>
            <a:fillRect/>
          </a:stretch>
        </p:blipFill>
        <p:spPr bwMode="auto">
          <a:xfrm rot="380471">
            <a:off x="3962400" y="914400"/>
            <a:ext cx="4852988" cy="594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292100" dist="139700" dir="2700000" algn="tl" rotWithShape="0">
              <a:srgbClr val="333333">
                <a:alpha val="64999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8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5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0866" name="Picture 4" descr="Obama TIME Person Year"/>
          <p:cNvPicPr>
            <a:picLocks noChangeAspect="1" noChangeArrowheads="1"/>
          </p:cNvPicPr>
          <p:nvPr/>
        </p:nvPicPr>
        <p:blipFill>
          <a:blip r:embed="rId2"/>
          <a:srcRect r="1599" b="912"/>
          <a:stretch>
            <a:fillRect/>
          </a:stretch>
        </p:blipFill>
        <p:spPr bwMode="auto">
          <a:xfrm>
            <a:off x="2055813" y="53975"/>
            <a:ext cx="4919662" cy="672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8533" name="Picture 5" descr="Learn how President Lincoln and his Gettysburg Address serve as the cornerstone for the theme of the Inaugural swearing-in ceremonies"/>
          <p:cNvPicPr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3505200" y="4572000"/>
            <a:ext cx="5495925" cy="210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8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62337" y="609600"/>
            <a:ext cx="8219326" cy="5486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09604" y="872840"/>
            <a:ext cx="7868695" cy="443192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  <p:sp>
        <p:nvSpPr>
          <p:cNvPr id="422914" name="TextBox 1"/>
          <p:cNvSpPr txBox="1">
            <a:spLocks noChangeArrowheads="1"/>
          </p:cNvSpPr>
          <p:nvPr/>
        </p:nvSpPr>
        <p:spPr bwMode="auto">
          <a:xfrm>
            <a:off x="6553200" y="1979613"/>
            <a:ext cx="9636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356" tIns="45676" rIns="91356" bIns="45676">
            <a:prstTxWarp prst="textNoShape">
              <a:avLst/>
            </a:prstTxWarp>
            <a:spAutoFit/>
          </a:bodyPr>
          <a:lstStyle/>
          <a:p>
            <a:r>
              <a:rPr lang="en-US" sz="2400" b="1">
                <a:hlinkClick r:id="rId3"/>
              </a:rPr>
              <a:t>14:18</a:t>
            </a:r>
            <a:endParaRPr lang="en-US" sz="2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 rotWithShape="1">
          <a:blip r:embed="rId2"/>
          <a:srcRect l="13944" t="14088" r="39093" b="7764"/>
          <a:stretch/>
        </p:blipFill>
        <p:spPr bwMode="auto">
          <a:xfrm>
            <a:off x="338138" y="381000"/>
            <a:ext cx="6110287" cy="57165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51207" name="Picture 7" descr="obama-addressx-lar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114800" y="1905000"/>
            <a:ext cx="4667250" cy="43243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4962" name="Picture 4" descr="Obamas Lincoln"/>
          <p:cNvPicPr>
            <a:picLocks noChangeAspect="1" noChangeArrowheads="1"/>
          </p:cNvPicPr>
          <p:nvPr/>
        </p:nvPicPr>
        <p:blipFill>
          <a:blip r:embed="rId2"/>
          <a:srcRect r="1405" b="1056"/>
          <a:stretch>
            <a:fillRect/>
          </a:stretch>
        </p:blipFill>
        <p:spPr bwMode="auto">
          <a:xfrm>
            <a:off x="2006600" y="55563"/>
            <a:ext cx="5043488" cy="672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0" name="Picture 6" descr="Obama Lincoln"/>
          <p:cNvPicPr>
            <a:picLocks noChangeAspect="1" noChangeArrowheads="1"/>
          </p:cNvPicPr>
          <p:nvPr/>
        </p:nvPicPr>
        <p:blipFill>
          <a:blip r:embed="rId3"/>
          <a:srcRect b="2483"/>
          <a:stretch>
            <a:fillRect/>
          </a:stretch>
        </p:blipFill>
        <p:spPr bwMode="auto">
          <a:xfrm>
            <a:off x="2006600" y="-34925"/>
            <a:ext cx="5097463" cy="681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6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5986" name="Picture 4" descr="Smithsonian Darwin Lincoln"/>
          <p:cNvPicPr>
            <a:picLocks noChangeAspect="1" noChangeArrowheads="1"/>
          </p:cNvPicPr>
          <p:nvPr/>
        </p:nvPicPr>
        <p:blipFill>
          <a:blip r:embed="rId2"/>
          <a:srcRect l="1018" r="1126" b="992"/>
          <a:stretch>
            <a:fillRect/>
          </a:stretch>
        </p:blipFill>
        <p:spPr bwMode="auto">
          <a:xfrm>
            <a:off x="2070100" y="23813"/>
            <a:ext cx="4992688" cy="683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7010" name="Picture 6" descr="4520196_lincoln_darwin"/>
          <p:cNvPicPr>
            <a:picLocks noChangeAspect="1" noChangeArrowheads="1"/>
          </p:cNvPicPr>
          <p:nvPr/>
        </p:nvPicPr>
        <p:blipFill>
          <a:blip r:embed="rId2">
            <a:grayscl/>
          </a:blip>
          <a:srcRect t="3271"/>
          <a:stretch>
            <a:fillRect/>
          </a:stretch>
        </p:blipFill>
        <p:spPr bwMode="auto">
          <a:xfrm>
            <a:off x="2022475" y="1295400"/>
            <a:ext cx="4953000" cy="432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487" name="Picture 7" descr="Lincoln Darwin"/>
          <p:cNvPicPr>
            <a:picLocks noChangeAspect="1" noChangeArrowheads="1"/>
          </p:cNvPicPr>
          <p:nvPr/>
        </p:nvPicPr>
        <p:blipFill>
          <a:blip r:embed="rId3"/>
          <a:srcRect r="1405" b="1271"/>
          <a:stretch>
            <a:fillRect/>
          </a:stretch>
        </p:blipFill>
        <p:spPr bwMode="auto">
          <a:xfrm>
            <a:off x="1979613" y="68263"/>
            <a:ext cx="5067300" cy="6745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6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IMG_718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63" y="4763"/>
            <a:ext cx="9197975" cy="689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5" descr="Darwin Day Posters 02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0" y="-1588"/>
            <a:ext cx="9201150" cy="69024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6" descr="Darwin Day Posters 02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-1588" y="-7938"/>
            <a:ext cx="9226551" cy="6921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2" name="Picture 8" descr="Darwin Day Posters 01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-20638" y="-14288"/>
            <a:ext cx="9242426" cy="693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5" name="Picture 11" descr="Darwin Day Posters 00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-20638" y="-30163"/>
            <a:ext cx="9248776" cy="6937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6" name="Picture 12" descr="Darwin Day Posters 029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-26988" y="-23813"/>
            <a:ext cx="9245601" cy="693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8" name="Picture 14" descr="Darwin Day Posters 02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-46038" y="-60325"/>
            <a:ext cx="9299576" cy="697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9" name="Picture 15" descr="Darwin Day Posters 015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-39688" y="-60325"/>
            <a:ext cx="9318626" cy="698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62" name="Picture 18" descr="Darwin Day Posters 012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-52388" y="-55563"/>
            <a:ext cx="9323388" cy="6992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9058" name="Picture 5" descr="darwin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4763" y="-25400"/>
            <a:ext cx="3462338" cy="688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9059" name="Picture 7" descr="US Believers1"/>
          <p:cNvPicPr>
            <a:picLocks noChangeAspect="1" noChangeArrowheads="1"/>
          </p:cNvPicPr>
          <p:nvPr/>
        </p:nvPicPr>
        <p:blipFill>
          <a:blip r:embed="rId3"/>
          <a:srcRect l="7416" t="6773" r="8032" b="2930"/>
          <a:stretch>
            <a:fillRect/>
          </a:stretch>
        </p:blipFill>
        <p:spPr bwMode="auto">
          <a:xfrm>
            <a:off x="2274888" y="4127500"/>
            <a:ext cx="1212850" cy="273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9060" name="Text Box 9"/>
          <p:cNvSpPr txBox="1">
            <a:spLocks noChangeArrowheads="1"/>
          </p:cNvSpPr>
          <p:nvPr/>
        </p:nvSpPr>
        <p:spPr bwMode="auto">
          <a:xfrm>
            <a:off x="1584325" y="342900"/>
            <a:ext cx="2133600" cy="74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3" tIns="9997" rIns="19993" bIns="9997">
            <a:prstTxWarp prst="textNoShape">
              <a:avLst/>
            </a:prstTxWarp>
            <a:spAutoFit/>
          </a:bodyPr>
          <a:lstStyle/>
          <a:p>
            <a:pPr algn="ctr" defTabSz="4179888"/>
            <a:r>
              <a:rPr lang="en-US" sz="2400" b="1">
                <a:solidFill>
                  <a:srgbClr val="FFFFFF"/>
                </a:solidFill>
                <a:latin typeface="Georgia" pitchFamily="-72" charset="0"/>
                <a:ea typeface="Arial" pitchFamily="-72" charset="0"/>
                <a:cs typeface="Arial" pitchFamily="-72" charset="0"/>
              </a:rPr>
              <a:t>Darwin in Disrepute</a:t>
            </a:r>
          </a:p>
        </p:txBody>
      </p:sp>
      <p:pic>
        <p:nvPicPr>
          <p:cNvPr id="429061" name="Picture 11" descr="usa_europe_map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89325" y="4124325"/>
            <a:ext cx="5654675" cy="273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9062" name="Text Box 18"/>
          <p:cNvSpPr txBox="1">
            <a:spLocks noChangeArrowheads="1"/>
          </p:cNvSpPr>
          <p:nvPr/>
        </p:nvSpPr>
        <p:spPr bwMode="auto">
          <a:xfrm>
            <a:off x="3717925" y="5657850"/>
            <a:ext cx="2225675" cy="87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3" tIns="9997" rIns="19993" bIns="9997">
            <a:prstTxWarp prst="textNoShape">
              <a:avLst/>
            </a:prstTxWarp>
            <a:spAutoFit/>
          </a:bodyPr>
          <a:lstStyle/>
          <a:p>
            <a:pPr algn="ctr" defTabSz="4179888">
              <a:spcBef>
                <a:spcPct val="20000"/>
              </a:spcBef>
            </a:pPr>
            <a:r>
              <a:rPr lang="en-US" sz="1000" b="1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US ranks 33rd out of 34 Western countries for the acceptance of evolution                                           </a:t>
            </a:r>
            <a:r>
              <a:rPr lang="en-US" sz="800" b="1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(just above Turkey)</a:t>
            </a:r>
          </a:p>
          <a:p>
            <a:pPr algn="ctr" defTabSz="4179888"/>
            <a:endParaRPr lang="en-US">
              <a:solidFill>
                <a:srgbClr val="000000"/>
              </a:solidFill>
              <a:latin typeface="Britannic Bold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429063" name="Text Box 20"/>
          <p:cNvSpPr txBox="1">
            <a:spLocks noChangeArrowheads="1"/>
          </p:cNvSpPr>
          <p:nvPr/>
        </p:nvSpPr>
        <p:spPr bwMode="auto">
          <a:xfrm>
            <a:off x="3578225" y="5106988"/>
            <a:ext cx="1554163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3" tIns="9997" rIns="19993" bIns="9997">
            <a:prstTxWarp prst="textNoShape">
              <a:avLst/>
            </a:prstTxWarp>
            <a:spAutoFit/>
          </a:bodyPr>
          <a:lstStyle/>
          <a:p>
            <a:pPr algn="ctr" defTabSz="4179888"/>
            <a:r>
              <a:rPr lang="en-US" sz="1000" b="1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Building a civilization of ignorance?</a:t>
            </a:r>
          </a:p>
        </p:txBody>
      </p:sp>
      <p:sp>
        <p:nvSpPr>
          <p:cNvPr id="429064" name="Text Box 21"/>
          <p:cNvSpPr txBox="1">
            <a:spLocks noChangeArrowheads="1"/>
          </p:cNvSpPr>
          <p:nvPr/>
        </p:nvSpPr>
        <p:spPr bwMode="auto">
          <a:xfrm>
            <a:off x="7289800" y="5013325"/>
            <a:ext cx="1646238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3" tIns="9997" rIns="19993" bIns="9997">
            <a:prstTxWarp prst="textNoShape">
              <a:avLst/>
            </a:prstTxWarp>
            <a:spAutoFit/>
          </a:bodyPr>
          <a:lstStyle/>
          <a:p>
            <a:pPr algn="ctr" defTabSz="4179888">
              <a:spcBef>
                <a:spcPct val="20000"/>
              </a:spcBef>
            </a:pPr>
            <a:r>
              <a:rPr lang="en-US" sz="1000" b="1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80% typically accept evolution in other industrialized countries</a:t>
            </a:r>
          </a:p>
          <a:p>
            <a:pPr defTabSz="4179888"/>
            <a:endParaRPr lang="en-US" sz="1000" b="1">
              <a:solidFill>
                <a:srgbClr val="000000"/>
              </a:solidFill>
              <a:ea typeface="Arial" pitchFamily="-72" charset="0"/>
              <a:cs typeface="Arial" pitchFamily="-72" charset="0"/>
            </a:endParaRPr>
          </a:p>
        </p:txBody>
      </p:sp>
      <p:sp>
        <p:nvSpPr>
          <p:cNvPr id="429065" name="Text Box 23"/>
          <p:cNvSpPr txBox="1">
            <a:spLocks noChangeArrowheads="1"/>
          </p:cNvSpPr>
          <p:nvPr/>
        </p:nvSpPr>
        <p:spPr bwMode="auto">
          <a:xfrm>
            <a:off x="4206875" y="4267200"/>
            <a:ext cx="1325563" cy="750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3" tIns="9997" rIns="19993" bIns="9997">
            <a:prstTxWarp prst="textNoShape">
              <a:avLst/>
            </a:prstTxWarp>
            <a:spAutoFit/>
          </a:bodyPr>
          <a:lstStyle/>
          <a:p>
            <a:pPr algn="ctr" defTabSz="4179888"/>
            <a:r>
              <a:rPr lang="en-US" sz="1000" b="1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Christian America =            most dysfunctional first world nation?</a:t>
            </a:r>
          </a:p>
          <a:p>
            <a:pPr defTabSz="4179888"/>
            <a:endParaRPr lang="en-US">
              <a:solidFill>
                <a:srgbClr val="000000"/>
              </a:solidFill>
              <a:latin typeface="Britannic Bold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429066" name="Text Box 24"/>
          <p:cNvSpPr txBox="1">
            <a:spLocks noChangeArrowheads="1"/>
          </p:cNvSpPr>
          <p:nvPr/>
        </p:nvSpPr>
        <p:spPr bwMode="auto">
          <a:xfrm>
            <a:off x="500063" y="4103688"/>
            <a:ext cx="1746250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3" tIns="9997" rIns="19993" bIns="9997">
            <a:prstTxWarp prst="textNoShape">
              <a:avLst/>
            </a:prstTxWarp>
            <a:spAutoFit/>
          </a:bodyPr>
          <a:lstStyle/>
          <a:p>
            <a:pPr defTabSz="4179888"/>
            <a:r>
              <a:rPr lang="en-US" sz="10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Three Factors that challenge Religious Faith =</a:t>
            </a:r>
          </a:p>
        </p:txBody>
      </p:sp>
      <p:sp>
        <p:nvSpPr>
          <p:cNvPr id="429067" name="Text Box 25"/>
          <p:cNvSpPr txBox="1">
            <a:spLocks noChangeArrowheads="1"/>
          </p:cNvSpPr>
          <p:nvPr/>
        </p:nvSpPr>
        <p:spPr bwMode="auto">
          <a:xfrm>
            <a:off x="517525" y="4541838"/>
            <a:ext cx="1768475" cy="1360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3" tIns="9997" rIns="19993" bIns="9997">
            <a:prstTxWarp prst="textNoShape">
              <a:avLst/>
            </a:prstTxWarp>
            <a:spAutoFit/>
          </a:bodyPr>
          <a:lstStyle/>
          <a:p>
            <a:pPr marL="342900" indent="-342900" defTabSz="4179888">
              <a:buFontTx/>
              <a:buAutoNum type="arabicPeriod"/>
            </a:pPr>
            <a:r>
              <a:rPr lang="en-US" sz="10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 Modern science, </a:t>
            </a:r>
            <a:r>
              <a:rPr lang="en-US" sz="1000" b="1" u="sng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evolution</a:t>
            </a:r>
            <a:r>
              <a:rPr lang="en-US" sz="10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,   </a:t>
            </a:r>
          </a:p>
          <a:p>
            <a:pPr marL="342900" indent="-342900" defTabSz="4179888"/>
            <a:r>
              <a:rPr lang="en-US" sz="10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    and education </a:t>
            </a:r>
          </a:p>
          <a:p>
            <a:pPr marL="342900" indent="-342900" defTabSz="4179888">
              <a:buFontTx/>
              <a:buAutoNum type="arabicPeriod" startAt="2"/>
            </a:pPr>
            <a:r>
              <a:rPr lang="en-US" sz="10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 Economic &amp; social security</a:t>
            </a:r>
          </a:p>
          <a:p>
            <a:pPr marL="342900" indent="-342900" defTabSz="4179888">
              <a:buFontTx/>
              <a:buAutoNum type="arabicPeriod" startAt="2"/>
            </a:pPr>
            <a:r>
              <a:rPr lang="en-US" sz="10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 Consumer popular culture</a:t>
            </a:r>
          </a:p>
          <a:p>
            <a:pPr marL="342900" indent="-342900" defTabSz="4179888"/>
            <a:endParaRPr lang="en-US">
              <a:solidFill>
                <a:srgbClr val="000000"/>
              </a:solidFill>
              <a:latin typeface="Britannic Bold" pitchFamily="-72" charset="0"/>
              <a:ea typeface="Arial" pitchFamily="-72" charset="0"/>
              <a:cs typeface="Arial" pitchFamily="-72" charset="0"/>
            </a:endParaRPr>
          </a:p>
        </p:txBody>
      </p:sp>
      <p:pic>
        <p:nvPicPr>
          <p:cNvPr id="429068" name="Picture 28" descr="Evolution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7700" y="5500688"/>
            <a:ext cx="1363663" cy="1290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9069" name="Text Box 29"/>
          <p:cNvSpPr txBox="1">
            <a:spLocks noChangeArrowheads="1"/>
          </p:cNvSpPr>
          <p:nvPr/>
        </p:nvSpPr>
        <p:spPr bwMode="auto">
          <a:xfrm>
            <a:off x="1036638" y="5619750"/>
            <a:ext cx="715962" cy="29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3" tIns="9997" rIns="19993" bIns="9997">
            <a:prstTxWarp prst="textNoShape">
              <a:avLst/>
            </a:prstTxWarp>
            <a:spAutoFit/>
          </a:bodyPr>
          <a:lstStyle/>
          <a:p>
            <a:pPr defTabSz="198438"/>
            <a:r>
              <a:rPr lang="en-US" sz="600" b="1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Higher levels of education = lower rates of</a:t>
            </a:r>
            <a:r>
              <a:rPr lang="en-US" sz="600" b="1">
                <a:solidFill>
                  <a:srgbClr val="FFFF00"/>
                </a:solidFill>
                <a:ea typeface="Arial" pitchFamily="-72" charset="0"/>
                <a:cs typeface="Arial" pitchFamily="-72" charset="0"/>
              </a:rPr>
              <a:t> </a:t>
            </a:r>
            <a:r>
              <a:rPr lang="en-US" sz="600" b="1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religiosity</a:t>
            </a:r>
          </a:p>
        </p:txBody>
      </p:sp>
      <p:sp>
        <p:nvSpPr>
          <p:cNvPr id="429070" name="Text Box 31"/>
          <p:cNvSpPr txBox="1">
            <a:spLocks noChangeArrowheads="1"/>
          </p:cNvSpPr>
          <p:nvPr/>
        </p:nvSpPr>
        <p:spPr bwMode="auto">
          <a:xfrm>
            <a:off x="2193925" y="1276350"/>
            <a:ext cx="1335088" cy="293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3" tIns="9997" rIns="19993" bIns="9997">
            <a:prstTxWarp prst="textNoShape">
              <a:avLst/>
            </a:prstTxWarp>
            <a:spAutoFit/>
          </a:bodyPr>
          <a:lstStyle/>
          <a:p>
            <a:pPr defTabSz="4179888"/>
            <a:r>
              <a:rPr lang="en-US">
                <a:solidFill>
                  <a:srgbClr val="FFFFFF"/>
                </a:solidFill>
                <a:latin typeface="Georgia" pitchFamily="-72" charset="0"/>
                <a:ea typeface="Arial" pitchFamily="-72" charset="0"/>
                <a:cs typeface="Arial" pitchFamily="-72" charset="0"/>
              </a:rPr>
              <a:t>(in the USA)</a:t>
            </a:r>
          </a:p>
        </p:txBody>
      </p:sp>
      <p:sp>
        <p:nvSpPr>
          <p:cNvPr id="429071" name="Text Box 34"/>
          <p:cNvSpPr txBox="1">
            <a:spLocks noChangeArrowheads="1"/>
          </p:cNvSpPr>
          <p:nvPr/>
        </p:nvSpPr>
        <p:spPr bwMode="auto">
          <a:xfrm>
            <a:off x="6842125" y="6248400"/>
            <a:ext cx="1295400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3" tIns="9997" rIns="19993" bIns="9997">
            <a:prstTxWarp prst="textNoShape">
              <a:avLst/>
            </a:prstTxWarp>
            <a:spAutoFit/>
          </a:bodyPr>
          <a:lstStyle/>
          <a:p>
            <a:pPr algn="ctr" defTabSz="4179888"/>
            <a:r>
              <a:rPr lang="en-US" sz="1000" b="1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In Japan 96% believe in evolution</a:t>
            </a:r>
          </a:p>
        </p:txBody>
      </p:sp>
      <p:pic>
        <p:nvPicPr>
          <p:cNvPr id="429072" name="Picture 36" descr="Japanese_empire_fla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132763" y="6032500"/>
            <a:ext cx="100647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9073" name="Picture 41" descr="opo9919i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770438" y="0"/>
            <a:ext cx="4373562" cy="4100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9074" name="Picture 42" descr="Portrait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556375" y="76200"/>
            <a:ext cx="2444750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9075" name="Text Box 43"/>
          <p:cNvSpPr txBox="1">
            <a:spLocks noChangeArrowheads="1"/>
          </p:cNvSpPr>
          <p:nvPr/>
        </p:nvSpPr>
        <p:spPr bwMode="auto">
          <a:xfrm>
            <a:off x="6537325" y="2266950"/>
            <a:ext cx="2522538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3" tIns="9997" rIns="19993" bIns="9997">
            <a:prstTxWarp prst="textNoShape">
              <a:avLst/>
            </a:prstTxWarp>
            <a:spAutoFit/>
          </a:bodyPr>
          <a:lstStyle/>
          <a:p>
            <a:pPr algn="ctr" defTabSz="4179888"/>
            <a:r>
              <a:rPr lang="en-US" sz="10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“We’ll restore science to its rightful place”</a:t>
            </a:r>
          </a:p>
        </p:txBody>
      </p:sp>
      <p:sp>
        <p:nvSpPr>
          <p:cNvPr id="429076" name="Text Box 44"/>
          <p:cNvSpPr txBox="1">
            <a:spLocks noChangeArrowheads="1"/>
          </p:cNvSpPr>
          <p:nvPr/>
        </p:nvSpPr>
        <p:spPr bwMode="auto">
          <a:xfrm>
            <a:off x="6551613" y="2552700"/>
            <a:ext cx="2493962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3" tIns="9997" rIns="19993" bIns="9997">
            <a:prstTxWarp prst="textNoShape">
              <a:avLst/>
            </a:prstTxWarp>
            <a:spAutoFit/>
          </a:bodyPr>
          <a:lstStyle/>
          <a:p>
            <a:pPr algn="ctr" defTabSz="4179888"/>
            <a:r>
              <a:rPr lang="en-US" sz="10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President Obama includes “nonbelievers” in his patchwork heritage of the US</a:t>
            </a:r>
          </a:p>
        </p:txBody>
      </p:sp>
      <p:sp>
        <p:nvSpPr>
          <p:cNvPr id="429077" name="Text Box 45"/>
          <p:cNvSpPr txBox="1">
            <a:spLocks noChangeArrowheads="1"/>
          </p:cNvSpPr>
          <p:nvPr/>
        </p:nvSpPr>
        <p:spPr bwMode="auto">
          <a:xfrm>
            <a:off x="5578475" y="4741863"/>
            <a:ext cx="1673225" cy="86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3" tIns="9997" rIns="19993" bIns="9997">
            <a:prstTxWarp prst="textNoShape">
              <a:avLst/>
            </a:prstTxWarp>
            <a:spAutoFit/>
          </a:bodyPr>
          <a:lstStyle/>
          <a:p>
            <a:pPr algn="ctr" defTabSz="4179888"/>
            <a:endParaRPr lang="en-US" sz="700" b="1">
              <a:solidFill>
                <a:srgbClr val="000000"/>
              </a:solidFill>
              <a:ea typeface="Arial" pitchFamily="-72" charset="0"/>
              <a:cs typeface="Arial" pitchFamily="-72" charset="0"/>
            </a:endParaRPr>
          </a:p>
          <a:p>
            <a:pPr algn="ctr" defTabSz="4179888"/>
            <a:r>
              <a:rPr lang="en-US" sz="700" b="1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With its low taxes, relatively high rate of poverty, and huge disparity between the incomes of the poor and rich, the United States displays greater income disparity than</a:t>
            </a:r>
            <a:r>
              <a:rPr lang="en-US" sz="7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 </a:t>
            </a:r>
            <a:r>
              <a:rPr lang="en-US" sz="700" b="1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any other industrialized democracy— and is anomalously pious</a:t>
            </a:r>
          </a:p>
        </p:txBody>
      </p:sp>
      <p:pic>
        <p:nvPicPr>
          <p:cNvPr id="429078" name="Picture 46" descr="Successful Societies Scale"/>
          <p:cNvPicPr>
            <a:picLocks noChangeAspect="1" noChangeArrowheads="1"/>
          </p:cNvPicPr>
          <p:nvPr/>
        </p:nvPicPr>
        <p:blipFill>
          <a:blip r:embed="rId9"/>
          <a:srcRect l="6439" t="5841" r="2464" b="1837"/>
          <a:stretch>
            <a:fillRect/>
          </a:stretch>
        </p:blipFill>
        <p:spPr bwMode="auto">
          <a:xfrm>
            <a:off x="5707063" y="3000375"/>
            <a:ext cx="1430337" cy="185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9079" name="Picture 47" descr="TIME cover 08-15-2005 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505200" y="0"/>
            <a:ext cx="1666875" cy="276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9080" name="Text Box 49"/>
          <p:cNvSpPr txBox="1">
            <a:spLocks noChangeArrowheads="1"/>
          </p:cNvSpPr>
          <p:nvPr/>
        </p:nvSpPr>
        <p:spPr bwMode="auto">
          <a:xfrm>
            <a:off x="5224463" y="120650"/>
            <a:ext cx="1298575" cy="261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3" tIns="9997" rIns="19993" bIns="9997">
            <a:prstTxWarp prst="textNoShape">
              <a:avLst/>
            </a:prstTxWarp>
            <a:spAutoFit/>
          </a:bodyPr>
          <a:lstStyle/>
          <a:p>
            <a:pPr algn="ctr" defTabSz="4179888"/>
            <a:r>
              <a:rPr lang="en-US" sz="9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“One cannot be coherently religious and scientific at the same time.  The price of philosophical harmony is cognitive dissonance.  Accepting both science and conventional faith leaves you with a double standard: rational on the origin of blood clotting, irrational on the Resurrection; rational on dinosaurs, irrational on virgin births” </a:t>
            </a:r>
          </a:p>
        </p:txBody>
      </p:sp>
      <p:pic>
        <p:nvPicPr>
          <p:cNvPr id="429081" name="Picture 50" descr="American Anomaly"/>
          <p:cNvPicPr>
            <a:picLocks noChangeAspect="1" noChangeArrowheads="1"/>
          </p:cNvPicPr>
          <p:nvPr/>
        </p:nvPicPr>
        <p:blipFill>
          <a:blip r:embed="rId11"/>
          <a:srcRect l="3096" t="2582" r="1627" b="1465"/>
          <a:stretch>
            <a:fillRect/>
          </a:stretch>
        </p:blipFill>
        <p:spPr bwMode="auto">
          <a:xfrm>
            <a:off x="3114675" y="2500313"/>
            <a:ext cx="1498600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9082" name="Text Box 51"/>
          <p:cNvSpPr txBox="1">
            <a:spLocks noChangeArrowheads="1"/>
          </p:cNvSpPr>
          <p:nvPr/>
        </p:nvSpPr>
        <p:spPr bwMode="auto">
          <a:xfrm>
            <a:off x="3673475" y="3581400"/>
            <a:ext cx="91440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3" tIns="9997" rIns="19993" bIns="9997">
            <a:prstTxWarp prst="textNoShape">
              <a:avLst/>
            </a:prstTxWarp>
            <a:spAutoFit/>
          </a:bodyPr>
          <a:lstStyle/>
          <a:p>
            <a:pPr algn="ctr" defTabSz="198438"/>
            <a:r>
              <a:rPr lang="en-US" sz="900" b="1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Why is America Different?</a:t>
            </a:r>
          </a:p>
        </p:txBody>
      </p:sp>
      <p:pic>
        <p:nvPicPr>
          <p:cNvPr id="429083" name="Picture 53" descr="National Academy of Sciences, The National Academies">
            <a:hlinkClick r:id="rId12"/>
          </p:cNvPr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593725" y="3429000"/>
            <a:ext cx="1387475" cy="319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9084" name="Text Box 54"/>
          <p:cNvSpPr txBox="1">
            <a:spLocks noChangeArrowheads="1"/>
          </p:cNvSpPr>
          <p:nvPr/>
        </p:nvSpPr>
        <p:spPr bwMode="auto">
          <a:xfrm>
            <a:off x="1939925" y="3414713"/>
            <a:ext cx="1116013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3" tIns="9997" rIns="19993" bIns="9997">
            <a:prstTxWarp prst="textNoShape">
              <a:avLst/>
            </a:prstTxWarp>
            <a:spAutoFit/>
          </a:bodyPr>
          <a:lstStyle/>
          <a:p>
            <a:pPr algn="ctr" defTabSz="4179888"/>
            <a:r>
              <a:rPr lang="en-US" sz="10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93% members “nonbelievers”</a:t>
            </a:r>
          </a:p>
        </p:txBody>
      </p:sp>
      <p:sp>
        <p:nvSpPr>
          <p:cNvPr id="429085" name="Text Box 55"/>
          <p:cNvSpPr txBox="1">
            <a:spLocks noChangeArrowheads="1"/>
          </p:cNvSpPr>
          <p:nvPr/>
        </p:nvSpPr>
        <p:spPr bwMode="auto">
          <a:xfrm>
            <a:off x="4691063" y="2827338"/>
            <a:ext cx="998537" cy="111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3" tIns="9997" rIns="19993" bIns="9997">
            <a:prstTxWarp prst="textNoShape">
              <a:avLst/>
            </a:prstTxWarp>
            <a:spAutoFit/>
          </a:bodyPr>
          <a:lstStyle/>
          <a:p>
            <a:pPr defTabSz="4179888"/>
            <a:r>
              <a:rPr lang="en-US" sz="9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“Science is a way of trying not to fool yourself.  With religion, there is just no way to know if you are fooling yourself” </a:t>
            </a:r>
          </a:p>
        </p:txBody>
      </p:sp>
      <p:sp>
        <p:nvSpPr>
          <p:cNvPr id="429086" name="Text Box 57"/>
          <p:cNvSpPr txBox="1">
            <a:spLocks noChangeArrowheads="1"/>
          </p:cNvSpPr>
          <p:nvPr/>
        </p:nvSpPr>
        <p:spPr bwMode="auto">
          <a:xfrm>
            <a:off x="4767263" y="3943350"/>
            <a:ext cx="869950" cy="17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3" tIns="9997" rIns="19993" bIns="9997">
            <a:prstTxWarp prst="textNoShape">
              <a:avLst/>
            </a:prstTxWarp>
            <a:spAutoFit/>
          </a:bodyPr>
          <a:lstStyle/>
          <a:p>
            <a:pPr defTabSz="4179888"/>
            <a:r>
              <a:rPr lang="en-US" sz="5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- Physicist Richard Feynman</a:t>
            </a:r>
          </a:p>
        </p:txBody>
      </p:sp>
      <p:sp>
        <p:nvSpPr>
          <p:cNvPr id="429087" name="Text Box 58"/>
          <p:cNvSpPr txBox="1">
            <a:spLocks noChangeArrowheads="1"/>
          </p:cNvSpPr>
          <p:nvPr/>
        </p:nvSpPr>
        <p:spPr bwMode="auto">
          <a:xfrm>
            <a:off x="5645150" y="2459038"/>
            <a:ext cx="750888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3" tIns="9997" rIns="19993" bIns="9997">
            <a:prstTxWarp prst="textNoShape">
              <a:avLst/>
            </a:prstTxWarp>
            <a:spAutoFit/>
          </a:bodyPr>
          <a:lstStyle/>
          <a:p>
            <a:pPr defTabSz="4179888"/>
            <a:r>
              <a:rPr lang="en-US" sz="5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- Jerry Coyne, Professor of Ecology &amp; Evolution, University of Chicago</a:t>
            </a:r>
          </a:p>
        </p:txBody>
      </p:sp>
      <p:sp>
        <p:nvSpPr>
          <p:cNvPr id="429088" name="Text Box 59"/>
          <p:cNvSpPr txBox="1">
            <a:spLocks noChangeArrowheads="1"/>
          </p:cNvSpPr>
          <p:nvPr/>
        </p:nvSpPr>
        <p:spPr bwMode="auto">
          <a:xfrm>
            <a:off x="7258050" y="4151313"/>
            <a:ext cx="1665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3" tIns="9997" rIns="19993" bIns="9997">
            <a:prstTxWarp prst="textNoShape">
              <a:avLst/>
            </a:prstTxWarp>
            <a:spAutoFit/>
          </a:bodyPr>
          <a:lstStyle/>
          <a:p>
            <a:pPr algn="ctr" defTabSz="4179888"/>
            <a:r>
              <a:rPr lang="en-US" sz="900" b="1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Life expectancy, adult literacy, per capita income, educational attainment, gender equality, homicide rate, infant mortality</a:t>
            </a:r>
          </a:p>
        </p:txBody>
      </p:sp>
      <p:sp>
        <p:nvSpPr>
          <p:cNvPr id="429089" name="Rectangle 60"/>
          <p:cNvSpPr>
            <a:spLocks noChangeArrowheads="1"/>
          </p:cNvSpPr>
          <p:nvPr/>
        </p:nvSpPr>
        <p:spPr bwMode="auto">
          <a:xfrm>
            <a:off x="7145338" y="3714750"/>
            <a:ext cx="19018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3" tIns="9997" rIns="19993" bIns="9997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0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Least Religious Societies = Healthiest:</a:t>
            </a:r>
          </a:p>
        </p:txBody>
      </p:sp>
      <p:sp>
        <p:nvSpPr>
          <p:cNvPr id="429090" name="Text Box 61"/>
          <p:cNvSpPr txBox="1">
            <a:spLocks noChangeArrowheads="1"/>
          </p:cNvSpPr>
          <p:nvPr/>
        </p:nvSpPr>
        <p:spPr bwMode="auto">
          <a:xfrm>
            <a:off x="7448550" y="3297238"/>
            <a:ext cx="41275" cy="29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19993" tIns="9997" rIns="19993" bIns="9997">
            <a:prstTxWarp prst="textNoShape">
              <a:avLst/>
            </a:prstTxWarp>
            <a:spAutoFit/>
          </a:bodyPr>
          <a:lstStyle/>
          <a:p>
            <a:pPr defTabSz="4179888"/>
            <a:endParaRPr lang="en-US">
              <a:solidFill>
                <a:srgbClr val="000000"/>
              </a:solidFill>
              <a:latin typeface="Britannic Bold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429091" name="Rectangle 62"/>
          <p:cNvSpPr>
            <a:spLocks noChangeArrowheads="1"/>
          </p:cNvSpPr>
          <p:nvPr/>
        </p:nvSpPr>
        <p:spPr bwMode="auto">
          <a:xfrm>
            <a:off x="7165975" y="3181350"/>
            <a:ext cx="1868488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3" tIns="9997" rIns="19993" bIns="9997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0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Least Religious Societies = Most Charitable</a:t>
            </a:r>
          </a:p>
        </p:txBody>
      </p:sp>
      <p:sp>
        <p:nvSpPr>
          <p:cNvPr id="429092" name="Text Box 63"/>
          <p:cNvSpPr txBox="1">
            <a:spLocks noChangeArrowheads="1"/>
          </p:cNvSpPr>
          <p:nvPr/>
        </p:nvSpPr>
        <p:spPr bwMode="auto">
          <a:xfrm>
            <a:off x="6032500" y="3113088"/>
            <a:ext cx="931863" cy="341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3" tIns="9997" rIns="19993" bIns="9997">
            <a:prstTxWarp prst="textNoShape">
              <a:avLst/>
            </a:prstTxWarp>
            <a:spAutoFit/>
          </a:bodyPr>
          <a:lstStyle/>
          <a:p>
            <a:pPr defTabSz="4179888"/>
            <a:r>
              <a:rPr lang="en-US" sz="300" b="1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Scores based on levels of homicide, incarceration, youth &amp; adult mortality, suicide, STDs, teen pregnancy, fertility, marriage &amp; marriage failure, alcohol consumption, corruption, life satisfaction, per-capita income, income disparity, poverty, work hours, employment levels</a:t>
            </a:r>
          </a:p>
        </p:txBody>
      </p:sp>
      <p:sp>
        <p:nvSpPr>
          <p:cNvPr id="429093" name="Text Box 65"/>
          <p:cNvSpPr txBox="1">
            <a:spLocks noChangeArrowheads="1"/>
          </p:cNvSpPr>
          <p:nvPr/>
        </p:nvSpPr>
        <p:spPr bwMode="auto">
          <a:xfrm>
            <a:off x="3594100" y="6619875"/>
            <a:ext cx="3351213" cy="293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19993" tIns="9997" rIns="19993" bIns="9997">
            <a:prstTxWarp prst="textNoShape">
              <a:avLst/>
            </a:prstTxWarp>
            <a:spAutoFit/>
          </a:bodyPr>
          <a:lstStyle/>
          <a:p>
            <a:pPr defTabSz="4179888"/>
            <a:r>
              <a:rPr lang="en-US" sz="500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Source for graphs: Gregory S. Paul, “The Big Religion Questions Finally Solved,” </a:t>
            </a:r>
            <a:r>
              <a:rPr lang="en-US" sz="500" i="1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Free Inquiry</a:t>
            </a:r>
            <a:r>
              <a:rPr lang="en-US" sz="500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, Dec. 2008/Jan. 2009</a:t>
            </a:r>
            <a:r>
              <a:rPr lang="en-US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IMG_723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875" y="-11113"/>
            <a:ext cx="9226550" cy="6921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5" descr="IMG_723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25400" y="-12700"/>
            <a:ext cx="9247188" cy="693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6" descr="IMG_723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-30163" y="-28575"/>
            <a:ext cx="9248776" cy="693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IMG_725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rcRect t="3210"/>
          <a:stretch>
            <a:fillRect/>
          </a:stretch>
        </p:blipFill>
        <p:spPr bwMode="auto">
          <a:xfrm>
            <a:off x="2133601" y="207818"/>
            <a:ext cx="5033444" cy="64960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29491" y="193963"/>
            <a:ext cx="2286000" cy="35433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2130" name="Picture 1"/>
          <p:cNvPicPr>
            <a:picLocks noChangeAspect="1"/>
          </p:cNvPicPr>
          <p:nvPr/>
        </p:nvPicPr>
        <p:blipFill>
          <a:blip r:embed="rId2"/>
          <a:srcRect r="1907"/>
          <a:stretch>
            <a:fillRect/>
          </a:stretch>
        </p:blipFill>
        <p:spPr bwMode="auto">
          <a:xfrm>
            <a:off x="1993900" y="0"/>
            <a:ext cx="50577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3153" name="Picture 2"/>
          <p:cNvPicPr>
            <a:picLocks noChangeAspect="1" noChangeArrowheads="1"/>
          </p:cNvPicPr>
          <p:nvPr/>
        </p:nvPicPr>
        <p:blipFill>
          <a:blip r:embed="rId2"/>
          <a:srcRect l="5925" t="16254" r="7600" b="51476"/>
          <a:stretch>
            <a:fillRect/>
          </a:stretch>
        </p:blipFill>
        <p:spPr bwMode="auto">
          <a:xfrm>
            <a:off x="354013" y="228600"/>
            <a:ext cx="8434387" cy="2360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3154" name="Picture 3" descr="IMG_8408"/>
          <p:cNvPicPr>
            <a:picLocks noChangeAspect="1" noChangeArrowheads="1"/>
          </p:cNvPicPr>
          <p:nvPr/>
        </p:nvPicPr>
        <p:blipFill>
          <a:blip r:embed="rId3"/>
          <a:srcRect t="30928" b="23363"/>
          <a:stretch>
            <a:fillRect/>
          </a:stretch>
        </p:blipFill>
        <p:spPr bwMode="auto">
          <a:xfrm>
            <a:off x="392113" y="3932238"/>
            <a:ext cx="8435975" cy="2890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3155" name="Text Box 4"/>
          <p:cNvSpPr txBox="1">
            <a:spLocks noChangeArrowheads="1"/>
          </p:cNvSpPr>
          <p:nvPr/>
        </p:nvSpPr>
        <p:spPr bwMode="auto">
          <a:xfrm>
            <a:off x="304800" y="2589213"/>
            <a:ext cx="8610600" cy="1552575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 defTabSz="914400"/>
            <a:r>
              <a:rPr lang="en-US" sz="24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“To honor an outstanding atheist whose contributions raise public awareness of the nontheist life stance; who through writings, media, the arts, film, and/or the stage advocates increased scientific knowledge”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4177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49213" y="-36513"/>
            <a:ext cx="9242426" cy="6931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39688" y="-30163"/>
            <a:ext cx="9223376" cy="6919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-73025" y="-55563"/>
            <a:ext cx="9291638" cy="6969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633663" y="685800"/>
            <a:ext cx="3875087" cy="54864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6907213" y="5241925"/>
            <a:ext cx="157956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2800" b="1">
                <a:latin typeface="Calibri" pitchFamily="-72" charset="0"/>
                <a:ea typeface="Calibri" pitchFamily="-72" charset="0"/>
                <a:cs typeface="Calibri" pitchFamily="-72" charset="0"/>
                <a:hlinkClick r:id="rId3"/>
              </a:rPr>
              <a:t>Mr. Deity</a:t>
            </a:r>
            <a:endParaRPr lang="en-US" sz="2800" b="1">
              <a:latin typeface="Calibri" pitchFamily="-72" charset="0"/>
              <a:ea typeface="Calibri" pitchFamily="-72" charset="0"/>
              <a:cs typeface="Calibri" pitchFamily="-7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6225" name="Picture 1"/>
          <p:cNvPicPr>
            <a:picLocks noChangeAspect="1"/>
          </p:cNvPicPr>
          <p:nvPr/>
        </p:nvPicPr>
        <p:blipFill>
          <a:blip r:embed="rId2"/>
          <a:srcRect l="6516" t="5455"/>
          <a:stretch>
            <a:fillRect/>
          </a:stretch>
        </p:blipFill>
        <p:spPr bwMode="auto">
          <a:xfrm>
            <a:off x="0" y="0"/>
            <a:ext cx="9109075" cy="690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0" y="3943350"/>
            <a:ext cx="6318250" cy="295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Life of Galileo"/>
          <p:cNvPicPr>
            <a:picLocks noChangeAspect="1" noChangeArrowheads="1"/>
          </p:cNvPicPr>
          <p:nvPr/>
        </p:nvPicPr>
        <p:blipFill>
          <a:blip r:embed="rId2"/>
          <a:srcRect r="1599" b="1334"/>
          <a:stretch>
            <a:fillRect/>
          </a:stretch>
        </p:blipFill>
        <p:spPr bwMode="auto">
          <a:xfrm>
            <a:off x="2362200" y="152400"/>
            <a:ext cx="4648200" cy="65928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8273" name="Picture 76" descr="hubble-eagle-nebula-wide-field-04086y"/>
          <p:cNvPicPr>
            <a:picLocks noChangeAspect="1" noChangeArrowheads="1"/>
          </p:cNvPicPr>
          <p:nvPr/>
        </p:nvPicPr>
        <p:blipFill>
          <a:blip r:embed="rId2"/>
          <a:srcRect t="7895" b="5333"/>
          <a:stretch>
            <a:fillRect/>
          </a:stretch>
        </p:blipFill>
        <p:spPr bwMode="auto">
          <a:xfrm>
            <a:off x="2786063" y="-23813"/>
            <a:ext cx="6410325" cy="6953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8274" name="Text Box 29"/>
          <p:cNvSpPr txBox="1">
            <a:spLocks noChangeArrowheads="1"/>
          </p:cNvSpPr>
          <p:nvPr/>
        </p:nvSpPr>
        <p:spPr bwMode="auto">
          <a:xfrm>
            <a:off x="1036638" y="5619750"/>
            <a:ext cx="715962" cy="29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8" tIns="9999" rIns="19998" bIns="9999">
            <a:prstTxWarp prst="textNoShape">
              <a:avLst/>
            </a:prstTxWarp>
            <a:spAutoFit/>
          </a:bodyPr>
          <a:lstStyle/>
          <a:p>
            <a:r>
              <a:rPr lang="en-US" sz="600">
                <a:ea typeface="Arial" pitchFamily="-72" charset="0"/>
                <a:cs typeface="Arial" pitchFamily="-72" charset="0"/>
              </a:rPr>
              <a:t>Higher levels of education = lower rates of</a:t>
            </a:r>
            <a:r>
              <a:rPr lang="en-US" sz="600">
                <a:solidFill>
                  <a:srgbClr val="FFFF00"/>
                </a:solidFill>
                <a:ea typeface="Arial" pitchFamily="-72" charset="0"/>
                <a:cs typeface="Arial" pitchFamily="-72" charset="0"/>
              </a:rPr>
              <a:t> </a:t>
            </a:r>
            <a:r>
              <a:rPr lang="en-US" sz="600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religiosity</a:t>
            </a:r>
          </a:p>
        </p:txBody>
      </p:sp>
      <p:sp>
        <p:nvSpPr>
          <p:cNvPr id="438275" name="Text Box 59"/>
          <p:cNvSpPr txBox="1">
            <a:spLocks noChangeArrowheads="1"/>
          </p:cNvSpPr>
          <p:nvPr/>
        </p:nvSpPr>
        <p:spPr bwMode="auto">
          <a:xfrm>
            <a:off x="7258050" y="4151313"/>
            <a:ext cx="1665288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9998" tIns="9999" rIns="19998" bIns="9999">
            <a:prstTxWarp prst="textNoShape">
              <a:avLst/>
            </a:prstTxWarp>
            <a:spAutoFit/>
          </a:bodyPr>
          <a:lstStyle/>
          <a:p>
            <a:pPr algn="ctr" defTabSz="4179888"/>
            <a:r>
              <a:rPr lang="en-US" sz="900">
                <a:ea typeface="Arial" pitchFamily="-72" charset="0"/>
                <a:cs typeface="Arial" pitchFamily="-72" charset="0"/>
              </a:rPr>
              <a:t>Life expectancy, adult literacy, per capita income, educational attainment, gender equality, homicide rate, infant mortality</a:t>
            </a:r>
          </a:p>
        </p:txBody>
      </p:sp>
      <p:sp>
        <p:nvSpPr>
          <p:cNvPr id="438276" name="Text Box 61"/>
          <p:cNvSpPr txBox="1">
            <a:spLocks noChangeArrowheads="1"/>
          </p:cNvSpPr>
          <p:nvPr/>
        </p:nvSpPr>
        <p:spPr bwMode="auto">
          <a:xfrm>
            <a:off x="7448550" y="3297238"/>
            <a:ext cx="41275" cy="29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19998" tIns="9999" rIns="19998" bIns="9999">
            <a:prstTxWarp prst="textNoShape">
              <a:avLst/>
            </a:prstTxWarp>
            <a:spAutoFit/>
          </a:bodyPr>
          <a:lstStyle/>
          <a:p>
            <a:pPr defTabSz="4179888"/>
            <a:endParaRPr lang="en-US">
              <a:latin typeface="Britannic Bold" pitchFamily="-72" charset="0"/>
              <a:ea typeface="Arial" pitchFamily="-72" charset="0"/>
              <a:cs typeface="Arial" pitchFamily="-72" charset="0"/>
            </a:endParaRPr>
          </a:p>
        </p:txBody>
      </p:sp>
      <p:pic>
        <p:nvPicPr>
          <p:cNvPr id="438277" name="Picture 67" descr="galileo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22225" y="-38100"/>
            <a:ext cx="3232150" cy="697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8278" name="Picture 70" descr="Copernicus Sweeps"/>
          <p:cNvPicPr>
            <a:picLocks noChangeAspect="1" noChangeArrowheads="1"/>
          </p:cNvPicPr>
          <p:nvPr/>
        </p:nvPicPr>
        <p:blipFill>
          <a:blip r:embed="rId4"/>
          <a:srcRect l="11504" t="9029" r="6847" b="6787"/>
          <a:stretch>
            <a:fillRect/>
          </a:stretch>
        </p:blipFill>
        <p:spPr bwMode="auto">
          <a:xfrm>
            <a:off x="6111875" y="-30163"/>
            <a:ext cx="3068638" cy="51181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9" name="Picture 71" descr="Galileo_by_leoni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 r="3809"/>
          <a:stretch>
            <a:fillRect/>
          </a:stretch>
        </p:blipFill>
        <p:spPr bwMode="auto">
          <a:xfrm>
            <a:off x="2892425" y="-33338"/>
            <a:ext cx="2490788" cy="3643313"/>
          </a:xfrm>
          <a:prstGeom prst="rect">
            <a:avLst/>
          </a:prstGeom>
          <a:solidFill>
            <a:schemeClr val="accent1"/>
          </a:solidFill>
          <a:effectLst>
            <a:outerShdw dist="107763" dir="8100000" algn="ctr" rotWithShape="0">
              <a:srgbClr val="808080">
                <a:alpha val="50000"/>
              </a:srgbClr>
            </a:outerShdw>
          </a:effectLst>
        </p:spPr>
      </p:pic>
      <p:pic>
        <p:nvPicPr>
          <p:cNvPr id="438280" name="Picture 73" descr="Galileo+illar1-Foundations-galileo-Inquisition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121025" y="4148138"/>
            <a:ext cx="3001963" cy="2767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8281" name="Picture 77" descr="Artwork_Galileo-Io-Jupiter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-23813" y="-39688"/>
            <a:ext cx="1806576" cy="1812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8282" name="Picture 79" descr="Grand Inquisition"/>
          <p:cNvPicPr>
            <a:picLocks noChangeAspect="1" noChangeArrowheads="1"/>
          </p:cNvPicPr>
          <p:nvPr/>
        </p:nvPicPr>
        <p:blipFill>
          <a:blip r:embed="rId9"/>
          <a:srcRect r="1848" b="972"/>
          <a:stretch>
            <a:fillRect/>
          </a:stretch>
        </p:blipFill>
        <p:spPr bwMode="auto">
          <a:xfrm>
            <a:off x="7696200" y="4110038"/>
            <a:ext cx="1482725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8283" name="Picture 81" descr="iau0702a"/>
          <p:cNvPicPr>
            <a:picLocks noChangeAspect="1" noChangeArrowheads="1"/>
          </p:cNvPicPr>
          <p:nvPr/>
        </p:nvPicPr>
        <p:blipFill>
          <a:blip r:embed="rId10"/>
          <a:srcRect b="555"/>
          <a:stretch>
            <a:fillRect/>
          </a:stretch>
        </p:blipFill>
        <p:spPr bwMode="auto">
          <a:xfrm>
            <a:off x="-19050" y="3876675"/>
            <a:ext cx="1293813" cy="304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8284" name="Text Box 82"/>
          <p:cNvSpPr txBox="1">
            <a:spLocks noChangeArrowheads="1"/>
          </p:cNvSpPr>
          <p:nvPr/>
        </p:nvSpPr>
        <p:spPr bwMode="auto">
          <a:xfrm>
            <a:off x="1276350" y="4357688"/>
            <a:ext cx="1987550" cy="2189162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lIns="19998" tIns="9999" rIns="19998" bIns="9999">
            <a:prstTxWarp prst="textNoShape">
              <a:avLst/>
            </a:prstTxWarp>
          </a:bodyPr>
          <a:lstStyle/>
          <a:p>
            <a:pPr defTabSz="4179888">
              <a:buFont typeface="Wingdings" pitchFamily="-72" charset="2"/>
              <a:buNone/>
            </a:pPr>
            <a:r>
              <a:rPr lang="en-US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 </a:t>
            </a:r>
            <a:r>
              <a:rPr lang="en-US" sz="800" u="sng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Scientific Knowledge</a:t>
            </a:r>
            <a:endParaRPr lang="en-US" sz="800">
              <a:solidFill>
                <a:schemeClr val="bg1"/>
              </a:solidFill>
              <a:ea typeface="Arial" pitchFamily="-72" charset="0"/>
              <a:cs typeface="Arial" pitchFamily="-72" charset="0"/>
            </a:endParaRPr>
          </a:p>
          <a:p>
            <a:pPr defTabSz="4179888">
              <a:buFont typeface="Wingdings" pitchFamily="-72" charset="2"/>
              <a:buBlip>
                <a:blip r:embed="rId11"/>
              </a:buBlip>
            </a:pPr>
            <a:r>
              <a:rPr lang="en-US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 46% Americans believe Earth less than 10,000</a:t>
            </a:r>
          </a:p>
          <a:p>
            <a:pPr defTabSz="4179888">
              <a:buFont typeface="Wingdings" pitchFamily="-72" charset="2"/>
              <a:buNone/>
            </a:pPr>
            <a:r>
              <a:rPr lang="en-US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    years old</a:t>
            </a:r>
          </a:p>
          <a:p>
            <a:pPr defTabSz="4179888">
              <a:buFont typeface="Wingdings" pitchFamily="-72" charset="2"/>
              <a:buBlip>
                <a:blip r:embed="rId11"/>
              </a:buBlip>
            </a:pPr>
            <a:r>
              <a:rPr lang="en-US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 Only half adult populace knows the Earth</a:t>
            </a:r>
          </a:p>
          <a:p>
            <a:pPr defTabSz="4179888">
              <a:buFont typeface="Wingdings" pitchFamily="-72" charset="2"/>
              <a:buNone/>
            </a:pPr>
            <a:r>
              <a:rPr lang="en-US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    orbits the Sun once per year</a:t>
            </a:r>
          </a:p>
          <a:p>
            <a:pPr defTabSz="4179888">
              <a:buFont typeface="Wingdings" pitchFamily="-72" charset="2"/>
              <a:buBlip>
                <a:blip r:embed="rId11"/>
              </a:buBlip>
            </a:pPr>
            <a:r>
              <a:rPr lang="en-US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 For every 5 hours of cable news, 1 minute is</a:t>
            </a:r>
          </a:p>
          <a:p>
            <a:pPr defTabSz="4179888">
              <a:buFont typeface="Wingdings" pitchFamily="-72" charset="2"/>
              <a:buNone/>
            </a:pPr>
            <a:r>
              <a:rPr lang="en-US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    devoted to science</a:t>
            </a:r>
          </a:p>
          <a:p>
            <a:pPr defTabSz="4179888">
              <a:buFont typeface="Wingdings" pitchFamily="-72" charset="2"/>
              <a:buBlip>
                <a:blip r:embed="rId11"/>
              </a:buBlip>
            </a:pPr>
            <a:r>
              <a:rPr lang="en-US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 The number of newspapers with science</a:t>
            </a:r>
          </a:p>
          <a:p>
            <a:pPr defTabSz="4179888">
              <a:buFont typeface="Wingdings" pitchFamily="-72" charset="2"/>
              <a:buNone/>
            </a:pPr>
            <a:r>
              <a:rPr lang="en-US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    sections has shrunk by 2/3rds in last 20 years</a:t>
            </a:r>
          </a:p>
          <a:p>
            <a:pPr defTabSz="4179888">
              <a:buFont typeface="Wingdings" pitchFamily="-72" charset="2"/>
              <a:buBlip>
                <a:blip r:embed="rId11"/>
              </a:buBlip>
            </a:pPr>
            <a:r>
              <a:rPr lang="en-US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 80% of Americans can’t read the </a:t>
            </a:r>
            <a:r>
              <a:rPr lang="en-US" i="1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New York </a:t>
            </a:r>
          </a:p>
          <a:p>
            <a:pPr defTabSz="4179888">
              <a:buFont typeface="Wingdings" pitchFamily="-72" charset="2"/>
              <a:buNone/>
            </a:pPr>
            <a:r>
              <a:rPr lang="en-US" i="1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    Times</a:t>
            </a:r>
            <a:r>
              <a:rPr lang="en-US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 science section due to failure to </a:t>
            </a:r>
          </a:p>
          <a:p>
            <a:pPr defTabSz="4179888">
              <a:buFont typeface="Wingdings" pitchFamily="-72" charset="2"/>
              <a:buNone/>
            </a:pPr>
            <a:r>
              <a:rPr lang="en-US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    understand basic high school level science</a:t>
            </a:r>
          </a:p>
          <a:p>
            <a:pPr defTabSz="4179888">
              <a:buFont typeface="Wingdings" pitchFamily="-72" charset="2"/>
              <a:buBlip>
                <a:blip r:embed="rId11"/>
              </a:buBlip>
            </a:pPr>
            <a:r>
              <a:rPr lang="en-US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 Just 18% of Americans know a scientist</a:t>
            </a:r>
          </a:p>
          <a:p>
            <a:pPr defTabSz="4179888">
              <a:buFont typeface="Wingdings" pitchFamily="-72" charset="2"/>
              <a:buNone/>
            </a:pPr>
            <a:r>
              <a:rPr lang="en-US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    personally</a:t>
            </a:r>
          </a:p>
          <a:p>
            <a:pPr defTabSz="4179888">
              <a:buFont typeface="Wingdings" pitchFamily="-72" charset="2"/>
              <a:buBlip>
                <a:blip r:embed="rId11"/>
              </a:buBlip>
            </a:pPr>
            <a:r>
              <a:rPr lang="en-US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 When polled in late 2007 and asked to name</a:t>
            </a:r>
          </a:p>
          <a:p>
            <a:pPr defTabSz="4179888">
              <a:buFont typeface="Wingdings" pitchFamily="-72" charset="2"/>
              <a:buNone/>
            </a:pPr>
            <a:r>
              <a:rPr lang="en-US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    scientific role models, 44% of the respondents</a:t>
            </a:r>
          </a:p>
          <a:p>
            <a:pPr defTabSz="4179888">
              <a:buFont typeface="Wingdings" pitchFamily="-72" charset="2"/>
              <a:buNone/>
            </a:pPr>
            <a:r>
              <a:rPr lang="en-US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    didn’t have a clue</a:t>
            </a:r>
          </a:p>
        </p:txBody>
      </p:sp>
      <p:pic>
        <p:nvPicPr>
          <p:cNvPr id="438285" name="Picture 92" descr="poster_full"/>
          <p:cNvPicPr>
            <a:picLocks noChangeAspect="1" noChangeArrowheads="1"/>
          </p:cNvPicPr>
          <p:nvPr/>
        </p:nvPicPr>
        <p:blipFill>
          <a:blip r:embed="rId12"/>
          <a:srcRect r="72394" b="84261"/>
          <a:stretch>
            <a:fillRect/>
          </a:stretch>
        </p:blipFill>
        <p:spPr bwMode="auto">
          <a:xfrm>
            <a:off x="1660525" y="719138"/>
            <a:ext cx="1292225" cy="64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8286" name="Picture 94" descr="nasa_logo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649413" y="-42863"/>
            <a:ext cx="768350" cy="762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8287" name="Picture 96" descr="sagan"/>
          <p:cNvPicPr>
            <a:picLocks noChangeAspect="1" noChangeArrowheads="1"/>
          </p:cNvPicPr>
          <p:nvPr/>
        </p:nvPicPr>
        <p:blipFill>
          <a:blip r:embed="rId14"/>
          <a:srcRect r="13884"/>
          <a:stretch>
            <a:fillRect/>
          </a:stretch>
        </p:blipFill>
        <p:spPr bwMode="auto">
          <a:xfrm>
            <a:off x="5768975" y="2533650"/>
            <a:ext cx="1347788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8288" name="Picture 97" descr="CFI Sagan Quote"/>
          <p:cNvPicPr>
            <a:picLocks noChangeAspect="1" noChangeArrowheads="1"/>
          </p:cNvPicPr>
          <p:nvPr/>
        </p:nvPicPr>
        <p:blipFill>
          <a:blip r:embed="rId15"/>
          <a:srcRect t="19199" r="4485" b="34204"/>
          <a:stretch>
            <a:fillRect/>
          </a:stretch>
        </p:blipFill>
        <p:spPr bwMode="auto">
          <a:xfrm>
            <a:off x="5227638" y="700088"/>
            <a:ext cx="900112" cy="2078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8289" name="Picture 100"/>
          <p:cNvPicPr>
            <a:picLocks noChangeAspect="1" noChangeArrowheads="1"/>
          </p:cNvPicPr>
          <p:nvPr/>
        </p:nvPicPr>
        <p:blipFill>
          <a:blip r:embed="rId16"/>
          <a:srcRect l="32634" t="49347" r="38339" b="38730"/>
          <a:stretch>
            <a:fillRect/>
          </a:stretch>
        </p:blipFill>
        <p:spPr bwMode="auto">
          <a:xfrm>
            <a:off x="84138" y="1704975"/>
            <a:ext cx="1295400" cy="49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8290" name="Picture 103" descr="Pope_John_Paul_II"/>
          <p:cNvPicPr>
            <a:picLocks noChangeAspect="1" noChangeArrowheads="1"/>
          </p:cNvPicPr>
          <p:nvPr/>
        </p:nvPicPr>
        <p:blipFill>
          <a:blip r:embed="rId17"/>
          <a:srcRect r="653"/>
          <a:stretch>
            <a:fillRect/>
          </a:stretch>
        </p:blipFill>
        <p:spPr bwMode="auto">
          <a:xfrm>
            <a:off x="4098925" y="3376613"/>
            <a:ext cx="579438" cy="108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8291" name="Picture 101" descr="Christian Universe"/>
          <p:cNvPicPr>
            <a:picLocks noChangeAspect="1" noChangeArrowheads="1"/>
          </p:cNvPicPr>
          <p:nvPr/>
        </p:nvPicPr>
        <p:blipFill>
          <a:blip r:embed="rId18"/>
          <a:srcRect l="12869" t="12929" r="35146" b="26233"/>
          <a:stretch>
            <a:fillRect/>
          </a:stretch>
        </p:blipFill>
        <p:spPr bwMode="auto">
          <a:xfrm>
            <a:off x="6122988" y="3700463"/>
            <a:ext cx="1449387" cy="292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8292" name="Text Box 80"/>
          <p:cNvSpPr txBox="1">
            <a:spLocks noChangeArrowheads="1"/>
          </p:cNvSpPr>
          <p:nvPr/>
        </p:nvSpPr>
        <p:spPr bwMode="auto">
          <a:xfrm>
            <a:off x="4678363" y="3581400"/>
            <a:ext cx="1460500" cy="630238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lIns="19998" tIns="9999" rIns="19998" bIns="9999">
            <a:prstTxWarp prst="textNoShape">
              <a:avLst/>
            </a:prstTxWarp>
            <a:spAutoFit/>
          </a:bodyPr>
          <a:lstStyle/>
          <a:p>
            <a:pPr algn="ctr"/>
            <a:r>
              <a:rPr lang="en-US" sz="800">
                <a:ea typeface="Arial" pitchFamily="-72" charset="0"/>
                <a:cs typeface="Arial" pitchFamily="-72" charset="0"/>
              </a:rPr>
              <a:t>October 31, 1992, Pope John Paul II expressed regret for how Galileo was treated, and officially conceded that the Earth was not stationary</a:t>
            </a:r>
          </a:p>
        </p:txBody>
      </p:sp>
      <p:sp>
        <p:nvSpPr>
          <p:cNvPr id="438293" name="Text Box 104"/>
          <p:cNvSpPr txBox="1">
            <a:spLocks noChangeArrowheads="1"/>
          </p:cNvSpPr>
          <p:nvPr/>
        </p:nvSpPr>
        <p:spPr bwMode="auto">
          <a:xfrm>
            <a:off x="7212013" y="4110038"/>
            <a:ext cx="1085850" cy="428625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lIns="19998" tIns="9999" rIns="19998" bIns="9999">
            <a:prstTxWarp prst="textNoShape">
              <a:avLst/>
            </a:prstTxWarp>
            <a:spAutoFit/>
          </a:bodyPr>
          <a:lstStyle/>
          <a:p>
            <a:pPr algn="ctr" defTabSz="4179888">
              <a:buFont typeface="Wingdings" pitchFamily="-72" charset="2"/>
              <a:buNone/>
            </a:pPr>
            <a:r>
              <a:rPr lang="en-US" sz="900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Church Sanctioned Universe 13</a:t>
            </a:r>
            <a:r>
              <a:rPr lang="en-US" sz="900" baseline="30000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th</a:t>
            </a:r>
            <a:r>
              <a:rPr lang="en-US" sz="900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 Century</a:t>
            </a:r>
          </a:p>
        </p:txBody>
      </p:sp>
      <p:pic>
        <p:nvPicPr>
          <p:cNvPr id="438294" name="Picture 105" descr="Bundesarchiv_Bild_183-W0409-300,_Bertolt_Brecht"/>
          <p:cNvPicPr>
            <a:picLocks noChangeAspect="1" noChangeArrowheads="1"/>
          </p:cNvPicPr>
          <p:nvPr/>
        </p:nvPicPr>
        <p:blipFill>
          <a:blip r:embed="rId19"/>
          <a:srcRect l="1375" r="4532"/>
          <a:stretch>
            <a:fillRect/>
          </a:stretch>
        </p:blipFill>
        <p:spPr bwMode="auto">
          <a:xfrm>
            <a:off x="2357438" y="2395538"/>
            <a:ext cx="1079500" cy="197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8295" name="Text Box 106"/>
          <p:cNvSpPr txBox="1">
            <a:spLocks noChangeArrowheads="1"/>
          </p:cNvSpPr>
          <p:nvPr/>
        </p:nvSpPr>
        <p:spPr bwMode="auto">
          <a:xfrm>
            <a:off x="1839913" y="3962400"/>
            <a:ext cx="1323975" cy="29210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wrap="none" lIns="19998" tIns="9999" rIns="19998" bIns="9999">
            <a:prstTxWarp prst="textNoShape">
              <a:avLst/>
            </a:prstTxWarp>
            <a:spAutoFit/>
          </a:bodyPr>
          <a:lstStyle/>
          <a:p>
            <a:pPr algn="ctr" defTabSz="4179888">
              <a:buFont typeface="Wingdings" pitchFamily="-72" charset="2"/>
              <a:buNone/>
            </a:pPr>
            <a:r>
              <a:rPr lang="en-US" sz="900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Bertolt Brecht, Playwright</a:t>
            </a:r>
          </a:p>
          <a:p>
            <a:pPr algn="ctr" defTabSz="4179888">
              <a:buFont typeface="Wingdings" pitchFamily="-72" charset="2"/>
              <a:buNone/>
            </a:pPr>
            <a:r>
              <a:rPr lang="en-US" sz="900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 </a:t>
            </a:r>
            <a:r>
              <a:rPr lang="en-US" sz="900" i="1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The Life of Galileo</a:t>
            </a:r>
            <a:endParaRPr lang="en-US" sz="900">
              <a:solidFill>
                <a:schemeClr val="bg1"/>
              </a:solidFill>
              <a:ea typeface="Arial" pitchFamily="-72" charset="0"/>
              <a:cs typeface="Arial" pitchFamily="-72" charset="0"/>
            </a:endParaRPr>
          </a:p>
        </p:txBody>
      </p:sp>
      <p:sp>
        <p:nvSpPr>
          <p:cNvPr id="438296" name="Text Box 107"/>
          <p:cNvSpPr txBox="1">
            <a:spLocks noChangeArrowheads="1"/>
          </p:cNvSpPr>
          <p:nvPr/>
        </p:nvSpPr>
        <p:spPr bwMode="auto">
          <a:xfrm>
            <a:off x="4697413" y="122238"/>
            <a:ext cx="1931987" cy="217487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wrap="none" lIns="19998" tIns="9999" rIns="19998" bIns="9999">
            <a:prstTxWarp prst="textNoShape">
              <a:avLst/>
            </a:prstTxWarp>
            <a:spAutoFit/>
          </a:bodyPr>
          <a:lstStyle/>
          <a:p>
            <a:r>
              <a:rPr lang="en-US" sz="1300">
                <a:ea typeface="Arial" pitchFamily="-72" charset="0"/>
                <a:cs typeface="Arial" pitchFamily="-72" charset="0"/>
              </a:rPr>
              <a:t>Galileo Galilei</a:t>
            </a:r>
            <a:r>
              <a:rPr lang="en-US" sz="1200">
                <a:ea typeface="Arial" pitchFamily="-72" charset="0"/>
                <a:cs typeface="Arial" pitchFamily="-72" charset="0"/>
              </a:rPr>
              <a:t> (1564-1642)</a:t>
            </a:r>
          </a:p>
        </p:txBody>
      </p:sp>
      <p:sp>
        <p:nvSpPr>
          <p:cNvPr id="438297" name="Text Box 108"/>
          <p:cNvSpPr txBox="1">
            <a:spLocks noChangeArrowheads="1"/>
          </p:cNvSpPr>
          <p:nvPr/>
        </p:nvSpPr>
        <p:spPr bwMode="auto">
          <a:xfrm>
            <a:off x="5789613" y="6386513"/>
            <a:ext cx="2046287" cy="385762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wrap="none" lIns="19998" tIns="9999" rIns="19998" bIns="9999">
            <a:prstTxWarp prst="textNoShape">
              <a:avLst/>
            </a:prstTxWarp>
            <a:spAutoFit/>
          </a:bodyPr>
          <a:lstStyle/>
          <a:p>
            <a:pPr algn="ctr" defTabSz="4179888">
              <a:buFont typeface="Wingdings" pitchFamily="-72" charset="2"/>
              <a:buNone/>
            </a:pPr>
            <a:r>
              <a:rPr lang="en-US" sz="800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Second heresy charge 1632, aged 68,</a:t>
            </a:r>
          </a:p>
          <a:p>
            <a:pPr algn="ctr" defTabSz="4179888">
              <a:buFont typeface="Wingdings" pitchFamily="-72" charset="2"/>
              <a:buNone/>
            </a:pPr>
            <a:r>
              <a:rPr lang="en-US" sz="800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after publication of </a:t>
            </a:r>
            <a:r>
              <a:rPr lang="en-US" sz="800" i="1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Dialogue Concerning the </a:t>
            </a:r>
          </a:p>
          <a:p>
            <a:pPr algn="ctr" defTabSz="4179888">
              <a:buFont typeface="Wingdings" pitchFamily="-72" charset="2"/>
              <a:buNone/>
            </a:pPr>
            <a:r>
              <a:rPr lang="en-US" sz="800" i="1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Two Chief World Systems</a:t>
            </a:r>
            <a:endParaRPr lang="en-US" sz="800">
              <a:solidFill>
                <a:schemeClr val="bg1"/>
              </a:solidFill>
              <a:ea typeface="Arial" pitchFamily="-72" charset="0"/>
              <a:cs typeface="Arial" pitchFamily="-72" charset="0"/>
            </a:endParaRPr>
          </a:p>
        </p:txBody>
      </p:sp>
      <p:sp>
        <p:nvSpPr>
          <p:cNvPr id="438298" name="Text Box 119"/>
          <p:cNvSpPr txBox="1">
            <a:spLocks noChangeArrowheads="1"/>
          </p:cNvSpPr>
          <p:nvPr/>
        </p:nvSpPr>
        <p:spPr bwMode="auto">
          <a:xfrm>
            <a:off x="8393113" y="-12700"/>
            <a:ext cx="779462" cy="78105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lIns="19998" tIns="9999" rIns="19998" bIns="9999">
            <a:prstTxWarp prst="textNoShape">
              <a:avLst/>
            </a:prstTxWarp>
            <a:spAutoFit/>
          </a:bodyPr>
          <a:lstStyle/>
          <a:p>
            <a:pPr algn="ctr" defTabSz="4179888">
              <a:buFont typeface="Wingdings" pitchFamily="-72" charset="2"/>
              <a:buNone/>
            </a:pPr>
            <a:r>
              <a:rPr lang="en-US" sz="1000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From Geocentric  to Heliocentric</a:t>
            </a:r>
          </a:p>
          <a:p>
            <a:pPr algn="ctr" defTabSz="4179888">
              <a:buFont typeface="Wingdings" pitchFamily="-72" charset="2"/>
              <a:buNone/>
            </a:pPr>
            <a:r>
              <a:rPr lang="en-US" sz="1000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Universe</a:t>
            </a:r>
          </a:p>
        </p:txBody>
      </p:sp>
      <p:sp>
        <p:nvSpPr>
          <p:cNvPr id="438299" name="Text Box 121"/>
          <p:cNvSpPr txBox="1">
            <a:spLocks noChangeArrowheads="1"/>
          </p:cNvSpPr>
          <p:nvPr/>
        </p:nvSpPr>
        <p:spPr bwMode="auto">
          <a:xfrm>
            <a:off x="1033463" y="-357188"/>
            <a:ext cx="261937" cy="293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19998" tIns="9999" rIns="19998" bIns="9999">
            <a:prstTxWarp prst="textNoShape">
              <a:avLst/>
            </a:prstTxWarp>
            <a:spAutoFit/>
          </a:bodyPr>
          <a:lstStyle/>
          <a:p>
            <a:pPr defTabSz="4179888">
              <a:buFont typeface="Wingdings" pitchFamily="-72" charset="2"/>
              <a:buBlip>
                <a:blip r:embed="rId11"/>
              </a:buBlip>
            </a:pPr>
            <a:endParaRPr lang="en-US">
              <a:solidFill>
                <a:schemeClr val="bg1"/>
              </a:solidFill>
              <a:ea typeface="Arial" pitchFamily="-72" charset="0"/>
              <a:cs typeface="Arial" pitchFamily="-72" charset="0"/>
            </a:endParaRPr>
          </a:p>
        </p:txBody>
      </p:sp>
      <p:sp>
        <p:nvSpPr>
          <p:cNvPr id="438300" name="Text Box 122"/>
          <p:cNvSpPr txBox="1">
            <a:spLocks noChangeArrowheads="1"/>
          </p:cNvSpPr>
          <p:nvPr/>
        </p:nvSpPr>
        <p:spPr bwMode="auto">
          <a:xfrm>
            <a:off x="7986713" y="2557463"/>
            <a:ext cx="1193800" cy="663575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wrap="none" lIns="19998" tIns="9999" rIns="19998" bIns="9999">
            <a:prstTxWarp prst="textNoShape">
              <a:avLst/>
            </a:prstTxWarp>
            <a:spAutoFit/>
          </a:bodyPr>
          <a:lstStyle/>
          <a:p>
            <a:pPr defTabSz="4179888">
              <a:buFont typeface="Wingdings" pitchFamily="-72" charset="2"/>
              <a:buNone/>
            </a:pPr>
            <a:r>
              <a:rPr lang="en-US" sz="600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O sun, stand still over Gibeon</a:t>
            </a:r>
          </a:p>
          <a:p>
            <a:pPr defTabSz="4179888">
              <a:buFont typeface="Wingdings" pitchFamily="-72" charset="2"/>
              <a:buNone/>
            </a:pPr>
            <a:r>
              <a:rPr lang="en-US" sz="600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O moon, over the Valley of Aijalon</a:t>
            </a:r>
          </a:p>
          <a:p>
            <a:pPr defTabSz="4179888">
              <a:buFont typeface="Wingdings" pitchFamily="-72" charset="2"/>
              <a:buNone/>
            </a:pPr>
            <a:r>
              <a:rPr lang="en-US" sz="600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So the sun stood still,</a:t>
            </a:r>
          </a:p>
          <a:p>
            <a:pPr defTabSz="4179888">
              <a:buFont typeface="Wingdings" pitchFamily="-72" charset="2"/>
              <a:buNone/>
            </a:pPr>
            <a:r>
              <a:rPr lang="en-US" sz="600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And the moon stopped, </a:t>
            </a:r>
          </a:p>
          <a:p>
            <a:pPr defTabSz="4179888">
              <a:buFont typeface="Wingdings" pitchFamily="-72" charset="2"/>
              <a:buNone/>
            </a:pPr>
            <a:r>
              <a:rPr lang="en-US" sz="600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till the nation avenged itself on </a:t>
            </a:r>
          </a:p>
          <a:p>
            <a:pPr defTabSz="4179888">
              <a:buFont typeface="Wingdings" pitchFamily="-72" charset="2"/>
              <a:buNone/>
            </a:pPr>
            <a:r>
              <a:rPr lang="en-US" sz="600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its enemies</a:t>
            </a:r>
          </a:p>
          <a:p>
            <a:pPr defTabSz="4179888">
              <a:buFont typeface="Wingdings" pitchFamily="-72" charset="2"/>
              <a:buNone/>
            </a:pPr>
            <a:r>
              <a:rPr lang="en-US" sz="600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                              - Joshua 10:13</a:t>
            </a:r>
          </a:p>
        </p:txBody>
      </p:sp>
      <p:sp>
        <p:nvSpPr>
          <p:cNvPr id="438301" name="Text Box 123"/>
          <p:cNvSpPr txBox="1">
            <a:spLocks noChangeArrowheads="1"/>
          </p:cNvSpPr>
          <p:nvPr/>
        </p:nvSpPr>
        <p:spPr bwMode="auto">
          <a:xfrm>
            <a:off x="4316413" y="2838450"/>
            <a:ext cx="1006475" cy="29210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wrap="none" lIns="19998" tIns="9999" rIns="19998" bIns="9999">
            <a:prstTxWarp prst="textNoShape">
              <a:avLst/>
            </a:prstTxWarp>
            <a:spAutoFit/>
          </a:bodyPr>
          <a:lstStyle/>
          <a:p>
            <a:pPr algn="ctr" defTabSz="4179888">
              <a:buFont typeface="Wingdings" pitchFamily="-72" charset="2"/>
              <a:buNone/>
            </a:pPr>
            <a:r>
              <a:rPr lang="en-US" sz="900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“E pur, si muove” </a:t>
            </a:r>
          </a:p>
          <a:p>
            <a:pPr algn="ctr" defTabSz="4179888">
              <a:buFont typeface="Wingdings" pitchFamily="-72" charset="2"/>
              <a:buNone/>
            </a:pPr>
            <a:r>
              <a:rPr lang="en-US" sz="900">
                <a:solidFill>
                  <a:schemeClr val="bg1"/>
                </a:solidFill>
                <a:ea typeface="Arial" pitchFamily="-72" charset="0"/>
                <a:cs typeface="Arial" pitchFamily="-72" charset="0"/>
              </a:rPr>
              <a:t>(But still, it moves!)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9297" name="Picture 1"/>
          <p:cNvPicPr>
            <a:picLocks noChangeAspect="1"/>
          </p:cNvPicPr>
          <p:nvPr/>
        </p:nvPicPr>
        <p:blipFill>
          <a:blip r:embed="rId2"/>
          <a:srcRect l="2458" t="8836" r="29982" b="26479"/>
          <a:stretch>
            <a:fillRect/>
          </a:stretch>
        </p:blipFill>
        <p:spPr bwMode="auto">
          <a:xfrm>
            <a:off x="3886200" y="-69850"/>
            <a:ext cx="5257800" cy="692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929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124200"/>
            <a:ext cx="5029200" cy="375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/>
            </a:extLst>
          </a:blip>
          <a:srcRect l="5758" r="2727"/>
          <a:stretch/>
        </p:blipFill>
        <p:spPr bwMode="auto">
          <a:xfrm>
            <a:off x="0" y="48490"/>
            <a:ext cx="3886200" cy="318488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/>
          <a:srcRect l="13833" t="20040" r="15332" b="11553"/>
          <a:stretch/>
        </p:blipFill>
        <p:spPr bwMode="auto">
          <a:xfrm>
            <a:off x="152400" y="0"/>
            <a:ext cx="8842375" cy="4800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3"/>
          <a:srcRect l="16031" t="16998" r="16014" b="66004"/>
          <a:stretch/>
        </p:blipFill>
        <p:spPr bwMode="auto">
          <a:xfrm rot="21304155">
            <a:off x="31750" y="4768850"/>
            <a:ext cx="8796338" cy="1238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/>
          <a:srcRect l="16032" t="25851" r="17007" b="43845"/>
          <a:stretch>
            <a:fillRect/>
          </a:stretch>
        </p:blipFill>
        <p:spPr bwMode="auto">
          <a:xfrm rot="197581">
            <a:off x="249238" y="1892300"/>
            <a:ext cx="8839200" cy="2249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/>
          <a:srcRect l="14390" t="9091" r="14774" b="68849"/>
          <a:stretch/>
        </p:blipFill>
        <p:spPr bwMode="auto">
          <a:xfrm>
            <a:off x="152400" y="271463"/>
            <a:ext cx="8643938" cy="15128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 rotWithShape="1">
          <a:blip r:embed="rId3"/>
          <a:srcRect l="14861" t="12642" r="49041" b="74716"/>
          <a:stretch/>
        </p:blipFill>
        <p:spPr bwMode="auto">
          <a:xfrm>
            <a:off x="152400" y="1871663"/>
            <a:ext cx="4697413" cy="9255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 rotWithShape="1">
          <a:blip r:embed="rId4"/>
          <a:srcRect l="12306" t="16193" r="71722" b="51610"/>
          <a:stretch/>
        </p:blipFill>
        <p:spPr bwMode="auto">
          <a:xfrm>
            <a:off x="6172200" y="1533525"/>
            <a:ext cx="2078038" cy="23558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 rotWithShape="1">
          <a:blip r:embed="rId5"/>
          <a:srcRect l="13796" t="16430" r="69593" b="67140"/>
          <a:stretch/>
        </p:blipFill>
        <p:spPr bwMode="auto">
          <a:xfrm>
            <a:off x="685800" y="2676525"/>
            <a:ext cx="2463800" cy="13700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 rotWithShape="1">
          <a:blip r:embed="rId6"/>
          <a:srcRect l="18907" t="8807" r="50000" b="79451"/>
          <a:stretch/>
        </p:blipFill>
        <p:spPr bwMode="auto">
          <a:xfrm>
            <a:off x="3883025" y="4044950"/>
            <a:ext cx="4044950" cy="8588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247" name="Picture 7"/>
          <p:cNvPicPr>
            <a:picLocks noChangeAspect="1" noChangeArrowheads="1"/>
          </p:cNvPicPr>
          <p:nvPr/>
        </p:nvPicPr>
        <p:blipFill rotWithShape="1">
          <a:blip r:embed="rId7"/>
          <a:srcRect l="14861" t="15098" r="69005" b="66240"/>
          <a:stretch/>
        </p:blipFill>
        <p:spPr bwMode="auto">
          <a:xfrm>
            <a:off x="3424238" y="2533650"/>
            <a:ext cx="2098675" cy="1365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248" name="Picture 8"/>
          <p:cNvPicPr>
            <a:picLocks noChangeAspect="1" noChangeArrowheads="1"/>
          </p:cNvPicPr>
          <p:nvPr/>
        </p:nvPicPr>
        <p:blipFill rotWithShape="1">
          <a:blip r:embed="rId8"/>
          <a:srcRect t="8759" r="52475" b="78741"/>
          <a:stretch/>
        </p:blipFill>
        <p:spPr bwMode="auto">
          <a:xfrm>
            <a:off x="152400" y="5715000"/>
            <a:ext cx="6183313" cy="914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249" name="Picture 9"/>
          <p:cNvPicPr>
            <a:picLocks noChangeAspect="1" noChangeArrowheads="1"/>
          </p:cNvPicPr>
          <p:nvPr/>
        </p:nvPicPr>
        <p:blipFill rotWithShape="1">
          <a:blip r:embed="rId9"/>
          <a:srcRect l="14861" t="9749" r="32876" b="80502"/>
          <a:stretch/>
        </p:blipFill>
        <p:spPr bwMode="auto">
          <a:xfrm>
            <a:off x="1384300" y="4943475"/>
            <a:ext cx="6799263" cy="7127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250" name="Picture 10"/>
          <p:cNvPicPr>
            <a:picLocks noChangeAspect="1" noChangeArrowheads="1"/>
          </p:cNvPicPr>
          <p:nvPr/>
        </p:nvPicPr>
        <p:blipFill rotWithShape="1">
          <a:blip r:embed="rId10"/>
          <a:srcRect l="13673" t="8275" r="69896" b="75000"/>
          <a:stretch/>
        </p:blipFill>
        <p:spPr bwMode="auto">
          <a:xfrm>
            <a:off x="6781800" y="5643563"/>
            <a:ext cx="2138363" cy="12223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251" name="Picture 11"/>
          <p:cNvPicPr>
            <a:picLocks noChangeAspect="1" noChangeArrowheads="1"/>
          </p:cNvPicPr>
          <p:nvPr/>
        </p:nvPicPr>
        <p:blipFill rotWithShape="1">
          <a:blip r:embed="rId11"/>
          <a:srcRect l="16033" t="8708" r="64847" b="77685"/>
          <a:stretch/>
        </p:blipFill>
        <p:spPr bwMode="auto">
          <a:xfrm>
            <a:off x="293688" y="3908425"/>
            <a:ext cx="2487612" cy="9953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252" name="Picture 12"/>
          <p:cNvPicPr>
            <a:picLocks noChangeAspect="1" noChangeArrowheads="1"/>
          </p:cNvPicPr>
          <p:nvPr/>
        </p:nvPicPr>
        <p:blipFill rotWithShape="1">
          <a:blip r:embed="rId12"/>
          <a:srcRect l="25497" t="9598" r="56830" b="71280"/>
          <a:stretch/>
        </p:blipFill>
        <p:spPr bwMode="auto">
          <a:xfrm>
            <a:off x="3606800" y="158750"/>
            <a:ext cx="2298700" cy="13985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2369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rcRect l="6094" t="6870" r="13635" b="4646"/>
          <a:stretch>
            <a:fillRect/>
          </a:stretch>
        </p:blipFill>
        <p:spPr bwMode="auto">
          <a:xfrm rot="-271496">
            <a:off x="766763" y="395288"/>
            <a:ext cx="4127500" cy="606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339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17850" y="-20638"/>
            <a:ext cx="6019800" cy="6870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3395" name="Picture 2"/>
          <p:cNvPicPr>
            <a:picLocks noChangeAspect="1" noChangeArrowheads="1"/>
          </p:cNvPicPr>
          <p:nvPr/>
        </p:nvPicPr>
        <p:blipFill>
          <a:blip r:embed="rId3"/>
          <a:srcRect t="8517" b="7942"/>
          <a:stretch>
            <a:fillRect/>
          </a:stretch>
        </p:blipFill>
        <p:spPr bwMode="auto">
          <a:xfrm>
            <a:off x="0" y="0"/>
            <a:ext cx="6553200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3396" name="Picture 3"/>
          <p:cNvPicPr>
            <a:picLocks noChangeAspect="1" noChangeArrowheads="1"/>
          </p:cNvPicPr>
          <p:nvPr/>
        </p:nvPicPr>
        <p:blipFill>
          <a:blip r:embed="rId4"/>
          <a:srcRect l="2802" t="8748" r="38942" b="33994"/>
          <a:stretch>
            <a:fillRect/>
          </a:stretch>
        </p:blipFill>
        <p:spPr bwMode="auto">
          <a:xfrm>
            <a:off x="34925" y="3176588"/>
            <a:ext cx="4322763" cy="369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/>
          <a:srcRect l="2424" t="4646"/>
          <a:stretch/>
        </p:blipFill>
        <p:spPr bwMode="auto">
          <a:xfrm>
            <a:off x="-20638" y="7938"/>
            <a:ext cx="5278438" cy="68754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72175" y="2895600"/>
            <a:ext cx="2352675" cy="3286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51438" y="7938"/>
            <a:ext cx="3992562" cy="26447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2" name="Rectangle 1"/>
          <p:cNvSpPr/>
          <p:nvPr/>
        </p:nvSpPr>
        <p:spPr>
          <a:xfrm>
            <a:off x="5626429" y="6257925"/>
            <a:ext cx="3042821" cy="46166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defTabSz="91354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ea typeface="+mn-ea"/>
                <a:cs typeface="+mn-cs"/>
              </a:rPr>
              <a:t>Mason </a:t>
            </a:r>
            <a:r>
              <a:rPr lang="en-US" sz="2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ea typeface="+mn-ea"/>
                <a:cs typeface="+mn-cs"/>
              </a:rPr>
              <a:t>Crumpacker</a:t>
            </a:r>
            <a:endParaRPr lang="en-US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00200" y="0"/>
            <a:ext cx="5481638" cy="68294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 rot="220309">
            <a:off x="4191000" y="2743200"/>
            <a:ext cx="4191000" cy="2667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/>
          <a:srcRect l="14564" t="12320" r="14342" b="6250"/>
          <a:stretch/>
        </p:blipFill>
        <p:spPr bwMode="auto">
          <a:xfrm>
            <a:off x="152400" y="457200"/>
            <a:ext cx="8763000" cy="56435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3"/>
          <a:srcRect l="14565" t="10145" r="14138" b="6249"/>
          <a:stretch/>
        </p:blipFill>
        <p:spPr bwMode="auto">
          <a:xfrm>
            <a:off x="6350" y="457200"/>
            <a:ext cx="9015413" cy="5943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/>
          <a:srcRect l="14666" t="21558" r="15768" b="8333"/>
          <a:stretch/>
        </p:blipFill>
        <p:spPr bwMode="auto">
          <a:xfrm>
            <a:off x="92075" y="838200"/>
            <a:ext cx="8899525" cy="50419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3"/>
          <a:srcRect l="14463" t="21377" r="15972" b="6250"/>
          <a:stretch/>
        </p:blipFill>
        <p:spPr bwMode="auto">
          <a:xfrm>
            <a:off x="0" y="838200"/>
            <a:ext cx="8991600" cy="52593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/>
          <a:srcRect l="13648" t="7790" r="15055" b="4891"/>
          <a:stretch/>
        </p:blipFill>
        <p:spPr bwMode="auto">
          <a:xfrm>
            <a:off x="76200" y="381000"/>
            <a:ext cx="8853488" cy="6096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3"/>
          <a:srcRect l="13445" t="7609" r="15157" b="4891"/>
          <a:stretch/>
        </p:blipFill>
        <p:spPr bwMode="auto">
          <a:xfrm>
            <a:off x="0" y="228600"/>
            <a:ext cx="9067800" cy="6248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" y="685800"/>
            <a:ext cx="8081962" cy="5483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7224713" y="5486400"/>
            <a:ext cx="1065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Calibri" pitchFamily="-72" charset="0"/>
                <a:hlinkClick r:id="rId3"/>
              </a:rPr>
              <a:t>tribute</a:t>
            </a:r>
            <a:endParaRPr lang="en-US" sz="2400" b="1">
              <a:latin typeface="Calibri" pitchFamily="-7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2039" name="Picture 7" descr="sam_harri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97100" y="2708278"/>
            <a:ext cx="4762500" cy="24479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450562" name="Text Box 8"/>
          <p:cNvSpPr txBox="1">
            <a:spLocks noChangeArrowheads="1"/>
          </p:cNvSpPr>
          <p:nvPr/>
        </p:nvSpPr>
        <p:spPr bwMode="auto">
          <a:xfrm>
            <a:off x="6705600" y="6248400"/>
            <a:ext cx="2209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356" tIns="45676" rIns="91356" bIns="45676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>
                <a:latin typeface="Calibri" pitchFamily="-72" charset="0"/>
                <a:hlinkClick r:id="rId3"/>
              </a:rPr>
              <a:t>Misconceptions</a:t>
            </a:r>
            <a:endParaRPr lang="en-US" sz="2400" b="1">
              <a:latin typeface="Calibri" pitchFamily="-72" charset="0"/>
            </a:endParaRPr>
          </a:p>
        </p:txBody>
      </p:sp>
      <p:sp>
        <p:nvSpPr>
          <p:cNvPr id="450563" name="Text Box 11"/>
          <p:cNvSpPr txBox="1">
            <a:spLocks noChangeArrowheads="1"/>
          </p:cNvSpPr>
          <p:nvPr/>
        </p:nvSpPr>
        <p:spPr bwMode="auto">
          <a:xfrm>
            <a:off x="914400" y="838200"/>
            <a:ext cx="754380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356" tIns="45676" rIns="91356" bIns="45676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>
                <a:latin typeface="Calibri" pitchFamily="-72" charset="0"/>
              </a:rPr>
              <a:t>Religious unreason should acquire an even greater stigma in our discourse, given that it remains among the principle causes of armed conflict in our world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3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4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="http://schemas.openxmlformats.org/drawingml/2006/main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179888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8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Britannic Bold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="http://schemas.openxmlformats.org/drawingml/2006/main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179888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8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Britannic Bold" pitchFamily="34" charset="0"/>
            <a:cs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5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6_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="http://schemas.openxmlformats.org/drawingml/2006/main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="http://schemas.openxmlformats.org/drawingml/2006/main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7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8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9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3.xml><?xml version="1.0" encoding="utf-8"?>
<a:theme xmlns:a="http://schemas.openxmlformats.org/drawingml/2006/main" name="10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4.xml><?xml version="1.0" encoding="utf-8"?>
<a:theme xmlns:a="http://schemas.openxmlformats.org/drawingml/2006/main" name="1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5.xml><?xml version="1.0" encoding="utf-8"?>
<a:theme xmlns:a="http://schemas.openxmlformats.org/drawingml/2006/main" name="12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6.xml><?xml version="1.0" encoding="utf-8"?>
<a:theme xmlns:a="http://schemas.openxmlformats.org/drawingml/2006/main" name="13_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7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8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9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0.xml><?xml version="1.0" encoding="utf-8"?>
<a:theme xmlns:a="http://schemas.openxmlformats.org/drawingml/2006/main" name="14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1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2.xml><?xml version="1.0" encoding="utf-8"?>
<a:theme xmlns:a="http://schemas.openxmlformats.org/drawingml/2006/main" name="15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3.xml><?xml version="1.0" encoding="utf-8"?>
<a:theme xmlns:a="http://schemas.openxmlformats.org/drawingml/2006/main" name="16_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971</TotalTime>
  <Words>1009</Words>
  <Application>Microsoft Office PowerPoint</Application>
  <PresentationFormat>On-screen Show (4:3)</PresentationFormat>
  <Paragraphs>142</Paragraphs>
  <Slides>107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Design Template</vt:lpstr>
      </vt:variant>
      <vt:variant>
        <vt:i4>1</vt:i4>
      </vt:variant>
      <vt:variant>
        <vt:lpstr>Slide Titles</vt:lpstr>
      </vt:variant>
      <vt:variant>
        <vt:i4>107</vt:i4>
      </vt:variant>
    </vt:vector>
  </HeadingPairs>
  <TitlesOfParts>
    <vt:vector size="115" baseType="lpstr">
      <vt:lpstr>Calibri</vt:lpstr>
      <vt:lpstr>ＭＳ Ｐゴシック</vt:lpstr>
      <vt:lpstr>Arial</vt:lpstr>
      <vt:lpstr>Times New Roman</vt:lpstr>
      <vt:lpstr>Georgia</vt:lpstr>
      <vt:lpstr>Britannic Bold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Question: Why atheism?    Isn’t agnosticism a more intellectually honest position?</vt:lpstr>
      <vt:lpstr>Atheism</vt:lpstr>
      <vt:lpstr>Agnostic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St. Edward's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 User</dc:creator>
  <cp:lastModifiedBy>Anondah Saide</cp:lastModifiedBy>
  <cp:revision>91</cp:revision>
  <dcterms:created xsi:type="dcterms:W3CDTF">2012-01-20T16:14:30Z</dcterms:created>
  <dcterms:modified xsi:type="dcterms:W3CDTF">2012-06-08T01:15:46Z</dcterms:modified>
</cp:coreProperties>
</file>