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701" r:id="rId4"/>
    <p:sldMasterId id="2147483713" r:id="rId5"/>
    <p:sldMasterId id="2147483725" r:id="rId6"/>
    <p:sldMasterId id="2147483740" r:id="rId7"/>
    <p:sldMasterId id="2147483755" r:id="rId8"/>
    <p:sldMasterId id="2147483767" r:id="rId9"/>
    <p:sldMasterId id="2147483785" r:id="rId10"/>
    <p:sldMasterId id="2147483803" r:id="rId11"/>
    <p:sldMasterId id="2147483815" r:id="rId12"/>
    <p:sldMasterId id="2147483843" r:id="rId13"/>
    <p:sldMasterId id="2147483855" r:id="rId14"/>
    <p:sldMasterId id="2147483867" r:id="rId15"/>
    <p:sldMasterId id="2147483882" r:id="rId16"/>
  </p:sldMasterIdLst>
  <p:notesMasterIdLst>
    <p:notesMasterId r:id="rId134"/>
  </p:notesMasterIdLst>
  <p:sldIdLst>
    <p:sldId id="257" r:id="rId17"/>
    <p:sldId id="296" r:id="rId18"/>
    <p:sldId id="298" r:id="rId19"/>
    <p:sldId id="258" r:id="rId20"/>
    <p:sldId id="385" r:id="rId21"/>
    <p:sldId id="354" r:id="rId22"/>
    <p:sldId id="367" r:id="rId23"/>
    <p:sldId id="263" r:id="rId24"/>
    <p:sldId id="264" r:id="rId25"/>
    <p:sldId id="265" r:id="rId26"/>
    <p:sldId id="329" r:id="rId27"/>
    <p:sldId id="323" r:id="rId28"/>
    <p:sldId id="319" r:id="rId29"/>
    <p:sldId id="368" r:id="rId30"/>
    <p:sldId id="395" r:id="rId31"/>
    <p:sldId id="271" r:id="rId32"/>
    <p:sldId id="272" r:id="rId33"/>
    <p:sldId id="273" r:id="rId34"/>
    <p:sldId id="366" r:id="rId35"/>
    <p:sldId id="330" r:id="rId36"/>
    <p:sldId id="331" r:id="rId37"/>
    <p:sldId id="332" r:id="rId38"/>
    <p:sldId id="333" r:id="rId39"/>
    <p:sldId id="334" r:id="rId40"/>
    <p:sldId id="335" r:id="rId41"/>
    <p:sldId id="336" r:id="rId42"/>
    <p:sldId id="351" r:id="rId43"/>
    <p:sldId id="352" r:id="rId44"/>
    <p:sldId id="392" r:id="rId45"/>
    <p:sldId id="396" r:id="rId46"/>
    <p:sldId id="397" r:id="rId47"/>
    <p:sldId id="393" r:id="rId48"/>
    <p:sldId id="394" r:id="rId49"/>
    <p:sldId id="369" r:id="rId50"/>
    <p:sldId id="370" r:id="rId51"/>
    <p:sldId id="276" r:id="rId52"/>
    <p:sldId id="300" r:id="rId53"/>
    <p:sldId id="278" r:id="rId54"/>
    <p:sldId id="279" r:id="rId55"/>
    <p:sldId id="282" r:id="rId56"/>
    <p:sldId id="277" r:id="rId57"/>
    <p:sldId id="375" r:id="rId58"/>
    <p:sldId id="321" r:id="rId59"/>
    <p:sldId id="286" r:id="rId60"/>
    <p:sldId id="302" r:id="rId61"/>
    <p:sldId id="303" r:id="rId62"/>
    <p:sldId id="304" r:id="rId63"/>
    <p:sldId id="305" r:id="rId64"/>
    <p:sldId id="371" r:id="rId65"/>
    <p:sldId id="306" r:id="rId66"/>
    <p:sldId id="261" r:id="rId67"/>
    <p:sldId id="262" r:id="rId68"/>
    <p:sldId id="391" r:id="rId69"/>
    <p:sldId id="267" r:id="rId70"/>
    <p:sldId id="307" r:id="rId71"/>
    <p:sldId id="308" r:id="rId72"/>
    <p:sldId id="316" r:id="rId73"/>
    <p:sldId id="309" r:id="rId74"/>
    <p:sldId id="310" r:id="rId75"/>
    <p:sldId id="313" r:id="rId76"/>
    <p:sldId id="311" r:id="rId77"/>
    <p:sldId id="318" r:id="rId78"/>
    <p:sldId id="320" r:id="rId79"/>
    <p:sldId id="268" r:id="rId80"/>
    <p:sldId id="324" r:id="rId81"/>
    <p:sldId id="325" r:id="rId82"/>
    <p:sldId id="338" r:id="rId83"/>
    <p:sldId id="356" r:id="rId84"/>
    <p:sldId id="400" r:id="rId85"/>
    <p:sldId id="326" r:id="rId86"/>
    <p:sldId id="315" r:id="rId87"/>
    <p:sldId id="340" r:id="rId88"/>
    <p:sldId id="337" r:id="rId89"/>
    <p:sldId id="341" r:id="rId90"/>
    <p:sldId id="327" r:id="rId91"/>
    <p:sldId id="328" r:id="rId92"/>
    <p:sldId id="372" r:id="rId93"/>
    <p:sldId id="345" r:id="rId94"/>
    <p:sldId id="301" r:id="rId95"/>
    <p:sldId id="346" r:id="rId96"/>
    <p:sldId id="314" r:id="rId97"/>
    <p:sldId id="390" r:id="rId98"/>
    <p:sldId id="288" r:id="rId99"/>
    <p:sldId id="289" r:id="rId100"/>
    <p:sldId id="290" r:id="rId101"/>
    <p:sldId id="347" r:id="rId102"/>
    <p:sldId id="292" r:id="rId103"/>
    <p:sldId id="348" r:id="rId104"/>
    <p:sldId id="389" r:id="rId105"/>
    <p:sldId id="398" r:id="rId106"/>
    <p:sldId id="293" r:id="rId107"/>
    <p:sldId id="291" r:id="rId108"/>
    <p:sldId id="376" r:id="rId109"/>
    <p:sldId id="322" r:id="rId110"/>
    <p:sldId id="374" r:id="rId111"/>
    <p:sldId id="359" r:id="rId112"/>
    <p:sldId id="358" r:id="rId113"/>
    <p:sldId id="360" r:id="rId114"/>
    <p:sldId id="362" r:id="rId115"/>
    <p:sldId id="363" r:id="rId116"/>
    <p:sldId id="361" r:id="rId117"/>
    <p:sldId id="349" r:id="rId118"/>
    <p:sldId id="386" r:id="rId119"/>
    <p:sldId id="387" r:id="rId120"/>
    <p:sldId id="388" r:id="rId121"/>
    <p:sldId id="377" r:id="rId122"/>
    <p:sldId id="378" r:id="rId123"/>
    <p:sldId id="379" r:id="rId124"/>
    <p:sldId id="380" r:id="rId125"/>
    <p:sldId id="383" r:id="rId126"/>
    <p:sldId id="384" r:id="rId127"/>
    <p:sldId id="344" r:id="rId128"/>
    <p:sldId id="381" r:id="rId129"/>
    <p:sldId id="382" r:id="rId130"/>
    <p:sldId id="373" r:id="rId131"/>
    <p:sldId id="355" r:id="rId132"/>
    <p:sldId id="353" r:id="rId1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sorterViewPr>
    <p:cViewPr>
      <p:scale>
        <a:sx n="78" d="100"/>
        <a:sy n="78" d="100"/>
      </p:scale>
      <p:origin x="0" y="849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notesMaster" Target="notesMasters/notesMaster1.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viewProps" Target="view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theme" Target="theme/theme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240E01-5FCC-4A20-B853-FA87F08D87F5}" type="datetimeFigureOut">
              <a:rPr lang="en-US" smtClean="0"/>
              <a:t>4/23/2012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640628-8869-4B54-B113-C803E0A614D0}" type="slidenum">
              <a:rPr lang="en-US" smtClean="0"/>
              <a:t>‹#›</a:t>
            </a:fld>
            <a:endParaRPr lang="en-US"/>
          </a:p>
        </p:txBody>
      </p:sp>
    </p:spTree>
    <p:extLst>
      <p:ext uri="{BB962C8B-B14F-4D97-AF65-F5344CB8AC3E}">
        <p14:creationId xmlns:p14="http://schemas.microsoft.com/office/powerpoint/2010/main" val="1387433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CC964333-FAFA-468D-AEFA-67CF2AE3F4D1}" type="slidenum">
              <a:rPr lang="en-US" sz="1200" smtClean="0">
                <a:solidFill>
                  <a:prstClr val="black"/>
                </a:solidFill>
              </a:rPr>
              <a:pPr eaLnBrk="1" hangingPunct="1"/>
              <a:t>4</a:t>
            </a:fld>
            <a:endParaRPr lang="en-US" sz="1200" smtClean="0">
              <a:solidFill>
                <a:prstClr val="black"/>
              </a:solidFill>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0F945D35-3F67-4FDA-AC2D-5F4307DA8FCE}" type="slidenum">
              <a:rPr lang="en-US" sz="1200">
                <a:solidFill>
                  <a:prstClr val="black"/>
                </a:solidFill>
              </a:rPr>
              <a:pPr eaLnBrk="1" hangingPunct="1"/>
              <a:t>70</a:t>
            </a:fld>
            <a:endParaRPr lang="en-US" sz="1200">
              <a:solidFill>
                <a:prstClr val="black"/>
              </a:solidFill>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3D55C5F1-A13F-427C-B8FD-D574FC965127}" type="slidenum">
              <a:rPr lang="en-US" sz="1200">
                <a:solidFill>
                  <a:prstClr val="black"/>
                </a:solidFill>
              </a:rPr>
              <a:pPr eaLnBrk="1" hangingPunct="1"/>
              <a:t>75</a:t>
            </a:fld>
            <a:endParaRPr lang="en-US" sz="1200">
              <a:solidFill>
                <a:prstClr val="black"/>
              </a:solidFill>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AF43CDF6-2514-45C5-9DEE-75332E41AADF}" type="slidenum">
              <a:rPr lang="en-US" sz="1200">
                <a:solidFill>
                  <a:prstClr val="black"/>
                </a:solidFill>
              </a:rPr>
              <a:pPr eaLnBrk="1" hangingPunct="1"/>
              <a:t>76</a:t>
            </a:fld>
            <a:endParaRPr lang="en-US" sz="1200">
              <a:solidFill>
                <a:prstClr val="black"/>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AF43CDF6-2514-45C5-9DEE-75332E41AADF}" type="slidenum">
              <a:rPr lang="en-US" sz="1200">
                <a:solidFill>
                  <a:prstClr val="black"/>
                </a:solidFill>
              </a:rPr>
              <a:pPr eaLnBrk="1" hangingPunct="1"/>
              <a:t>77</a:t>
            </a:fld>
            <a:endParaRPr lang="en-US" sz="1200">
              <a:solidFill>
                <a:prstClr val="black"/>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B72C0DC6-F184-4D5F-AF5D-6E44EBC386B1}" type="slidenum">
              <a:rPr lang="en-US" sz="1200">
                <a:solidFill>
                  <a:prstClr val="black"/>
                </a:solidFill>
              </a:rPr>
              <a:pPr eaLnBrk="1" hangingPunct="1"/>
              <a:t>83</a:t>
            </a:fld>
            <a:endParaRPr lang="en-US" sz="1200">
              <a:solidFill>
                <a:prstClr val="black"/>
              </a:solidFill>
            </a:endParaRPr>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57D568F8-ACE4-441B-BD23-2AA6450F0D82}" type="slidenum">
              <a:rPr lang="en-US" sz="1200">
                <a:solidFill>
                  <a:prstClr val="black"/>
                </a:solidFill>
              </a:rPr>
              <a:pPr eaLnBrk="1" hangingPunct="1"/>
              <a:t>84</a:t>
            </a:fld>
            <a:endParaRPr lang="en-US" sz="1200">
              <a:solidFill>
                <a:prstClr val="black"/>
              </a:solidFill>
            </a:endParaRPr>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8B053B55-50CF-495B-A487-AAB4C70AB1ED}" type="slidenum">
              <a:rPr lang="en-US" sz="1200">
                <a:solidFill>
                  <a:prstClr val="black"/>
                </a:solidFill>
              </a:rPr>
              <a:pPr eaLnBrk="1" hangingPunct="1"/>
              <a:t>85</a:t>
            </a:fld>
            <a:endParaRPr lang="en-US" sz="1200">
              <a:solidFill>
                <a:prstClr val="black"/>
              </a:solidFill>
            </a:endParaRPr>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94019A22-AD26-471F-AF24-7433708641A1}" type="slidenum">
              <a:rPr lang="en-US" sz="1200">
                <a:solidFill>
                  <a:prstClr val="black"/>
                </a:solidFill>
              </a:rPr>
              <a:pPr eaLnBrk="1" hangingPunct="1"/>
              <a:t>87</a:t>
            </a:fld>
            <a:endParaRPr lang="en-US" sz="1200">
              <a:solidFill>
                <a:prstClr val="black"/>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94019A22-AD26-471F-AF24-7433708641A1}" type="slidenum">
              <a:rPr lang="en-US" sz="1200">
                <a:solidFill>
                  <a:prstClr val="black"/>
                </a:solidFill>
              </a:rPr>
              <a:pPr eaLnBrk="1" hangingPunct="1"/>
              <a:t>89</a:t>
            </a:fld>
            <a:endParaRPr lang="en-US" sz="1200">
              <a:solidFill>
                <a:prstClr val="black"/>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CC964333-FAFA-468D-AEFA-67CF2AE3F4D1}" type="slidenum">
              <a:rPr lang="en-US" sz="1200" smtClean="0">
                <a:solidFill>
                  <a:prstClr val="black"/>
                </a:solidFill>
              </a:rPr>
              <a:pPr eaLnBrk="1" hangingPunct="1"/>
              <a:t>5</a:t>
            </a:fld>
            <a:endParaRPr lang="en-US" sz="1200" smtClean="0">
              <a:solidFill>
                <a:prstClr val="black"/>
              </a:solidFill>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B035FC6C-F1DA-4322-84AE-DB535B5ECD0F}" type="slidenum">
              <a:rPr lang="en-US" sz="1200">
                <a:solidFill>
                  <a:prstClr val="black"/>
                </a:solidFill>
              </a:rPr>
              <a:pPr eaLnBrk="1" hangingPunct="1"/>
              <a:t>91</a:t>
            </a:fld>
            <a:endParaRPr lang="en-US" sz="1200">
              <a:solidFill>
                <a:prstClr val="black"/>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4F8547ED-B20C-4C10-81D5-5C515FD3EA6D}" type="slidenum">
              <a:rPr lang="en-US" sz="1200">
                <a:solidFill>
                  <a:prstClr val="black"/>
                </a:solidFill>
              </a:rPr>
              <a:pPr eaLnBrk="1" hangingPunct="1"/>
              <a:t>92</a:t>
            </a:fld>
            <a:endParaRPr lang="en-US" sz="1200">
              <a:solidFill>
                <a:prstClr val="black"/>
              </a:solidFill>
            </a:endParaRPr>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0775CA-4E6C-4DCA-9E60-4443CCC017A7}" type="slidenum">
              <a:rPr lang="en-US">
                <a:solidFill>
                  <a:prstClr val="black"/>
                </a:solidFill>
              </a:rPr>
              <a:pPr/>
              <a:t>94</a:t>
            </a:fld>
            <a:endParaRPr lang="en-US">
              <a:solidFill>
                <a:prstClr val="black"/>
              </a:solidFill>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C892D745-5768-4D1C-92E3-74071EFF910A}" type="slidenum">
              <a:rPr lang="en-US" sz="1200">
                <a:solidFill>
                  <a:prstClr val="black"/>
                </a:solidFill>
              </a:rPr>
              <a:pPr eaLnBrk="1" hangingPunct="1"/>
              <a:t>102</a:t>
            </a:fld>
            <a:endParaRPr lang="en-US" sz="1200">
              <a:solidFill>
                <a:prstClr val="black"/>
              </a:solidFill>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2CF16DEF-1DCA-4692-A820-6C3FEF7315C7}" type="slidenum">
              <a:rPr lang="en-US" sz="1200" smtClean="0">
                <a:solidFill>
                  <a:schemeClr val="tx1"/>
                </a:solidFill>
              </a:rPr>
              <a:pPr eaLnBrk="1" hangingPunct="1"/>
              <a:t>40</a:t>
            </a:fld>
            <a:endParaRPr lang="en-US" sz="1200" smtClean="0">
              <a:solidFill>
                <a:schemeClr val="tx1"/>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2B06E60A-D412-4F31-91B2-4D958E48D08F}" type="slidenum">
              <a:rPr lang="en-US" sz="1200">
                <a:solidFill>
                  <a:prstClr val="black"/>
                </a:solidFill>
              </a:rPr>
              <a:pPr eaLnBrk="1" hangingPunct="1"/>
              <a:t>44</a:t>
            </a:fld>
            <a:endParaRPr lang="en-US" sz="1200">
              <a:solidFill>
                <a:prstClr val="black"/>
              </a:solidFill>
            </a:endParaRP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2B06E60A-D412-4F31-91B2-4D958E48D08F}" type="slidenum">
              <a:rPr lang="en-US" sz="1200">
                <a:solidFill>
                  <a:prstClr val="black"/>
                </a:solidFill>
              </a:rPr>
              <a:pPr eaLnBrk="1" hangingPunct="1"/>
              <a:t>45</a:t>
            </a:fld>
            <a:endParaRPr lang="en-US" sz="1200">
              <a:solidFill>
                <a:prstClr val="black"/>
              </a:solidFill>
            </a:endParaRP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423CDA65-7352-4A1B-8FCF-783A65687801}" type="slidenum">
              <a:rPr lang="en-US" sz="1200">
                <a:solidFill>
                  <a:prstClr val="black"/>
                </a:solidFill>
              </a:rPr>
              <a:pPr eaLnBrk="1" hangingPunct="1"/>
              <a:t>49</a:t>
            </a:fld>
            <a:endParaRPr lang="en-US" sz="1200">
              <a:solidFill>
                <a:prstClr val="black"/>
              </a:solidFill>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6DBAF-3596-45C5-9D7E-AED3D2AFD18A}" type="slidenum">
              <a:rPr lang="en-US">
                <a:solidFill>
                  <a:prstClr val="black"/>
                </a:solidFill>
              </a:rPr>
              <a:pPr/>
              <a:t>52</a:t>
            </a:fld>
            <a:endParaRPr lang="en-US">
              <a:solidFill>
                <a:prstClr val="black"/>
              </a:solidFill>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hangingPunct="1"/>
            <a:fld id="{8BAF8FFE-0BFC-4BD2-BC64-24D8F9884AAB}" type="slidenum">
              <a:rPr lang="en-US" sz="1200" smtClean="0">
                <a:solidFill>
                  <a:prstClr val="black"/>
                </a:solidFill>
              </a:rPr>
              <a:pPr eaLnBrk="1" hangingPunct="1"/>
              <a:t>65</a:t>
            </a:fld>
            <a:endParaRPr lang="en-US" sz="1200" smtClean="0">
              <a:solidFill>
                <a:prstClr val="black"/>
              </a:solidFill>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3C8B4E-A510-49A8-893F-E3262F041DE2}" type="datetimeFigureOut">
              <a:rPr lang="en-US" smtClean="0"/>
              <a:t>4/23/2012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393831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C8B4E-A510-49A8-893F-E3262F041DE2}" type="datetimeFigureOut">
              <a:rPr lang="en-US" smtClean="0"/>
              <a:t>4/23/2012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11142100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E80DCAE-1C06-463D-AEC6-A745522B9F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5155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075FA6-1374-439D-BD3B-F43EE5E9FC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6911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F50647-5558-42DF-B013-9CC56C66BF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533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DF354E-26E9-40AD-B79D-7901E4870D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43806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6241F6D-4430-4DB3-8EA9-44B24EE3D0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8703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8AD3084-1B66-4C10-A022-C6DF563606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91833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372AFEE-9CA2-40D1-BBAA-FD0AA5AB71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58739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A1249D-62E0-47D9-958F-F0B5539580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83746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ECF3E3D-C44A-47BF-9BCB-0DB0A92F17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44106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91C975-93CC-484B-BFC5-91768A080A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177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C8B4E-A510-49A8-893F-E3262F041DE2}" type="datetimeFigureOut">
              <a:rPr lang="en-US" smtClean="0"/>
              <a:t>4/23/2012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3807993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6BB30E-8AA6-4209-B9BC-779909088E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96718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1D9BCCB-EE0C-4589-BFCB-1D2CF65528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2651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4AD9733-5AB5-4F2F-9AA4-E8BDA3D7D4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8972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F4C7726C-C53A-4457-9F78-FC6EA308C6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1491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59A4D17-C750-424E-AE5C-4BF1F3A37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45810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BA4A7FC-3D56-49D9-B18C-FB3F7A2590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30204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39315B5-C164-41B6-8657-5E5B6F136B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86962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149292-ADB6-422F-9EA7-F9B0D652C2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9682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0AC28D-8DA2-4B45-AB9F-8C272105E5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01662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BE9DE7-B8F8-4FE4-AAB6-DEE1EE24CB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6701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F3338-0DC5-442F-A150-077D8CDF62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52688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031753F-6035-4076-A55B-22B1360391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68927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2E5460-63BD-4352-95AC-83CB3D1FA3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95693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407AB11-FB1B-4893-A0C4-7CBAF37A73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58063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6B196F2-733D-46B3-AF8C-9C5FBCBE00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69605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1371F7-F9E8-4F81-8529-E92A222532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654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DFF0D7-7F42-488E-92DC-579E81228F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34758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B3312E-7587-43F6-B61E-AA3F784F57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5799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80ABF36-E227-4E98-9D5A-A02FE03289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58935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424E904-BA40-4ED2-A4E6-A878A5231C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5566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8F5420E-6C2B-4EC5-AECC-A4E51A3112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4231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FB96B-FA7C-420E-8A46-B02B6CE9B0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0523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030D05B-146C-416C-AEC2-7482ECD44D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73925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7C3B46A3-A2C5-4C9E-895E-973CE84D7A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22318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9D267A5-82FE-4FC5-918E-37A8F10668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3552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0EF02A3-2B4D-465E-8B85-BFF7DCB8C2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13689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7390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3107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0930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470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2295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720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9529C7-F568-4D85-8082-E38A443DE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8778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26589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8175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8033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8165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1854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9754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5512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7988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199626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751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5610C5-FBBA-4172-A55E-2680EA08BF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1321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0151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3202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0157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22702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4775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7068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227FE00-D71F-413C-A6C1-BA8E2F65625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4630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72" indent="0" algn="ctr">
              <a:buNone/>
              <a:defRPr/>
            </a:lvl2pPr>
            <a:lvl3pPr marL="913541" indent="0" algn="ctr">
              <a:buNone/>
              <a:defRPr/>
            </a:lvl3pPr>
            <a:lvl4pPr marL="1370312" indent="0" algn="ctr">
              <a:buNone/>
              <a:defRPr/>
            </a:lvl4pPr>
            <a:lvl5pPr marL="1827083" indent="0" algn="ctr">
              <a:buNone/>
              <a:defRPr/>
            </a:lvl5pPr>
            <a:lvl6pPr marL="2283853" indent="0" algn="ctr">
              <a:buNone/>
              <a:defRPr/>
            </a:lvl6pPr>
            <a:lvl7pPr marL="2740624" indent="0" algn="ctr">
              <a:buNone/>
              <a:defRPr/>
            </a:lvl7pPr>
            <a:lvl8pPr marL="3197396" indent="0" algn="ctr">
              <a:buNone/>
              <a:defRPr/>
            </a:lvl8pPr>
            <a:lvl9pPr marL="365416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63F825-0089-45BB-BCFC-BB283CD824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09676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A380AC1-0704-499D-89B3-5941766D7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53622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72" indent="0">
              <a:buNone/>
              <a:defRPr sz="1800"/>
            </a:lvl2pPr>
            <a:lvl3pPr marL="913541" indent="0">
              <a:buNone/>
              <a:defRPr sz="1600"/>
            </a:lvl3pPr>
            <a:lvl4pPr marL="1370312" indent="0">
              <a:buNone/>
              <a:defRPr sz="1400"/>
            </a:lvl4pPr>
            <a:lvl5pPr marL="1827083" indent="0">
              <a:buNone/>
              <a:defRPr sz="1400"/>
            </a:lvl5pPr>
            <a:lvl6pPr marL="2283853" indent="0">
              <a:buNone/>
              <a:defRPr sz="1400"/>
            </a:lvl6pPr>
            <a:lvl7pPr marL="2740624" indent="0">
              <a:buNone/>
              <a:defRPr sz="1400"/>
            </a:lvl7pPr>
            <a:lvl8pPr marL="3197396" indent="0">
              <a:buNone/>
              <a:defRPr sz="1400"/>
            </a:lvl8pPr>
            <a:lvl9pPr marL="365416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1DABCC-B0C9-4EAC-9FC4-5B9D822877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1315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2F51E3-C920-4440-B325-39AB9F9947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9769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066D2A7-8FFE-4712-8BFA-0A1E544EF58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49829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724AEF3-ADF2-4100-ABDB-13D7827E37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6764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9657253-9014-42D5-A45C-0200839F37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93719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B206EFB-97ED-4AEA-B06A-5728D6BED7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726960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3CA4921-FB95-4D21-818A-55031DFEFA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45626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41" indent="0">
              <a:buNone/>
              <a:defRPr sz="2400"/>
            </a:lvl3pPr>
            <a:lvl4pPr marL="1370312" indent="0">
              <a:buNone/>
              <a:defRPr sz="2000"/>
            </a:lvl4pPr>
            <a:lvl5pPr marL="1827083" indent="0">
              <a:buNone/>
              <a:defRPr sz="2000"/>
            </a:lvl5pPr>
            <a:lvl6pPr marL="2283853" indent="0">
              <a:buNone/>
              <a:defRPr sz="2000"/>
            </a:lvl6pPr>
            <a:lvl7pPr marL="2740624" indent="0">
              <a:buNone/>
              <a:defRPr sz="2000"/>
            </a:lvl7pPr>
            <a:lvl8pPr marL="3197396" indent="0">
              <a:buNone/>
              <a:defRPr sz="2000"/>
            </a:lvl8pPr>
            <a:lvl9pPr marL="365416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6AD26EB-31A2-4803-B8E0-AB423D64A8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19485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273260-AE5B-452F-AFE0-D1B951F1A6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69858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C63387-99D0-41A6-AD5A-51C5E3EB8A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14833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695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476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1DB85C-FCF7-4E59-91FD-51E7BAE847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9023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45984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29881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90383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3350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6518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22333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453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29243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9923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46710-7E1B-417A-AAD8-0914CF6F9E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940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A5B6E6-E188-4011-9E18-1541CEE6D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41586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E0C634-B303-4A52-A351-0DE08972A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7881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100F5-B3D6-4895-8F30-F73276213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5154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228CE1-DD71-4555-96A5-14C6D280D7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101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25A88-EDBC-4B86-A10C-A65E010540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27960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175950-95FC-43EA-850F-3243F8A51A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2358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F1F7FB-B16F-4C3A-9318-BB135224C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4365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84442C-3B12-4DD0-AEAE-7F17D7ACAE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79110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FD508D-32D7-4A95-ABDA-DCB6BD5E1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133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96F811-25C7-4E0E-ADCF-A591836454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06600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BEB62C-2684-47E6-8A39-270C515C48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103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550EA3-70B3-4346-A71F-1385EA42B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760007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7C980CB-F0FB-4BEB-85DA-A319EFCE6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69667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13E882-D6C0-4438-A56E-995ACC67C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304596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A0E0E6-D7E8-4B84-A508-C2BE7B43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4646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46710-7E1B-417A-AAD8-0914CF6F9E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674585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E0C634-B303-4A52-A351-0DE08972A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63540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5100F5-B3D6-4895-8F30-F73276213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18544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228CE1-DD71-4555-96A5-14C6D280D7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8692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C25A88-EDBC-4B86-A10C-A65E010540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1562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175950-95FC-43EA-850F-3243F8A51A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3009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F1F7FB-B16F-4C3A-9318-BB135224C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800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3C8B4E-A510-49A8-893F-E3262F041DE2}" type="datetimeFigureOut">
              <a:rPr lang="en-US" smtClean="0"/>
              <a:t>4/23/2012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3149774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C923C7-D1DF-4154-87AB-F299C19581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7911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84442C-3B12-4DD0-AEAE-7F17D7ACAE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79513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FD508D-32D7-4A95-ABDA-DCB6BD5E1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793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96F811-25C7-4E0E-ADCF-A591836454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0345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BEB62C-2684-47E6-8A39-270C515C48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332631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7C980CB-F0FB-4BEB-85DA-A319EFCE6A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55573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13E882-D6C0-4438-A56E-995ACC67C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61196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A0E0E6-D7E8-4B84-A508-C2BE7B43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524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6CFD50-5EEC-4D7F-BA08-86E65BB1A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7294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75EB2A-8D7A-4EC7-9C68-D07B96804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2936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CFEBF0A-7D85-41BF-A469-9975E1B63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6969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24BD0-73D1-45F1-9CEA-00AC3A819D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874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08202-F5F2-47F9-8678-19E59A91BD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927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7711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631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9391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070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3C8B4E-A510-49A8-893F-E3262F041DE2}" type="datetimeFigureOut">
              <a:rPr lang="en-US" smtClean="0"/>
              <a:t>4/23/2012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3390007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3195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1567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644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5128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57282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3583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85008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002C711-33B8-495B-A6ED-5A151262FCA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5020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CB6D6F1-E8AD-477F-8367-02A72FA8D07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821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1" indent="0" algn="ctr">
              <a:buNone/>
              <a:defRPr>
                <a:solidFill>
                  <a:schemeClr val="tx1">
                    <a:tint val="75000"/>
                  </a:schemeClr>
                </a:solidFill>
              </a:defRPr>
            </a:lvl3pPr>
            <a:lvl4pPr marL="1370312" indent="0" algn="ctr">
              <a:buNone/>
              <a:defRPr>
                <a:solidFill>
                  <a:schemeClr val="tx1">
                    <a:tint val="75000"/>
                  </a:schemeClr>
                </a:solidFill>
              </a:defRPr>
            </a:lvl4pPr>
            <a:lvl5pPr marL="1827083" indent="0" algn="ctr">
              <a:buNone/>
              <a:defRPr>
                <a:solidFill>
                  <a:schemeClr val="tx1">
                    <a:tint val="75000"/>
                  </a:schemeClr>
                </a:solidFill>
              </a:defRPr>
            </a:lvl5pPr>
            <a:lvl6pPr marL="2283853" indent="0" algn="ctr">
              <a:buNone/>
              <a:defRPr>
                <a:solidFill>
                  <a:schemeClr val="tx1">
                    <a:tint val="75000"/>
                  </a:schemeClr>
                </a:solidFill>
              </a:defRPr>
            </a:lvl6pPr>
            <a:lvl7pPr marL="2740624"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309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3C8B4E-A510-49A8-893F-E3262F041DE2}" type="datetimeFigureOut">
              <a:rPr lang="en-US" smtClean="0"/>
              <a:t>4/23/2012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38117239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993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1" indent="0">
              <a:buNone/>
              <a:defRPr sz="1600">
                <a:solidFill>
                  <a:schemeClr val="tx1">
                    <a:tint val="75000"/>
                  </a:schemeClr>
                </a:solidFill>
              </a:defRPr>
            </a:lvl3pPr>
            <a:lvl4pPr marL="1370312" indent="0">
              <a:buNone/>
              <a:defRPr sz="1400">
                <a:solidFill>
                  <a:schemeClr val="tx1">
                    <a:tint val="75000"/>
                  </a:schemeClr>
                </a:solidFill>
              </a:defRPr>
            </a:lvl4pPr>
            <a:lvl5pPr marL="1827083" indent="0">
              <a:buNone/>
              <a:defRPr sz="1400">
                <a:solidFill>
                  <a:schemeClr val="tx1">
                    <a:tint val="75000"/>
                  </a:schemeClr>
                </a:solidFill>
              </a:defRPr>
            </a:lvl5pPr>
            <a:lvl6pPr marL="2283853" indent="0">
              <a:buNone/>
              <a:defRPr sz="1400">
                <a:solidFill>
                  <a:schemeClr val="tx1">
                    <a:tint val="75000"/>
                  </a:schemeClr>
                </a:solidFill>
              </a:defRPr>
            </a:lvl6pPr>
            <a:lvl7pPr marL="2740624" indent="0">
              <a:buNone/>
              <a:defRPr sz="1400">
                <a:solidFill>
                  <a:schemeClr val="tx1">
                    <a:tint val="75000"/>
                  </a:schemeClr>
                </a:solidFill>
              </a:defRPr>
            </a:lvl7pPr>
            <a:lvl8pPr marL="3197396" indent="0">
              <a:buNone/>
              <a:defRPr sz="1400">
                <a:solidFill>
                  <a:schemeClr val="tx1">
                    <a:tint val="75000"/>
                  </a:schemeClr>
                </a:solidFill>
              </a:defRPr>
            </a:lvl8pPr>
            <a:lvl9pPr marL="365416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86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5377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661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489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948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447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41" indent="0">
              <a:buNone/>
              <a:defRPr sz="2400"/>
            </a:lvl3pPr>
            <a:lvl4pPr marL="1370312" indent="0">
              <a:buNone/>
              <a:defRPr sz="2000"/>
            </a:lvl4pPr>
            <a:lvl5pPr marL="1827083" indent="0">
              <a:buNone/>
              <a:defRPr sz="2000"/>
            </a:lvl5pPr>
            <a:lvl6pPr marL="2283853" indent="0">
              <a:buNone/>
              <a:defRPr sz="2000"/>
            </a:lvl6pPr>
            <a:lvl7pPr marL="2740624" indent="0">
              <a:buNone/>
              <a:defRPr sz="2000"/>
            </a:lvl7pPr>
            <a:lvl8pPr marL="3197396" indent="0">
              <a:buNone/>
              <a:defRPr sz="2000"/>
            </a:lvl8pPr>
            <a:lvl9pPr marL="365416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097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973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68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3C8B4E-A510-49A8-893F-E3262F041DE2}" type="datetimeFigureOut">
              <a:rPr lang="en-US" smtClean="0"/>
              <a:t>4/23/2012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1166429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1" indent="0" algn="ctr">
              <a:buNone/>
              <a:defRPr>
                <a:solidFill>
                  <a:schemeClr val="tx1">
                    <a:tint val="75000"/>
                  </a:schemeClr>
                </a:solidFill>
              </a:defRPr>
            </a:lvl3pPr>
            <a:lvl4pPr marL="1370312" indent="0" algn="ctr">
              <a:buNone/>
              <a:defRPr>
                <a:solidFill>
                  <a:schemeClr val="tx1">
                    <a:tint val="75000"/>
                  </a:schemeClr>
                </a:solidFill>
              </a:defRPr>
            </a:lvl4pPr>
            <a:lvl5pPr marL="1827083" indent="0" algn="ctr">
              <a:buNone/>
              <a:defRPr>
                <a:solidFill>
                  <a:schemeClr val="tx1">
                    <a:tint val="75000"/>
                  </a:schemeClr>
                </a:solidFill>
              </a:defRPr>
            </a:lvl5pPr>
            <a:lvl6pPr marL="2283853" indent="0" algn="ctr">
              <a:buNone/>
              <a:defRPr>
                <a:solidFill>
                  <a:schemeClr val="tx1">
                    <a:tint val="75000"/>
                  </a:schemeClr>
                </a:solidFill>
              </a:defRPr>
            </a:lvl6pPr>
            <a:lvl7pPr marL="2740624"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2888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698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1" indent="0">
              <a:buNone/>
              <a:defRPr sz="1600">
                <a:solidFill>
                  <a:schemeClr val="tx1">
                    <a:tint val="75000"/>
                  </a:schemeClr>
                </a:solidFill>
              </a:defRPr>
            </a:lvl3pPr>
            <a:lvl4pPr marL="1370312" indent="0">
              <a:buNone/>
              <a:defRPr sz="1400">
                <a:solidFill>
                  <a:schemeClr val="tx1">
                    <a:tint val="75000"/>
                  </a:schemeClr>
                </a:solidFill>
              </a:defRPr>
            </a:lvl4pPr>
            <a:lvl5pPr marL="1827083" indent="0">
              <a:buNone/>
              <a:defRPr sz="1400">
                <a:solidFill>
                  <a:schemeClr val="tx1">
                    <a:tint val="75000"/>
                  </a:schemeClr>
                </a:solidFill>
              </a:defRPr>
            </a:lvl5pPr>
            <a:lvl6pPr marL="2283853" indent="0">
              <a:buNone/>
              <a:defRPr sz="1400">
                <a:solidFill>
                  <a:schemeClr val="tx1">
                    <a:tint val="75000"/>
                  </a:schemeClr>
                </a:solidFill>
              </a:defRPr>
            </a:lvl6pPr>
            <a:lvl7pPr marL="2740624" indent="0">
              <a:buNone/>
              <a:defRPr sz="1400">
                <a:solidFill>
                  <a:schemeClr val="tx1">
                    <a:tint val="75000"/>
                  </a:schemeClr>
                </a:solidFill>
              </a:defRPr>
            </a:lvl7pPr>
            <a:lvl8pPr marL="3197396" indent="0">
              <a:buNone/>
              <a:defRPr sz="1400">
                <a:solidFill>
                  <a:schemeClr val="tx1">
                    <a:tint val="75000"/>
                  </a:schemeClr>
                </a:solidFill>
              </a:defRPr>
            </a:lvl8pPr>
            <a:lvl9pPr marL="365416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53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9029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4972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9883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2070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5914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41" indent="0">
              <a:buNone/>
              <a:defRPr sz="2400"/>
            </a:lvl3pPr>
            <a:lvl4pPr marL="1370312" indent="0">
              <a:buNone/>
              <a:defRPr sz="2000"/>
            </a:lvl4pPr>
            <a:lvl5pPr marL="1827083" indent="0">
              <a:buNone/>
              <a:defRPr sz="2000"/>
            </a:lvl5pPr>
            <a:lvl6pPr marL="2283853" indent="0">
              <a:buNone/>
              <a:defRPr sz="2000"/>
            </a:lvl6pPr>
            <a:lvl7pPr marL="2740624" indent="0">
              <a:buNone/>
              <a:defRPr sz="2000"/>
            </a:lvl7pPr>
            <a:lvl8pPr marL="3197396" indent="0">
              <a:buNone/>
              <a:defRPr sz="2000"/>
            </a:lvl8pPr>
            <a:lvl9pPr marL="365416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9199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87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3C8B4E-A510-49A8-893F-E3262F041DE2}" type="datetimeFigureOut">
              <a:rPr lang="en-US" smtClean="0"/>
              <a:t>4/23/2012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4002254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465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79A6C-8A28-4FEB-9FC4-B6802758E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397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4E581-1EB4-4DF4-A8A0-AA5A47004E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993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73F99B-8E3A-47D4-8191-C8F802EFDB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126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D932FF-8DFC-497F-8F93-76133FDDA3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65280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E8876A-E079-4A9C-818C-7D430D531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4817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D092E2-6BC2-43D0-BC46-339E51B52F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507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1B9AA1B-05D6-462E-8FC4-E11B79C58C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8759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F6BE33-688B-42FD-B568-3A9D46EA9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5099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A01C9C-496F-4345-89A4-A5ADEA7559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5270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C8B4E-A510-49A8-893F-E3262F041DE2}" type="datetimeFigureOut">
              <a:rPr lang="en-US" smtClean="0"/>
              <a:t>4/23/2012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9523294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4A0BEA-4659-48B2-8D21-9E4907C5FD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807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941D6F-281B-421F-87B0-58D2D300A3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5699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E9E753-4BA6-4FF7-9170-74E759F4BE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585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692BC1-F939-4295-B9F8-021FD289E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3612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BFC69A-5022-425D-8793-356C99CD22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598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79A6C-8A28-4FEB-9FC4-B6802758E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518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4E581-1EB4-4DF4-A8A0-AA5A47004E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4134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73F99B-8E3A-47D4-8191-C8F802EFDB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87254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D932FF-8DFC-497F-8F93-76133FDDA3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9713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FE8876A-E079-4A9C-818C-7D430D531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90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C8B4E-A510-49A8-893F-E3262F041DE2}" type="datetimeFigureOut">
              <a:rPr lang="en-US" smtClean="0"/>
              <a:t>4/23/2012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36690387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D092E2-6BC2-43D0-BC46-339E51B52F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2852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1B9AA1B-05D6-462E-8FC4-E11B79C58C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9374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F6BE33-688B-42FD-B568-3A9D46EA9C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2716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A01C9C-496F-4345-89A4-A5ADEA7559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7336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4A0BEA-4659-48B2-8D21-9E4907C5FD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8528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941D6F-281B-421F-87B0-58D2D300A3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59583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FE9E753-4BA6-4FF7-9170-74E759F4BE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4789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692BC1-F939-4295-B9F8-021FD289E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4048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BFC69A-5022-425D-8793-356C99CD22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567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72" indent="0" algn="ctr">
              <a:buNone/>
              <a:defRPr>
                <a:solidFill>
                  <a:schemeClr val="tx1">
                    <a:tint val="75000"/>
                  </a:schemeClr>
                </a:solidFill>
              </a:defRPr>
            </a:lvl2pPr>
            <a:lvl3pPr marL="913541" indent="0" algn="ctr">
              <a:buNone/>
              <a:defRPr>
                <a:solidFill>
                  <a:schemeClr val="tx1">
                    <a:tint val="75000"/>
                  </a:schemeClr>
                </a:solidFill>
              </a:defRPr>
            </a:lvl3pPr>
            <a:lvl4pPr marL="1370312" indent="0" algn="ctr">
              <a:buNone/>
              <a:defRPr>
                <a:solidFill>
                  <a:schemeClr val="tx1">
                    <a:tint val="75000"/>
                  </a:schemeClr>
                </a:solidFill>
              </a:defRPr>
            </a:lvl4pPr>
            <a:lvl5pPr marL="1827083" indent="0" algn="ctr">
              <a:buNone/>
              <a:defRPr>
                <a:solidFill>
                  <a:schemeClr val="tx1">
                    <a:tint val="75000"/>
                  </a:schemeClr>
                </a:solidFill>
              </a:defRPr>
            </a:lvl5pPr>
            <a:lvl6pPr marL="2283853" indent="0" algn="ctr">
              <a:buNone/>
              <a:defRPr>
                <a:solidFill>
                  <a:schemeClr val="tx1">
                    <a:tint val="75000"/>
                  </a:schemeClr>
                </a:solidFill>
              </a:defRPr>
            </a:lvl6pPr>
            <a:lvl7pPr marL="2740624" indent="0" algn="ctr">
              <a:buNone/>
              <a:defRPr>
                <a:solidFill>
                  <a:schemeClr val="tx1">
                    <a:tint val="75000"/>
                  </a:schemeClr>
                </a:solidFill>
              </a:defRPr>
            </a:lvl7pPr>
            <a:lvl8pPr marL="3197396" indent="0" algn="ctr">
              <a:buNone/>
              <a:defRPr>
                <a:solidFill>
                  <a:schemeClr val="tx1">
                    <a:tint val="75000"/>
                  </a:schemeClr>
                </a:solidFill>
              </a:defRPr>
            </a:lvl8pPr>
            <a:lvl9pPr marL="365416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028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3C8B4E-A510-49A8-893F-E3262F041DE2}" type="datetimeFigureOut">
              <a:rPr lang="en-US" smtClean="0"/>
              <a:t>4/23/2012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332FF-EDFC-4041-AFFA-FC798CD9553F}" type="slidenum">
              <a:rPr lang="en-US" smtClean="0"/>
              <a:t>‹#›</a:t>
            </a:fld>
            <a:endParaRPr lang="en-US"/>
          </a:p>
        </p:txBody>
      </p:sp>
    </p:spTree>
    <p:extLst>
      <p:ext uri="{BB962C8B-B14F-4D97-AF65-F5344CB8AC3E}">
        <p14:creationId xmlns:p14="http://schemas.microsoft.com/office/powerpoint/2010/main" val="15004756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4044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72" indent="0">
              <a:buNone/>
              <a:defRPr sz="1800">
                <a:solidFill>
                  <a:schemeClr val="tx1">
                    <a:tint val="75000"/>
                  </a:schemeClr>
                </a:solidFill>
              </a:defRPr>
            </a:lvl2pPr>
            <a:lvl3pPr marL="913541" indent="0">
              <a:buNone/>
              <a:defRPr sz="1600">
                <a:solidFill>
                  <a:schemeClr val="tx1">
                    <a:tint val="75000"/>
                  </a:schemeClr>
                </a:solidFill>
              </a:defRPr>
            </a:lvl3pPr>
            <a:lvl4pPr marL="1370312" indent="0">
              <a:buNone/>
              <a:defRPr sz="1400">
                <a:solidFill>
                  <a:schemeClr val="tx1">
                    <a:tint val="75000"/>
                  </a:schemeClr>
                </a:solidFill>
              </a:defRPr>
            </a:lvl4pPr>
            <a:lvl5pPr marL="1827083" indent="0">
              <a:buNone/>
              <a:defRPr sz="1400">
                <a:solidFill>
                  <a:schemeClr val="tx1">
                    <a:tint val="75000"/>
                  </a:schemeClr>
                </a:solidFill>
              </a:defRPr>
            </a:lvl5pPr>
            <a:lvl6pPr marL="2283853" indent="0">
              <a:buNone/>
              <a:defRPr sz="1400">
                <a:solidFill>
                  <a:schemeClr val="tx1">
                    <a:tint val="75000"/>
                  </a:schemeClr>
                </a:solidFill>
              </a:defRPr>
            </a:lvl6pPr>
            <a:lvl7pPr marL="2740624" indent="0">
              <a:buNone/>
              <a:defRPr sz="1400">
                <a:solidFill>
                  <a:schemeClr val="tx1">
                    <a:tint val="75000"/>
                  </a:schemeClr>
                </a:solidFill>
              </a:defRPr>
            </a:lvl7pPr>
            <a:lvl8pPr marL="3197396" indent="0">
              <a:buNone/>
              <a:defRPr sz="1400">
                <a:solidFill>
                  <a:schemeClr val="tx1">
                    <a:tint val="75000"/>
                  </a:schemeClr>
                </a:solidFill>
              </a:defRPr>
            </a:lvl8pPr>
            <a:lvl9pPr marL="365416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978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6741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772" indent="0">
              <a:buNone/>
              <a:defRPr sz="2000" b="1"/>
            </a:lvl2pPr>
            <a:lvl3pPr marL="913541" indent="0">
              <a:buNone/>
              <a:defRPr sz="1800" b="1"/>
            </a:lvl3pPr>
            <a:lvl4pPr marL="1370312" indent="0">
              <a:buNone/>
              <a:defRPr sz="1600" b="1"/>
            </a:lvl4pPr>
            <a:lvl5pPr marL="1827083" indent="0">
              <a:buNone/>
              <a:defRPr sz="1600" b="1"/>
            </a:lvl5pPr>
            <a:lvl6pPr marL="2283853" indent="0">
              <a:buNone/>
              <a:defRPr sz="1600" b="1"/>
            </a:lvl6pPr>
            <a:lvl7pPr marL="2740624" indent="0">
              <a:buNone/>
              <a:defRPr sz="1600" b="1"/>
            </a:lvl7pPr>
            <a:lvl8pPr marL="3197396" indent="0">
              <a:buNone/>
              <a:defRPr sz="1600" b="1"/>
            </a:lvl8pPr>
            <a:lvl9pPr marL="365416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0561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2666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8723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4955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72" indent="0">
              <a:buNone/>
              <a:defRPr sz="2800"/>
            </a:lvl2pPr>
            <a:lvl3pPr marL="913541" indent="0">
              <a:buNone/>
              <a:defRPr sz="2400"/>
            </a:lvl3pPr>
            <a:lvl4pPr marL="1370312" indent="0">
              <a:buNone/>
              <a:defRPr sz="2000"/>
            </a:lvl4pPr>
            <a:lvl5pPr marL="1827083" indent="0">
              <a:buNone/>
              <a:defRPr sz="2000"/>
            </a:lvl5pPr>
            <a:lvl6pPr marL="2283853" indent="0">
              <a:buNone/>
              <a:defRPr sz="2000"/>
            </a:lvl6pPr>
            <a:lvl7pPr marL="2740624" indent="0">
              <a:buNone/>
              <a:defRPr sz="2000"/>
            </a:lvl7pPr>
            <a:lvl8pPr marL="3197396" indent="0">
              <a:buNone/>
              <a:defRPr sz="2000"/>
            </a:lvl8pPr>
            <a:lvl9pPr marL="365416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72" indent="0">
              <a:buNone/>
              <a:defRPr sz="1200"/>
            </a:lvl2pPr>
            <a:lvl3pPr marL="913541" indent="0">
              <a:buNone/>
              <a:defRPr sz="1000"/>
            </a:lvl3pPr>
            <a:lvl4pPr marL="1370312" indent="0">
              <a:buNone/>
              <a:defRPr sz="900"/>
            </a:lvl4pPr>
            <a:lvl5pPr marL="1827083" indent="0">
              <a:buNone/>
              <a:defRPr sz="900"/>
            </a:lvl5pPr>
            <a:lvl6pPr marL="2283853" indent="0">
              <a:buNone/>
              <a:defRPr sz="900"/>
            </a:lvl6pPr>
            <a:lvl7pPr marL="2740624" indent="0">
              <a:buNone/>
              <a:defRPr sz="900"/>
            </a:lvl7pPr>
            <a:lvl8pPr marL="3197396" indent="0">
              <a:buNone/>
              <a:defRPr sz="900"/>
            </a:lvl8pPr>
            <a:lvl9pPr marL="365416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0309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8348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07792F-B29E-4324-947B-33B107D0F859}"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C7C6CE-A584-4250-B0D3-1E75E402A8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58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theme" Target="../theme/theme10.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1.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theme" Target="../theme/theme15.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theme" Target="../theme/theme16.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7.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theme" Target="../theme/theme9.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C8B4E-A510-49A8-893F-E3262F041DE2}" type="datetimeFigureOut">
              <a:rPr lang="en-US" smtClean="0"/>
              <a:t>4/23/2012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332FF-EDFC-4041-AFFA-FC798CD9553F}" type="slidenum">
              <a:rPr lang="en-US" smtClean="0"/>
              <a:t>‹#›</a:t>
            </a:fld>
            <a:endParaRPr lang="en-US"/>
          </a:p>
        </p:txBody>
      </p:sp>
    </p:spTree>
    <p:extLst>
      <p:ext uri="{BB962C8B-B14F-4D97-AF65-F5344CB8AC3E}">
        <p14:creationId xmlns:p14="http://schemas.microsoft.com/office/powerpoint/2010/main" val="888905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0EDD35D-8825-493F-853C-24345681D0E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1287898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24988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1494A-E9E0-414F-A8DA-1A963C6FEB3E}" type="datetimeFigureOut">
              <a:rPr lang="en-US" smtClean="0">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C2C38-99B6-42FE-8983-BAB50EC92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533475"/>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6" tIns="45676" rIns="91356" bIns="4567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6" tIns="45676" rIns="91356" bIns="4567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6" tIns="45676" rIns="91356" bIns="45676" numCol="1" anchor="t" anchorCtr="0" compatLnSpc="1">
            <a:prstTxWarp prst="textNoShape">
              <a:avLst/>
            </a:prstTxWarp>
          </a:bodyPr>
          <a:lstStyle>
            <a:lvl1pPr>
              <a:defRPr sz="1400"/>
            </a:lvl1pPr>
          </a:lstStyle>
          <a:p>
            <a:pPr defTabSz="913541"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6" tIns="45676" rIns="91356" bIns="45676" numCol="1" anchor="t" anchorCtr="0" compatLnSpc="1">
            <a:prstTxWarp prst="textNoShape">
              <a:avLst/>
            </a:prstTxWarp>
          </a:bodyPr>
          <a:lstStyle>
            <a:lvl1pPr algn="ctr">
              <a:defRPr sz="1400"/>
            </a:lvl1pPr>
          </a:lstStyle>
          <a:p>
            <a:pPr defTabSz="913541"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56" tIns="45676" rIns="91356" bIns="45676" numCol="1" anchor="t" anchorCtr="0" compatLnSpc="1">
            <a:prstTxWarp prst="textNoShape">
              <a:avLst/>
            </a:prstTxWarp>
          </a:bodyPr>
          <a:lstStyle>
            <a:lvl1pPr algn="r">
              <a:defRPr sz="1400"/>
            </a:lvl1pPr>
          </a:lstStyle>
          <a:p>
            <a:pPr defTabSz="913541" fontAlgn="base">
              <a:spcBef>
                <a:spcPct val="0"/>
              </a:spcBef>
              <a:spcAft>
                <a:spcPct val="0"/>
              </a:spcAft>
            </a:pPr>
            <a:fld id="{87DB0F80-AC33-4642-A6E1-38E36B124824}" type="slidenum">
              <a:rPr lang="en-US">
                <a:solidFill>
                  <a:srgbClr val="000000"/>
                </a:solidFill>
              </a:rPr>
              <a:pPr defTabSz="913541"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6019467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6772" algn="ctr" rtl="0" fontAlgn="base">
        <a:spcBef>
          <a:spcPct val="0"/>
        </a:spcBef>
        <a:spcAft>
          <a:spcPct val="0"/>
        </a:spcAft>
        <a:defRPr sz="4400">
          <a:solidFill>
            <a:schemeClr val="tx2"/>
          </a:solidFill>
          <a:latin typeface="Arial" charset="0"/>
          <a:cs typeface="Arial" charset="0"/>
        </a:defRPr>
      </a:lvl6pPr>
      <a:lvl7pPr marL="913541" algn="ctr" rtl="0" fontAlgn="base">
        <a:spcBef>
          <a:spcPct val="0"/>
        </a:spcBef>
        <a:spcAft>
          <a:spcPct val="0"/>
        </a:spcAft>
        <a:defRPr sz="4400">
          <a:solidFill>
            <a:schemeClr val="tx2"/>
          </a:solidFill>
          <a:latin typeface="Arial" charset="0"/>
          <a:cs typeface="Arial" charset="0"/>
        </a:defRPr>
      </a:lvl7pPr>
      <a:lvl8pPr marL="1370312" algn="ctr" rtl="0" fontAlgn="base">
        <a:spcBef>
          <a:spcPct val="0"/>
        </a:spcBef>
        <a:spcAft>
          <a:spcPct val="0"/>
        </a:spcAft>
        <a:defRPr sz="4400">
          <a:solidFill>
            <a:schemeClr val="tx2"/>
          </a:solidFill>
          <a:latin typeface="Arial" charset="0"/>
          <a:cs typeface="Arial" charset="0"/>
        </a:defRPr>
      </a:lvl8pPr>
      <a:lvl9pPr marL="1827083" algn="ctr" rtl="0" fontAlgn="base">
        <a:spcBef>
          <a:spcPct val="0"/>
        </a:spcBef>
        <a:spcAft>
          <a:spcPct val="0"/>
        </a:spcAft>
        <a:defRPr sz="4400">
          <a:solidFill>
            <a:schemeClr val="tx2"/>
          </a:solidFill>
          <a:latin typeface="Arial" charset="0"/>
          <a:cs typeface="Arial" charset="0"/>
        </a:defRPr>
      </a:lvl9pPr>
    </p:titleStyle>
    <p:bodyStyle>
      <a:lvl1pPr marL="342578" indent="-342578" algn="l" rtl="0" fontAlgn="base">
        <a:spcBef>
          <a:spcPct val="20000"/>
        </a:spcBef>
        <a:spcAft>
          <a:spcPct val="0"/>
        </a:spcAft>
        <a:buChar char="•"/>
        <a:defRPr sz="3200">
          <a:solidFill>
            <a:schemeClr val="tx1"/>
          </a:solidFill>
          <a:latin typeface="+mn-lt"/>
          <a:ea typeface="+mn-ea"/>
          <a:cs typeface="+mn-cs"/>
        </a:defRPr>
      </a:lvl1pPr>
      <a:lvl2pPr marL="742254" indent="-285482" algn="l" rtl="0" fontAlgn="base">
        <a:spcBef>
          <a:spcPct val="20000"/>
        </a:spcBef>
        <a:spcAft>
          <a:spcPct val="0"/>
        </a:spcAft>
        <a:buChar char="–"/>
        <a:defRPr sz="2800">
          <a:solidFill>
            <a:schemeClr val="tx1"/>
          </a:solidFill>
          <a:latin typeface="+mn-lt"/>
          <a:cs typeface="+mn-cs"/>
        </a:defRPr>
      </a:lvl2pPr>
      <a:lvl3pPr marL="1141928" indent="-228384" algn="l" rtl="0" fontAlgn="base">
        <a:spcBef>
          <a:spcPct val="20000"/>
        </a:spcBef>
        <a:spcAft>
          <a:spcPct val="0"/>
        </a:spcAft>
        <a:buChar char="•"/>
        <a:defRPr sz="2400">
          <a:solidFill>
            <a:schemeClr val="tx1"/>
          </a:solidFill>
          <a:latin typeface="+mn-lt"/>
          <a:cs typeface="+mn-cs"/>
        </a:defRPr>
      </a:lvl3pPr>
      <a:lvl4pPr marL="1598697" indent="-228384" algn="l" rtl="0" fontAlgn="base">
        <a:spcBef>
          <a:spcPct val="20000"/>
        </a:spcBef>
        <a:spcAft>
          <a:spcPct val="0"/>
        </a:spcAft>
        <a:buChar char="–"/>
        <a:defRPr sz="2000">
          <a:solidFill>
            <a:schemeClr val="tx1"/>
          </a:solidFill>
          <a:latin typeface="+mn-lt"/>
          <a:cs typeface="+mn-cs"/>
        </a:defRPr>
      </a:lvl4pPr>
      <a:lvl5pPr marL="2055468" indent="-228384" algn="l" rtl="0" fontAlgn="base">
        <a:spcBef>
          <a:spcPct val="20000"/>
        </a:spcBef>
        <a:spcAft>
          <a:spcPct val="0"/>
        </a:spcAft>
        <a:buChar char="»"/>
        <a:defRPr sz="2000">
          <a:solidFill>
            <a:schemeClr val="tx1"/>
          </a:solidFill>
          <a:latin typeface="+mn-lt"/>
          <a:cs typeface="+mn-cs"/>
        </a:defRPr>
      </a:lvl5pPr>
      <a:lvl6pPr marL="2512239" indent="-228384" algn="l" rtl="0" fontAlgn="base">
        <a:spcBef>
          <a:spcPct val="20000"/>
        </a:spcBef>
        <a:spcAft>
          <a:spcPct val="0"/>
        </a:spcAft>
        <a:buChar char="»"/>
        <a:defRPr sz="2000">
          <a:solidFill>
            <a:schemeClr val="tx1"/>
          </a:solidFill>
          <a:latin typeface="+mn-lt"/>
          <a:cs typeface="+mn-cs"/>
        </a:defRPr>
      </a:lvl6pPr>
      <a:lvl7pPr marL="2969010" indent="-228384" algn="l" rtl="0" fontAlgn="base">
        <a:spcBef>
          <a:spcPct val="20000"/>
        </a:spcBef>
        <a:spcAft>
          <a:spcPct val="0"/>
        </a:spcAft>
        <a:buChar char="»"/>
        <a:defRPr sz="2000">
          <a:solidFill>
            <a:schemeClr val="tx1"/>
          </a:solidFill>
          <a:latin typeface="+mn-lt"/>
          <a:cs typeface="+mn-cs"/>
        </a:defRPr>
      </a:lvl7pPr>
      <a:lvl8pPr marL="3425780" indent="-228384" algn="l" rtl="0" fontAlgn="base">
        <a:spcBef>
          <a:spcPct val="20000"/>
        </a:spcBef>
        <a:spcAft>
          <a:spcPct val="0"/>
        </a:spcAft>
        <a:buChar char="»"/>
        <a:defRPr sz="2000">
          <a:solidFill>
            <a:schemeClr val="tx1"/>
          </a:solidFill>
          <a:latin typeface="+mn-lt"/>
          <a:cs typeface="+mn-cs"/>
        </a:defRPr>
      </a:lvl8pPr>
      <a:lvl9pPr marL="3882552" indent="-22838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541" rtl="0" eaLnBrk="1" latinLnBrk="0" hangingPunct="1">
        <a:defRPr sz="1800" kern="1200">
          <a:solidFill>
            <a:schemeClr val="tx1"/>
          </a:solidFill>
          <a:latin typeface="+mn-lt"/>
          <a:ea typeface="+mn-ea"/>
          <a:cs typeface="+mn-cs"/>
        </a:defRPr>
      </a:lvl1pPr>
      <a:lvl2pPr marL="456772" algn="l" defTabSz="913541" rtl="0" eaLnBrk="1" latinLnBrk="0" hangingPunct="1">
        <a:defRPr sz="1800" kern="1200">
          <a:solidFill>
            <a:schemeClr val="tx1"/>
          </a:solidFill>
          <a:latin typeface="+mn-lt"/>
          <a:ea typeface="+mn-ea"/>
          <a:cs typeface="+mn-cs"/>
        </a:defRPr>
      </a:lvl2pPr>
      <a:lvl3pPr marL="913541" algn="l" defTabSz="913541" rtl="0" eaLnBrk="1" latinLnBrk="0" hangingPunct="1">
        <a:defRPr sz="1800" kern="1200">
          <a:solidFill>
            <a:schemeClr val="tx1"/>
          </a:solidFill>
          <a:latin typeface="+mn-lt"/>
          <a:ea typeface="+mn-ea"/>
          <a:cs typeface="+mn-cs"/>
        </a:defRPr>
      </a:lvl3pPr>
      <a:lvl4pPr marL="1370312" algn="l" defTabSz="913541" rtl="0" eaLnBrk="1" latinLnBrk="0" hangingPunct="1">
        <a:defRPr sz="1800" kern="1200">
          <a:solidFill>
            <a:schemeClr val="tx1"/>
          </a:solidFill>
          <a:latin typeface="+mn-lt"/>
          <a:ea typeface="+mn-ea"/>
          <a:cs typeface="+mn-cs"/>
        </a:defRPr>
      </a:lvl4pPr>
      <a:lvl5pPr marL="1827083" algn="l" defTabSz="913541" rtl="0" eaLnBrk="1" latinLnBrk="0" hangingPunct="1">
        <a:defRPr sz="1800" kern="1200">
          <a:solidFill>
            <a:schemeClr val="tx1"/>
          </a:solidFill>
          <a:latin typeface="+mn-lt"/>
          <a:ea typeface="+mn-ea"/>
          <a:cs typeface="+mn-cs"/>
        </a:defRPr>
      </a:lvl5pPr>
      <a:lvl6pPr marL="2283853" algn="l" defTabSz="913541" rtl="0" eaLnBrk="1" latinLnBrk="0" hangingPunct="1">
        <a:defRPr sz="1800" kern="1200">
          <a:solidFill>
            <a:schemeClr val="tx1"/>
          </a:solidFill>
          <a:latin typeface="+mn-lt"/>
          <a:ea typeface="+mn-ea"/>
          <a:cs typeface="+mn-cs"/>
        </a:defRPr>
      </a:lvl6pPr>
      <a:lvl7pPr marL="2740624" algn="l" defTabSz="913541" rtl="0" eaLnBrk="1" latinLnBrk="0" hangingPunct="1">
        <a:defRPr sz="1800" kern="1200">
          <a:solidFill>
            <a:schemeClr val="tx1"/>
          </a:solidFill>
          <a:latin typeface="+mn-lt"/>
          <a:ea typeface="+mn-ea"/>
          <a:cs typeface="+mn-cs"/>
        </a:defRPr>
      </a:lvl7pPr>
      <a:lvl8pPr marL="3197396" algn="l" defTabSz="913541" rtl="0" eaLnBrk="1" latinLnBrk="0" hangingPunct="1">
        <a:defRPr sz="1800" kern="1200">
          <a:solidFill>
            <a:schemeClr val="tx1"/>
          </a:solidFill>
          <a:latin typeface="+mn-lt"/>
          <a:ea typeface="+mn-ea"/>
          <a:cs typeface="+mn-cs"/>
        </a:defRPr>
      </a:lvl8pPr>
      <a:lvl9pPr marL="3654166" algn="l" defTabSz="91354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C8B4E-A510-49A8-893F-E3262F041DE2}" type="datetimeFigureOut">
              <a:rPr lang="en-US">
                <a:solidFill>
                  <a:prstClr val="black">
                    <a:tint val="75000"/>
                  </a:prstClr>
                </a:solidFill>
              </a:rPr>
              <a:pPr/>
              <a:t>4/23/2012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332FF-EDFC-4041-AFFA-FC798CD9553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92965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defRPr/>
            </a:pPr>
            <a:fld id="{E2B0E610-4E70-400C-82AB-EEAB6A74BC1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0222547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defRPr/>
            </a:pPr>
            <a:fld id="{E2B0E610-4E70-400C-82AB-EEAB6A74BC17}"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26957648"/>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defRPr/>
            </a:pPr>
            <a:fld id="{0E93C099-5B3E-4144-9043-66E6CB05C3E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383132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328028-B355-4E9C-864D-03C8A391DB9A}" type="datetimeFigureOut">
              <a:rPr lang="en-US" smtClean="0">
                <a:solidFill>
                  <a:prstClr val="black">
                    <a:tint val="75000"/>
                  </a:prstClr>
                </a:solidFill>
              </a:rPr>
              <a:pPr/>
              <a:t>4/23/2012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4AE79-2BCD-40F5-AD25-A3F67AAC89F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402492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56" tIns="45676" rIns="91356" bIns="4567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356" tIns="45676" rIns="91356" bIns="456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356" tIns="45676" rIns="91356" bIns="45676" rtlCol="0" anchor="ctr"/>
          <a:lstStyle>
            <a:lvl1pPr algn="l">
              <a:defRPr sz="1200">
                <a:solidFill>
                  <a:schemeClr val="tx1">
                    <a:tint val="75000"/>
                  </a:schemeClr>
                </a:solidFill>
              </a:defRPr>
            </a:lvl1pPr>
          </a:lstStyle>
          <a:p>
            <a:pPr defTabSz="913541"/>
            <a:fld id="{2707792F-B29E-4324-947B-33B107D0F859}" type="datetimeFigureOut">
              <a:rPr lang="en-US" smtClean="0">
                <a:solidFill>
                  <a:prstClr val="black">
                    <a:tint val="75000"/>
                  </a:prstClr>
                </a:solidFill>
              </a:rPr>
              <a:pPr defTabSz="913541"/>
              <a:t>4/23/2012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356" tIns="45676" rIns="91356" bIns="45676" rtlCol="0" anchor="ctr"/>
          <a:lstStyle>
            <a:lvl1pPr algn="ctr">
              <a:defRPr sz="1200">
                <a:solidFill>
                  <a:schemeClr val="tx1">
                    <a:tint val="75000"/>
                  </a:schemeClr>
                </a:solidFill>
              </a:defRPr>
            </a:lvl1pPr>
          </a:lstStyle>
          <a:p>
            <a:pPr defTabSz="913541"/>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356" tIns="45676" rIns="91356" bIns="45676" rtlCol="0" anchor="ctr"/>
          <a:lstStyle>
            <a:lvl1pPr algn="r">
              <a:defRPr sz="1200">
                <a:solidFill>
                  <a:schemeClr val="tx1">
                    <a:tint val="75000"/>
                  </a:schemeClr>
                </a:solidFill>
              </a:defRPr>
            </a:lvl1pPr>
          </a:lstStyle>
          <a:p>
            <a:pPr defTabSz="913541"/>
            <a:fld id="{27C7C6CE-A584-4250-B0D3-1E75E402A87B}" type="slidenum">
              <a:rPr lang="en-US" smtClean="0">
                <a:solidFill>
                  <a:prstClr val="black">
                    <a:tint val="75000"/>
                  </a:prstClr>
                </a:solidFill>
              </a:rPr>
              <a:pPr defTabSz="913541"/>
              <a:t>‹#›</a:t>
            </a:fld>
            <a:endParaRPr lang="en-US">
              <a:solidFill>
                <a:prstClr val="black">
                  <a:tint val="75000"/>
                </a:prstClr>
              </a:solidFill>
            </a:endParaRPr>
          </a:p>
        </p:txBody>
      </p:sp>
    </p:spTree>
    <p:extLst>
      <p:ext uri="{BB962C8B-B14F-4D97-AF65-F5344CB8AC3E}">
        <p14:creationId xmlns:p14="http://schemas.microsoft.com/office/powerpoint/2010/main" val="350822240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3541" rtl="0" eaLnBrk="1" latinLnBrk="0" hangingPunct="1">
        <a:spcBef>
          <a:spcPct val="0"/>
        </a:spcBef>
        <a:buNone/>
        <a:defRPr sz="4400" kern="1200">
          <a:solidFill>
            <a:schemeClr val="tx1"/>
          </a:solidFill>
          <a:latin typeface="+mj-lt"/>
          <a:ea typeface="+mj-ea"/>
          <a:cs typeface="+mj-cs"/>
        </a:defRPr>
      </a:lvl1pPr>
    </p:titleStyle>
    <p:bodyStyle>
      <a:lvl1pPr marL="342578" indent="-342578" algn="l" defTabSz="91354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54" indent="-285482" algn="l" defTabSz="91354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928" indent="-228384" algn="l" defTabSz="91354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697"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468"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239"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1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8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52"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1" rtl="0" eaLnBrk="1" latinLnBrk="0" hangingPunct="1">
        <a:defRPr sz="1800" kern="1200">
          <a:solidFill>
            <a:schemeClr val="tx1"/>
          </a:solidFill>
          <a:latin typeface="+mn-lt"/>
          <a:ea typeface="+mn-ea"/>
          <a:cs typeface="+mn-cs"/>
        </a:defRPr>
      </a:lvl1pPr>
      <a:lvl2pPr marL="456772" algn="l" defTabSz="913541" rtl="0" eaLnBrk="1" latinLnBrk="0" hangingPunct="1">
        <a:defRPr sz="1800" kern="1200">
          <a:solidFill>
            <a:schemeClr val="tx1"/>
          </a:solidFill>
          <a:latin typeface="+mn-lt"/>
          <a:ea typeface="+mn-ea"/>
          <a:cs typeface="+mn-cs"/>
        </a:defRPr>
      </a:lvl2pPr>
      <a:lvl3pPr marL="913541" algn="l" defTabSz="913541" rtl="0" eaLnBrk="1" latinLnBrk="0" hangingPunct="1">
        <a:defRPr sz="1800" kern="1200">
          <a:solidFill>
            <a:schemeClr val="tx1"/>
          </a:solidFill>
          <a:latin typeface="+mn-lt"/>
          <a:ea typeface="+mn-ea"/>
          <a:cs typeface="+mn-cs"/>
        </a:defRPr>
      </a:lvl3pPr>
      <a:lvl4pPr marL="1370312" algn="l" defTabSz="913541" rtl="0" eaLnBrk="1" latinLnBrk="0" hangingPunct="1">
        <a:defRPr sz="1800" kern="1200">
          <a:solidFill>
            <a:schemeClr val="tx1"/>
          </a:solidFill>
          <a:latin typeface="+mn-lt"/>
          <a:ea typeface="+mn-ea"/>
          <a:cs typeface="+mn-cs"/>
        </a:defRPr>
      </a:lvl4pPr>
      <a:lvl5pPr marL="1827083" algn="l" defTabSz="913541" rtl="0" eaLnBrk="1" latinLnBrk="0" hangingPunct="1">
        <a:defRPr sz="1800" kern="1200">
          <a:solidFill>
            <a:schemeClr val="tx1"/>
          </a:solidFill>
          <a:latin typeface="+mn-lt"/>
          <a:ea typeface="+mn-ea"/>
          <a:cs typeface="+mn-cs"/>
        </a:defRPr>
      </a:lvl5pPr>
      <a:lvl6pPr marL="2283853" algn="l" defTabSz="913541" rtl="0" eaLnBrk="1" latinLnBrk="0" hangingPunct="1">
        <a:defRPr sz="1800" kern="1200">
          <a:solidFill>
            <a:schemeClr val="tx1"/>
          </a:solidFill>
          <a:latin typeface="+mn-lt"/>
          <a:ea typeface="+mn-ea"/>
          <a:cs typeface="+mn-cs"/>
        </a:defRPr>
      </a:lvl6pPr>
      <a:lvl7pPr marL="2740624" algn="l" defTabSz="913541" rtl="0" eaLnBrk="1" latinLnBrk="0" hangingPunct="1">
        <a:defRPr sz="1800" kern="1200">
          <a:solidFill>
            <a:schemeClr val="tx1"/>
          </a:solidFill>
          <a:latin typeface="+mn-lt"/>
          <a:ea typeface="+mn-ea"/>
          <a:cs typeface="+mn-cs"/>
        </a:defRPr>
      </a:lvl7pPr>
      <a:lvl8pPr marL="3197396" algn="l" defTabSz="913541" rtl="0" eaLnBrk="1" latinLnBrk="0" hangingPunct="1">
        <a:defRPr sz="1800" kern="1200">
          <a:solidFill>
            <a:schemeClr val="tx1"/>
          </a:solidFill>
          <a:latin typeface="+mn-lt"/>
          <a:ea typeface="+mn-ea"/>
          <a:cs typeface="+mn-cs"/>
        </a:defRPr>
      </a:lvl8pPr>
      <a:lvl9pPr marL="3654166" algn="l" defTabSz="91354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56" tIns="45676" rIns="91356" bIns="4567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356" tIns="45676" rIns="91356" bIns="456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356" tIns="45676" rIns="91356" bIns="45676" rtlCol="0" anchor="ctr"/>
          <a:lstStyle>
            <a:lvl1pPr algn="l">
              <a:defRPr sz="1200">
                <a:solidFill>
                  <a:schemeClr val="tx1">
                    <a:tint val="75000"/>
                  </a:schemeClr>
                </a:solidFill>
              </a:defRPr>
            </a:lvl1pPr>
          </a:lstStyle>
          <a:p>
            <a:pPr defTabSz="913541"/>
            <a:fld id="{2707792F-B29E-4324-947B-33B107D0F859}" type="datetimeFigureOut">
              <a:rPr lang="en-US" smtClean="0">
                <a:solidFill>
                  <a:prstClr val="black">
                    <a:tint val="75000"/>
                  </a:prstClr>
                </a:solidFill>
              </a:rPr>
              <a:pPr defTabSz="913541"/>
              <a:t>4/23/2012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356" tIns="45676" rIns="91356" bIns="45676" rtlCol="0" anchor="ctr"/>
          <a:lstStyle>
            <a:lvl1pPr algn="ctr">
              <a:defRPr sz="1200">
                <a:solidFill>
                  <a:schemeClr val="tx1">
                    <a:tint val="75000"/>
                  </a:schemeClr>
                </a:solidFill>
              </a:defRPr>
            </a:lvl1pPr>
          </a:lstStyle>
          <a:p>
            <a:pPr defTabSz="913541"/>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356" tIns="45676" rIns="91356" bIns="45676" rtlCol="0" anchor="ctr"/>
          <a:lstStyle>
            <a:lvl1pPr algn="r">
              <a:defRPr sz="1200">
                <a:solidFill>
                  <a:schemeClr val="tx1">
                    <a:tint val="75000"/>
                  </a:schemeClr>
                </a:solidFill>
              </a:defRPr>
            </a:lvl1pPr>
          </a:lstStyle>
          <a:p>
            <a:pPr defTabSz="913541"/>
            <a:fld id="{27C7C6CE-A584-4250-B0D3-1E75E402A87B}" type="slidenum">
              <a:rPr lang="en-US" smtClean="0">
                <a:solidFill>
                  <a:prstClr val="black">
                    <a:tint val="75000"/>
                  </a:prstClr>
                </a:solidFill>
              </a:rPr>
              <a:pPr defTabSz="913541"/>
              <a:t>‹#›</a:t>
            </a:fld>
            <a:endParaRPr lang="en-US">
              <a:solidFill>
                <a:prstClr val="black">
                  <a:tint val="75000"/>
                </a:prstClr>
              </a:solidFill>
            </a:endParaRPr>
          </a:p>
        </p:txBody>
      </p:sp>
    </p:spTree>
    <p:extLst>
      <p:ext uri="{BB962C8B-B14F-4D97-AF65-F5344CB8AC3E}">
        <p14:creationId xmlns:p14="http://schemas.microsoft.com/office/powerpoint/2010/main" val="185181641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3541" rtl="0" eaLnBrk="1" latinLnBrk="0" hangingPunct="1">
        <a:spcBef>
          <a:spcPct val="0"/>
        </a:spcBef>
        <a:buNone/>
        <a:defRPr sz="4400" kern="1200">
          <a:solidFill>
            <a:schemeClr val="tx1"/>
          </a:solidFill>
          <a:latin typeface="+mj-lt"/>
          <a:ea typeface="+mj-ea"/>
          <a:cs typeface="+mj-cs"/>
        </a:defRPr>
      </a:lvl1pPr>
    </p:titleStyle>
    <p:bodyStyle>
      <a:lvl1pPr marL="342578" indent="-342578" algn="l" defTabSz="91354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54" indent="-285482" algn="l" defTabSz="91354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928" indent="-228384" algn="l" defTabSz="91354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697"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468"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239"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1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8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52"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1" rtl="0" eaLnBrk="1" latinLnBrk="0" hangingPunct="1">
        <a:defRPr sz="1800" kern="1200">
          <a:solidFill>
            <a:schemeClr val="tx1"/>
          </a:solidFill>
          <a:latin typeface="+mn-lt"/>
          <a:ea typeface="+mn-ea"/>
          <a:cs typeface="+mn-cs"/>
        </a:defRPr>
      </a:lvl1pPr>
      <a:lvl2pPr marL="456772" algn="l" defTabSz="913541" rtl="0" eaLnBrk="1" latinLnBrk="0" hangingPunct="1">
        <a:defRPr sz="1800" kern="1200">
          <a:solidFill>
            <a:schemeClr val="tx1"/>
          </a:solidFill>
          <a:latin typeface="+mn-lt"/>
          <a:ea typeface="+mn-ea"/>
          <a:cs typeface="+mn-cs"/>
        </a:defRPr>
      </a:lvl2pPr>
      <a:lvl3pPr marL="913541" algn="l" defTabSz="913541" rtl="0" eaLnBrk="1" latinLnBrk="0" hangingPunct="1">
        <a:defRPr sz="1800" kern="1200">
          <a:solidFill>
            <a:schemeClr val="tx1"/>
          </a:solidFill>
          <a:latin typeface="+mn-lt"/>
          <a:ea typeface="+mn-ea"/>
          <a:cs typeface="+mn-cs"/>
        </a:defRPr>
      </a:lvl3pPr>
      <a:lvl4pPr marL="1370312" algn="l" defTabSz="913541" rtl="0" eaLnBrk="1" latinLnBrk="0" hangingPunct="1">
        <a:defRPr sz="1800" kern="1200">
          <a:solidFill>
            <a:schemeClr val="tx1"/>
          </a:solidFill>
          <a:latin typeface="+mn-lt"/>
          <a:ea typeface="+mn-ea"/>
          <a:cs typeface="+mn-cs"/>
        </a:defRPr>
      </a:lvl4pPr>
      <a:lvl5pPr marL="1827083" algn="l" defTabSz="913541" rtl="0" eaLnBrk="1" latinLnBrk="0" hangingPunct="1">
        <a:defRPr sz="1800" kern="1200">
          <a:solidFill>
            <a:schemeClr val="tx1"/>
          </a:solidFill>
          <a:latin typeface="+mn-lt"/>
          <a:ea typeface="+mn-ea"/>
          <a:cs typeface="+mn-cs"/>
        </a:defRPr>
      </a:lvl5pPr>
      <a:lvl6pPr marL="2283853" algn="l" defTabSz="913541" rtl="0" eaLnBrk="1" latinLnBrk="0" hangingPunct="1">
        <a:defRPr sz="1800" kern="1200">
          <a:solidFill>
            <a:schemeClr val="tx1"/>
          </a:solidFill>
          <a:latin typeface="+mn-lt"/>
          <a:ea typeface="+mn-ea"/>
          <a:cs typeface="+mn-cs"/>
        </a:defRPr>
      </a:lvl6pPr>
      <a:lvl7pPr marL="2740624" algn="l" defTabSz="913541" rtl="0" eaLnBrk="1" latinLnBrk="0" hangingPunct="1">
        <a:defRPr sz="1800" kern="1200">
          <a:solidFill>
            <a:schemeClr val="tx1"/>
          </a:solidFill>
          <a:latin typeface="+mn-lt"/>
          <a:ea typeface="+mn-ea"/>
          <a:cs typeface="+mn-cs"/>
        </a:defRPr>
      </a:lvl7pPr>
      <a:lvl8pPr marL="3197396" algn="l" defTabSz="913541" rtl="0" eaLnBrk="1" latinLnBrk="0" hangingPunct="1">
        <a:defRPr sz="1800" kern="1200">
          <a:solidFill>
            <a:schemeClr val="tx1"/>
          </a:solidFill>
          <a:latin typeface="+mn-lt"/>
          <a:ea typeface="+mn-ea"/>
          <a:cs typeface="+mn-cs"/>
        </a:defRPr>
      </a:lvl8pPr>
      <a:lvl9pPr marL="3654166" algn="l" defTabSz="91354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defRPr/>
            </a:pPr>
            <a:fld id="{97A8E3DA-62C4-464A-A364-BAC1491C45F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4441168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defRPr/>
            </a:pPr>
            <a:fld id="{97A8E3DA-62C4-464A-A364-BAC1491C45F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587354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56" tIns="45676" rIns="91356" bIns="4567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356" tIns="45676" rIns="91356" bIns="456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356" tIns="45676" rIns="91356" bIns="45676" rtlCol="0" anchor="ctr"/>
          <a:lstStyle>
            <a:lvl1pPr algn="l">
              <a:defRPr sz="1200">
                <a:solidFill>
                  <a:schemeClr val="tx1">
                    <a:tint val="75000"/>
                  </a:schemeClr>
                </a:solidFill>
              </a:defRPr>
            </a:lvl1pPr>
          </a:lstStyle>
          <a:p>
            <a:pPr defTabSz="913541"/>
            <a:fld id="{2707792F-B29E-4324-947B-33B107D0F859}" type="datetimeFigureOut">
              <a:rPr lang="en-US" smtClean="0">
                <a:solidFill>
                  <a:prstClr val="black">
                    <a:tint val="75000"/>
                  </a:prstClr>
                </a:solidFill>
              </a:rPr>
              <a:pPr defTabSz="913541"/>
              <a:t>4/23/2012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356" tIns="45676" rIns="91356" bIns="45676" rtlCol="0" anchor="ctr"/>
          <a:lstStyle>
            <a:lvl1pPr algn="ctr">
              <a:defRPr sz="1200">
                <a:solidFill>
                  <a:schemeClr val="tx1">
                    <a:tint val="75000"/>
                  </a:schemeClr>
                </a:solidFill>
              </a:defRPr>
            </a:lvl1pPr>
          </a:lstStyle>
          <a:p>
            <a:pPr defTabSz="913541"/>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356" tIns="45676" rIns="91356" bIns="45676" rtlCol="0" anchor="ctr"/>
          <a:lstStyle>
            <a:lvl1pPr algn="r">
              <a:defRPr sz="1200">
                <a:solidFill>
                  <a:schemeClr val="tx1">
                    <a:tint val="75000"/>
                  </a:schemeClr>
                </a:solidFill>
              </a:defRPr>
            </a:lvl1pPr>
          </a:lstStyle>
          <a:p>
            <a:pPr defTabSz="913541"/>
            <a:fld id="{27C7C6CE-A584-4250-B0D3-1E75E402A87B}" type="slidenum">
              <a:rPr lang="en-US" smtClean="0">
                <a:solidFill>
                  <a:prstClr val="black">
                    <a:tint val="75000"/>
                  </a:prstClr>
                </a:solidFill>
              </a:rPr>
              <a:pPr defTabSz="913541"/>
              <a:t>‹#›</a:t>
            </a:fld>
            <a:endParaRPr lang="en-US">
              <a:solidFill>
                <a:prstClr val="black">
                  <a:tint val="75000"/>
                </a:prstClr>
              </a:solidFill>
            </a:endParaRPr>
          </a:p>
        </p:txBody>
      </p:sp>
    </p:spTree>
    <p:extLst>
      <p:ext uri="{BB962C8B-B14F-4D97-AF65-F5344CB8AC3E}">
        <p14:creationId xmlns:p14="http://schemas.microsoft.com/office/powerpoint/2010/main" val="237355599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913541" rtl="0" eaLnBrk="1" latinLnBrk="0" hangingPunct="1">
        <a:spcBef>
          <a:spcPct val="0"/>
        </a:spcBef>
        <a:buNone/>
        <a:defRPr sz="4400" kern="1200">
          <a:solidFill>
            <a:schemeClr val="tx1"/>
          </a:solidFill>
          <a:latin typeface="+mj-lt"/>
          <a:ea typeface="+mj-ea"/>
          <a:cs typeface="+mj-cs"/>
        </a:defRPr>
      </a:lvl1pPr>
    </p:titleStyle>
    <p:bodyStyle>
      <a:lvl1pPr marL="342578" indent="-342578" algn="l" defTabSz="91354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254" indent="-285482" algn="l" defTabSz="91354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928" indent="-228384" algn="l" defTabSz="91354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697"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468"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239"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01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80"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552" indent="-228384" algn="l" defTabSz="9135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41" rtl="0" eaLnBrk="1" latinLnBrk="0" hangingPunct="1">
        <a:defRPr sz="1800" kern="1200">
          <a:solidFill>
            <a:schemeClr val="tx1"/>
          </a:solidFill>
          <a:latin typeface="+mn-lt"/>
          <a:ea typeface="+mn-ea"/>
          <a:cs typeface="+mn-cs"/>
        </a:defRPr>
      </a:lvl1pPr>
      <a:lvl2pPr marL="456772" algn="l" defTabSz="913541" rtl="0" eaLnBrk="1" latinLnBrk="0" hangingPunct="1">
        <a:defRPr sz="1800" kern="1200">
          <a:solidFill>
            <a:schemeClr val="tx1"/>
          </a:solidFill>
          <a:latin typeface="+mn-lt"/>
          <a:ea typeface="+mn-ea"/>
          <a:cs typeface="+mn-cs"/>
        </a:defRPr>
      </a:lvl2pPr>
      <a:lvl3pPr marL="913541" algn="l" defTabSz="913541" rtl="0" eaLnBrk="1" latinLnBrk="0" hangingPunct="1">
        <a:defRPr sz="1800" kern="1200">
          <a:solidFill>
            <a:schemeClr val="tx1"/>
          </a:solidFill>
          <a:latin typeface="+mn-lt"/>
          <a:ea typeface="+mn-ea"/>
          <a:cs typeface="+mn-cs"/>
        </a:defRPr>
      </a:lvl3pPr>
      <a:lvl4pPr marL="1370312" algn="l" defTabSz="913541" rtl="0" eaLnBrk="1" latinLnBrk="0" hangingPunct="1">
        <a:defRPr sz="1800" kern="1200">
          <a:solidFill>
            <a:schemeClr val="tx1"/>
          </a:solidFill>
          <a:latin typeface="+mn-lt"/>
          <a:ea typeface="+mn-ea"/>
          <a:cs typeface="+mn-cs"/>
        </a:defRPr>
      </a:lvl4pPr>
      <a:lvl5pPr marL="1827083" algn="l" defTabSz="913541" rtl="0" eaLnBrk="1" latinLnBrk="0" hangingPunct="1">
        <a:defRPr sz="1800" kern="1200">
          <a:solidFill>
            <a:schemeClr val="tx1"/>
          </a:solidFill>
          <a:latin typeface="+mn-lt"/>
          <a:ea typeface="+mn-ea"/>
          <a:cs typeface="+mn-cs"/>
        </a:defRPr>
      </a:lvl5pPr>
      <a:lvl6pPr marL="2283853" algn="l" defTabSz="913541" rtl="0" eaLnBrk="1" latinLnBrk="0" hangingPunct="1">
        <a:defRPr sz="1800" kern="1200">
          <a:solidFill>
            <a:schemeClr val="tx1"/>
          </a:solidFill>
          <a:latin typeface="+mn-lt"/>
          <a:ea typeface="+mn-ea"/>
          <a:cs typeface="+mn-cs"/>
        </a:defRPr>
      </a:lvl6pPr>
      <a:lvl7pPr marL="2740624" algn="l" defTabSz="913541" rtl="0" eaLnBrk="1" latinLnBrk="0" hangingPunct="1">
        <a:defRPr sz="1800" kern="1200">
          <a:solidFill>
            <a:schemeClr val="tx1"/>
          </a:solidFill>
          <a:latin typeface="+mn-lt"/>
          <a:ea typeface="+mn-ea"/>
          <a:cs typeface="+mn-cs"/>
        </a:defRPr>
      </a:lvl7pPr>
      <a:lvl8pPr marL="3197396" algn="l" defTabSz="913541" rtl="0" eaLnBrk="1" latinLnBrk="0" hangingPunct="1">
        <a:defRPr sz="1800" kern="1200">
          <a:solidFill>
            <a:schemeClr val="tx1"/>
          </a:solidFill>
          <a:latin typeface="+mn-lt"/>
          <a:ea typeface="+mn-ea"/>
          <a:cs typeface="+mn-cs"/>
        </a:defRPr>
      </a:lvl8pPr>
      <a:lvl9pPr marL="3654166" algn="l" defTabSz="91354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C7607BF-BDEE-47D0-9F04-FCCC118A2DBD}"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84216410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blackboard.stedwards.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06.xml"/><Relationship Id="rId4" Type="http://schemas.openxmlformats.org/officeDocument/2006/relationships/hyperlink" Target="http://campquesttexas.or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39.png"/><Relationship Id="rId1" Type="http://schemas.openxmlformats.org/officeDocument/2006/relationships/slideLayout" Target="../slideLayouts/slideLayout163.xml"/><Relationship Id="rId4" Type="http://schemas.openxmlformats.org/officeDocument/2006/relationships/image" Target="../media/image142.png"/></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3.xml"/><Relationship Id="rId1" Type="http://schemas.openxmlformats.org/officeDocument/2006/relationships/slideLayout" Target="../slideLayouts/slideLayout106.xml"/><Relationship Id="rId4" Type="http://schemas.openxmlformats.org/officeDocument/2006/relationships/image" Target="../media/image14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06.xml"/><Relationship Id="rId4" Type="http://schemas.openxmlformats.org/officeDocument/2006/relationships/image" Target="../media/image147.png"/></Relationships>
</file>

<file path=ppt/slides/_rels/slide10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06.xml"/></Relationships>
</file>

<file path=ppt/slides/_rels/slide10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06.xml"/><Relationship Id="rId5" Type="http://schemas.openxmlformats.org/officeDocument/2006/relationships/image" Target="../media/image153.png"/><Relationship Id="rId4" Type="http://schemas.openxmlformats.org/officeDocument/2006/relationships/image" Target="../media/image152.png"/></Relationships>
</file>

<file path=ppt/slides/_rels/slide10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jpeg"/><Relationship Id="rId1" Type="http://schemas.openxmlformats.org/officeDocument/2006/relationships/slideLayout" Target="../slideLayouts/slideLayout106.xml"/></Relationships>
</file>

<file path=ppt/slides/_rels/slide10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06.xml"/></Relationships>
</file>

<file path=ppt/slides/_rels/slide10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06.xml"/></Relationships>
</file>

<file path=ppt/slides/_rels/slide10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06.xml"/><Relationship Id="rId4" Type="http://schemas.openxmlformats.org/officeDocument/2006/relationships/image" Target="../media/image159.png"/></Relationships>
</file>

<file path=ppt/slides/_rels/slide1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06.xml"/><Relationship Id="rId4" Type="http://schemas.openxmlformats.org/officeDocument/2006/relationships/image" Target="../media/image162.png"/></Relationships>
</file>

<file path=ppt/slides/_rels/slide11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106.xml"/></Relationships>
</file>

<file path=ppt/slides/_rels/slide11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06.xml"/></Relationships>
</file>

<file path=ppt/slides/_rels/slide11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06.xml"/></Relationships>
</file>

<file path=ppt/slides/_rels/slide1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9.jpeg"/><Relationship Id="rId1" Type="http://schemas.openxmlformats.org/officeDocument/2006/relationships/slideLayout" Target="../slideLayouts/slideLayout169.xml"/></Relationships>
</file>

<file path=ppt/slides/_rels/slide1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4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2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1Rwioe1SGkQ" TargetMode="External"/><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3.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3.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3.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3.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5.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6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194.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6.xml"/></Relationships>
</file>

<file path=ppt/slides/_rels/slide6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94.jpeg"/></Relationships>
</file>

<file path=ppt/slides/_rels/slide6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106.png"/><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45.xml"/><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105.jpeg"/></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xml"/><Relationship Id="rId1" Type="http://schemas.openxmlformats.org/officeDocument/2006/relationships/slideLayout" Target="../slideLayouts/slideLayout180.xml"/><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xml"/><Relationship Id="rId1" Type="http://schemas.openxmlformats.org/officeDocument/2006/relationships/slideLayout" Target="../slideLayouts/slideLayout67.xml"/><Relationship Id="rId5" Type="http://schemas.openxmlformats.org/officeDocument/2006/relationships/image" Target="../media/image112.png"/><Relationship Id="rId4" Type="http://schemas.openxmlformats.org/officeDocument/2006/relationships/image" Target="../media/image111.jpeg"/></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xml"/><Relationship Id="rId1" Type="http://schemas.openxmlformats.org/officeDocument/2006/relationships/slideLayout" Target="../slideLayouts/slideLayout67.xml"/><Relationship Id="rId5" Type="http://schemas.openxmlformats.org/officeDocument/2006/relationships/image" Target="../media/image112.png"/><Relationship Id="rId4" Type="http://schemas.openxmlformats.org/officeDocument/2006/relationships/image" Target="../media/image111.jpeg"/></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67.xml"/><Relationship Id="rId4" Type="http://schemas.openxmlformats.org/officeDocument/2006/relationships/image" Target="../media/image113.jpeg"/></Relationships>
</file>

<file path=ppt/slides/_rels/slide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81.xml"/><Relationship Id="rId4" Type="http://schemas.openxmlformats.org/officeDocument/2006/relationships/image" Target="../media/image114.jpeg"/></Relationships>
</file>

<file path=ppt/slides/_rels/slide8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5.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76.xml"/><Relationship Id="rId5" Type="http://schemas.openxmlformats.org/officeDocument/2006/relationships/image" Target="../media/image119.jpeg"/><Relationship Id="rId4" Type="http://schemas.openxmlformats.org/officeDocument/2006/relationships/image" Target="../media/image118.jpeg"/></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1.xml"/><Relationship Id="rId1" Type="http://schemas.openxmlformats.org/officeDocument/2006/relationships/slideLayout" Target="../slideLayouts/slideLayout6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eg"/></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3.png"/><Relationship Id="rId1" Type="http://schemas.openxmlformats.org/officeDocument/2006/relationships/slideLayout" Target="../slideLayouts/slideLayout67.xml"/><Relationship Id="rId4" Type="http://schemas.openxmlformats.org/officeDocument/2006/relationships/image" Target="../media/image124.jpeg"/></Relationships>
</file>

<file path=ppt/slides/_rels/slide9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2.xml"/><Relationship Id="rId1" Type="http://schemas.openxmlformats.org/officeDocument/2006/relationships/slideLayout" Target="../slideLayouts/slideLayout106.xml"/><Relationship Id="rId5" Type="http://schemas.openxmlformats.org/officeDocument/2006/relationships/image" Target="../media/image127.jpeg"/><Relationship Id="rId4" Type="http://schemas.openxmlformats.org/officeDocument/2006/relationships/image" Target="../media/image126.jpeg"/></Relationships>
</file>

<file path=ppt/slides/_rels/slide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7.png"/><Relationship Id="rId1" Type="http://schemas.openxmlformats.org/officeDocument/2006/relationships/slideLayout" Target="../slideLayouts/slideLayout106.xml"/><Relationship Id="rId4" Type="http://schemas.openxmlformats.org/officeDocument/2006/relationships/image" Target="../media/image129.png"/></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06.xml"/><Relationship Id="rId5" Type="http://schemas.openxmlformats.org/officeDocument/2006/relationships/image" Target="../media/image133.png"/><Relationship Id="rId4" Type="http://schemas.openxmlformats.org/officeDocument/2006/relationships/image" Target="../media/image132.png"/></Relationships>
</file>

<file path=ppt/slides/_rels/slide9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06.xml"/></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23.xml"/><Relationship Id="rId4" Type="http://schemas.openxmlformats.org/officeDocument/2006/relationships/image" Target="../media/image1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492" b="3281"/>
          <a:stretch/>
        </p:blipFill>
        <p:spPr bwMode="auto">
          <a:xfrm>
            <a:off x="0" y="0"/>
            <a:ext cx="9144000" cy="687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38045" b="32525"/>
          <a:stretch/>
        </p:blipFill>
        <p:spPr>
          <a:xfrm>
            <a:off x="2080403" y="-1"/>
            <a:ext cx="4575553" cy="6858001"/>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56676" y="3276600"/>
            <a:ext cx="8030661" cy="923330"/>
          </a:xfrm>
          <a:prstGeom prst="rect">
            <a:avLst/>
          </a:prstGeom>
          <a:solidFill>
            <a:schemeClr val="tx1"/>
          </a:solidFill>
        </p:spPr>
        <p:txBody>
          <a:bodyPr wrap="none" lIns="91440" tIns="45720" rIns="91440" bIns="45720">
            <a:spAutoFit/>
          </a:bodyPr>
          <a:lstStyle/>
          <a:p>
            <a:pPr algn="ctr"/>
            <a:r>
              <a:rPr lang="en-US" sz="5400" i="1" dirty="0">
                <a:ln w="18415" cmpd="sng">
                  <a:solidFill>
                    <a:srgbClr val="FFFFFF"/>
                  </a:solidFill>
                  <a:prstDash val="solid"/>
                </a:ln>
                <a:solidFill>
                  <a:srgbClr val="FFFFFF"/>
                </a:solidFill>
                <a:effectLst>
                  <a:outerShdw blurRad="63500" dir="3600000" algn="tl" rotWithShape="0">
                    <a:srgbClr val="000000">
                      <a:alpha val="70000"/>
                    </a:srgbClr>
                  </a:outerShdw>
                </a:effectLst>
              </a:rPr>
              <a:t>Personal Reflections II </a:t>
            </a: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Essay</a:t>
            </a:r>
          </a:p>
        </p:txBody>
      </p:sp>
      <p:sp>
        <p:nvSpPr>
          <p:cNvPr id="4" name="TextBox 3"/>
          <p:cNvSpPr txBox="1"/>
          <p:nvPr/>
        </p:nvSpPr>
        <p:spPr>
          <a:xfrm>
            <a:off x="1284900" y="4338935"/>
            <a:ext cx="522900" cy="461665"/>
          </a:xfrm>
          <a:prstGeom prst="rect">
            <a:avLst/>
          </a:prstGeom>
          <a:noFill/>
        </p:spPr>
        <p:txBody>
          <a:bodyPr wrap="none" rtlCol="0">
            <a:spAutoFit/>
          </a:bodyPr>
          <a:lstStyle/>
          <a:p>
            <a:r>
              <a:rPr lang="en-US" sz="2400" b="1" dirty="0">
                <a:solidFill>
                  <a:prstClr val="black"/>
                </a:solidFill>
                <a:hlinkClick r:id="rId4"/>
              </a:rPr>
              <a:t>Bb</a:t>
            </a:r>
            <a:endParaRPr lang="en-US" sz="2400" b="1" dirty="0">
              <a:solidFill>
                <a:prstClr val="black"/>
              </a:solidFill>
            </a:endParaRPr>
          </a:p>
        </p:txBody>
      </p:sp>
    </p:spTree>
    <p:extLst>
      <p:ext uri="{BB962C8B-B14F-4D97-AF65-F5344CB8AC3E}">
        <p14:creationId xmlns:p14="http://schemas.microsoft.com/office/powerpoint/2010/main" val="114809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7077"/>
          <a:stretch/>
        </p:blipFill>
        <p:spPr bwMode="auto">
          <a:xfrm>
            <a:off x="0" y="-1"/>
            <a:ext cx="9144000" cy="689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228600"/>
            <a:ext cx="4211053"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236" t="16571" r="51603" b="25853"/>
          <a:stretch/>
        </p:blipFill>
        <p:spPr bwMode="auto">
          <a:xfrm>
            <a:off x="1759527" y="1524000"/>
            <a:ext cx="5756344"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21642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666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9300" y="20782"/>
            <a:ext cx="5105400" cy="6606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419600"/>
            <a:ext cx="1039067" cy="461665"/>
          </a:xfrm>
          <a:prstGeom prst="rect">
            <a:avLst/>
          </a:prstGeom>
          <a:noFill/>
        </p:spPr>
        <p:txBody>
          <a:bodyPr wrap="none" rtlCol="0">
            <a:spAutoFit/>
          </a:bodyPr>
          <a:lstStyle/>
          <a:p>
            <a:r>
              <a:rPr lang="en-US" sz="2400" b="1" dirty="0" smtClean="0">
                <a:hlinkClick r:id="rId4"/>
              </a:rPr>
              <a:t>CQTX</a:t>
            </a:r>
            <a:endParaRPr lang="en-US" sz="2400" b="1" dirty="0"/>
          </a:p>
        </p:txBody>
      </p:sp>
    </p:spTree>
    <p:extLst>
      <p:ext uri="{BB962C8B-B14F-4D97-AF65-F5344CB8AC3E}">
        <p14:creationId xmlns:p14="http://schemas.microsoft.com/office/powerpoint/2010/main" val="398449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666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IMG_7250"/>
          <p:cNvPicPr>
            <a:picLocks noChangeAspect="1" noChangeArrowheads="1"/>
          </p:cNvPicPr>
          <p:nvPr/>
        </p:nvPicPr>
        <p:blipFill>
          <a:blip r:embed="rId3" cstate="print">
            <a:extLst>
              <a:ext uri="{28A0092B-C50C-407E-A947-70E740481C1C}">
                <a14:useLocalDpi xmlns:a14="http://schemas.microsoft.com/office/drawing/2010/main" val="0"/>
              </a:ext>
            </a:extLst>
          </a:blip>
          <a:srcRect t="3210"/>
          <a:stretch>
            <a:fillRect/>
          </a:stretch>
        </p:blipFill>
        <p:spPr bwMode="auto">
          <a:xfrm>
            <a:off x="2133601" y="207818"/>
            <a:ext cx="5033444" cy="649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91" y="193963"/>
            <a:ext cx="2286000" cy="3543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875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5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5104">
            <a:off x="4267200" y="439450"/>
            <a:ext cx="4572000" cy="6048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482" name="Picture 4" descr="Humanism Kids)"/>
          <p:cNvPicPr>
            <a:picLocks noChangeAspect="1" noChangeArrowheads="1"/>
          </p:cNvPicPr>
          <p:nvPr/>
        </p:nvPicPr>
        <p:blipFill>
          <a:blip r:embed="rId4" cstate="print">
            <a:extLst>
              <a:ext uri="{28A0092B-C50C-407E-A947-70E740481C1C}">
                <a14:useLocalDpi xmlns:a14="http://schemas.microsoft.com/office/drawing/2010/main" val="0"/>
              </a:ext>
            </a:extLst>
          </a:blip>
          <a:srcRect r="1221" b="981"/>
          <a:stretch>
            <a:fillRect/>
          </a:stretch>
        </p:blipFill>
        <p:spPr bwMode="auto">
          <a:xfrm rot="21392468">
            <a:off x="337130" y="325582"/>
            <a:ext cx="4126748" cy="624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4693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5516" b="8485"/>
          <a:stretch/>
        </p:blipFill>
        <p:spPr>
          <a:xfrm rot="21436111">
            <a:off x="-953" y="132727"/>
            <a:ext cx="4855017" cy="647164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292" r="4403" b="7475"/>
          <a:stretch/>
        </p:blipFill>
        <p:spPr>
          <a:xfrm rot="176123">
            <a:off x="4475349" y="336197"/>
            <a:ext cx="4534560" cy="6255507"/>
          </a:xfrm>
          <a:prstGeom prst="rect">
            <a:avLst/>
          </a:prstGeom>
          <a:ln>
            <a:noFill/>
          </a:ln>
          <a:effectLst>
            <a:outerShdw blurRad="292100" dist="139700" dir="2700000" algn="tl" rotWithShape="0">
              <a:srgbClr val="333333">
                <a:alpha val="65000"/>
              </a:srgbClr>
            </a:outerShdw>
          </a:effec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495800"/>
            <a:ext cx="5334000" cy="176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33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458" r="3848" b="8485"/>
          <a:stretch/>
        </p:blipFill>
        <p:spPr>
          <a:xfrm rot="21449112">
            <a:off x="135442" y="251810"/>
            <a:ext cx="4668983" cy="627610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36" r="4682" b="7677"/>
          <a:stretch/>
        </p:blipFill>
        <p:spPr>
          <a:xfrm rot="163596">
            <a:off x="4396306" y="281947"/>
            <a:ext cx="4613565" cy="6331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34929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64"/>
            <a:ext cx="6625926" cy="2819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49960">
            <a:off x="147028" y="2527859"/>
            <a:ext cx="3128553" cy="4160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6470">
            <a:off x="5604848" y="2382569"/>
            <a:ext cx="3371885" cy="44508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815935"/>
            <a:ext cx="2857500" cy="362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89135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014" r="35543" b="32525"/>
          <a:stretch/>
        </p:blipFill>
        <p:spPr>
          <a:xfrm>
            <a:off x="189267" y="228600"/>
            <a:ext cx="4210971" cy="6364093"/>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709" y="706464"/>
            <a:ext cx="4030979" cy="54657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87058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014" r="35543" b="32525"/>
          <a:stretch/>
        </p:blipFill>
        <p:spPr>
          <a:xfrm>
            <a:off x="189267" y="228600"/>
            <a:ext cx="4210971" cy="6364093"/>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495801" y="457200"/>
            <a:ext cx="4495800" cy="1938992"/>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Four Arguments for Religious Literacy</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Content Placeholder 2"/>
          <p:cNvSpPr txBox="1">
            <a:spLocks/>
          </p:cNvSpPr>
          <p:nvPr/>
        </p:nvSpPr>
        <p:spPr>
          <a:xfrm>
            <a:off x="4648200" y="2554093"/>
            <a:ext cx="4495800" cy="4038600"/>
          </a:xfrm>
          <a:prstGeom prst="rect">
            <a:avLst/>
          </a:prstGeom>
        </p:spPr>
        <p:txBody>
          <a:bodyPr>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b="1" dirty="0" smtClean="0"/>
              <a:t>Necessary to understand world</a:t>
            </a:r>
          </a:p>
          <a:p>
            <a:r>
              <a:rPr lang="en-US" sz="2800" b="1" dirty="0" smtClean="0"/>
              <a:t>Knowledge is Power</a:t>
            </a:r>
          </a:p>
          <a:p>
            <a:r>
              <a:rPr lang="en-US" sz="2800" b="1" dirty="0" smtClean="0"/>
              <a:t>Necessary for informed decision about one’s own worldview</a:t>
            </a:r>
          </a:p>
          <a:p>
            <a:r>
              <a:rPr lang="en-US" sz="2800" b="1" dirty="0" smtClean="0"/>
              <a:t>Avoid “teen epiphany”</a:t>
            </a:r>
          </a:p>
        </p:txBody>
      </p:sp>
    </p:spTree>
    <p:extLst>
      <p:ext uri="{BB962C8B-B14F-4D97-AF65-F5344CB8AC3E}">
        <p14:creationId xmlns:p14="http://schemas.microsoft.com/office/powerpoint/2010/main" val="160662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620000"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31232" y="4114800"/>
            <a:ext cx="7681536" cy="1938992"/>
          </a:xfrm>
          <a:prstGeom prst="rect">
            <a:avLst/>
          </a:prstGeom>
          <a:noFill/>
        </p:spPr>
        <p:txBody>
          <a:bodyPr wrap="square" lIns="91440" tIns="45720" rIns="91440" bIns="45720">
            <a:spAutoFit/>
          </a:bodyPr>
          <a:lstStyle/>
          <a:p>
            <a:pPr algn="ct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Exposure to </a:t>
            </a:r>
            <a:r>
              <a:rPr lang="en-US" sz="4000" b="1"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multiple</a:t>
            </a:r>
            <a:r>
              <a:rPr lang="en-US" sz="4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religions is the key to information without indoctrination </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1581920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620000"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762000" y="4191000"/>
            <a:ext cx="8077200" cy="2249293"/>
          </a:xfrm>
          <a:prstGeom prst="rect">
            <a:avLst/>
          </a:prstGeom>
        </p:spPr>
        <p:txBody>
          <a:bodyPr>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b="1" dirty="0" smtClean="0"/>
              <a:t>Basic creation stories, many traditions</a:t>
            </a:r>
          </a:p>
          <a:p>
            <a:r>
              <a:rPr lang="en-US" sz="2800" b="1" dirty="0" smtClean="0"/>
              <a:t>Read myths and legends of many traditions</a:t>
            </a:r>
          </a:p>
          <a:p>
            <a:r>
              <a:rPr lang="en-US" sz="2800" b="1" dirty="0" smtClean="0"/>
              <a:t>Church on occasion with trusted relatives</a:t>
            </a:r>
          </a:p>
          <a:p>
            <a:r>
              <a:rPr lang="en-US" sz="2800" b="1" dirty="0" smtClean="0"/>
              <a:t>Age-appropriate movies</a:t>
            </a:r>
          </a:p>
        </p:txBody>
      </p:sp>
    </p:spTree>
    <p:extLst>
      <p:ext uri="{BB962C8B-B14F-4D97-AF65-F5344CB8AC3E}">
        <p14:creationId xmlns:p14="http://schemas.microsoft.com/office/powerpoint/2010/main" val="205436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17077"/>
          <a:stretch/>
        </p:blipFill>
        <p:spPr bwMode="auto">
          <a:xfrm>
            <a:off x="0" y="-1"/>
            <a:ext cx="9144000" cy="689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0404"/>
          <a:stretch/>
        </p:blipFill>
        <p:spPr>
          <a:xfrm>
            <a:off x="228600" y="1107840"/>
            <a:ext cx="4343400" cy="470466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8549" b="1"/>
          <a:stretch/>
        </p:blipFill>
        <p:spPr>
          <a:xfrm>
            <a:off x="4724398" y="1114767"/>
            <a:ext cx="4186817" cy="4704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31659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9441">
            <a:off x="4876800" y="497898"/>
            <a:ext cx="3238500" cy="5848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45192">
            <a:off x="685800" y="543958"/>
            <a:ext cx="3810000" cy="5451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787" b="3728"/>
          <a:stretch/>
        </p:blipFill>
        <p:spPr bwMode="auto">
          <a:xfrm>
            <a:off x="2057399" y="187071"/>
            <a:ext cx="5029201" cy="6386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5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fltVal val="0"/>
                                          </p:val>
                                        </p:tav>
                                        <p:tav tm="100000">
                                          <p:val>
                                            <p:strVal val="#ppt_h"/>
                                          </p:val>
                                        </p:tav>
                                      </p:tavLst>
                                    </p:anim>
                                    <p:animEffect transition="in" filter="fade">
                                      <p:cBhvr>
                                        <p:cTn id="9"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19784">
            <a:off x="228386" y="338247"/>
            <a:ext cx="3960588" cy="59210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8454">
            <a:off x="4333821" y="264206"/>
            <a:ext cx="4450478" cy="6301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818" t="9943" r="6818" b="11459"/>
          <a:stretch/>
        </p:blipFill>
        <p:spPr bwMode="auto">
          <a:xfrm>
            <a:off x="208698" y="381000"/>
            <a:ext cx="8758166" cy="5978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32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Effect transition="in" filter="fade">
                                      <p:cBhvr>
                                        <p:cTn id="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25472">
            <a:off x="166183" y="117763"/>
            <a:ext cx="4495800" cy="66637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1427">
            <a:off x="4310239" y="401630"/>
            <a:ext cx="4633975" cy="609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5813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82" y="381000"/>
            <a:ext cx="4089718" cy="6119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48200" y="2224921"/>
            <a:ext cx="4224233" cy="2431435"/>
          </a:xfrm>
          <a:prstGeom prst="rect">
            <a:avLst/>
          </a:prstGeom>
          <a:noFill/>
        </p:spPr>
        <p:txBody>
          <a:bodyPr wrap="none" lIns="91440" tIns="45720" rIns="91440" bIns="45720">
            <a:spAutoFit/>
          </a:bodyPr>
          <a:lstStyle/>
          <a:p>
            <a:pPr algn="ctr"/>
            <a:r>
              <a:rPr lang="en-US" sz="5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Freethought</a:t>
            </a:r>
            <a:endPar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ersus</a:t>
            </a:r>
          </a:p>
          <a:p>
            <a:pPr algn="ctr"/>
            <a:r>
              <a:rPr lang="en-US" sz="5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Fearthought</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3357592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82" y="381000"/>
            <a:ext cx="4089718" cy="6119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4648200" y="1905000"/>
            <a:ext cx="4343401" cy="4800600"/>
          </a:xfrm>
          <a:prstGeom prst="rect">
            <a:avLst/>
          </a:prstGeom>
        </p:spPr>
        <p:txBody>
          <a:bodyPr>
            <a:norm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b="1" dirty="0" smtClean="0"/>
              <a:t>Make questioning </a:t>
            </a:r>
            <a:r>
              <a:rPr lang="en-US" sz="2800" b="1" i="1" dirty="0" smtClean="0"/>
              <a:t>itself</a:t>
            </a:r>
            <a:r>
              <a:rPr lang="en-US" sz="2800" b="1" dirty="0" smtClean="0"/>
              <a:t> enjoyable</a:t>
            </a:r>
          </a:p>
          <a:p>
            <a:r>
              <a:rPr lang="en-US" sz="2800" b="1" dirty="0" smtClean="0"/>
              <a:t>Encourage an unconditional love    of reality</a:t>
            </a:r>
          </a:p>
          <a:p>
            <a:r>
              <a:rPr lang="en-US" sz="2800" b="1" dirty="0" smtClean="0"/>
              <a:t>Respond in a variety of ways</a:t>
            </a:r>
          </a:p>
          <a:p>
            <a:r>
              <a:rPr lang="en-US" sz="2800" b="1" dirty="0" smtClean="0"/>
              <a:t>RESIST URGE TO MAKE CONSTANT CORRECTIONS</a:t>
            </a:r>
          </a:p>
        </p:txBody>
      </p:sp>
      <p:sp>
        <p:nvSpPr>
          <p:cNvPr id="5" name="Rectangle 4"/>
          <p:cNvSpPr/>
          <p:nvPr/>
        </p:nvSpPr>
        <p:spPr>
          <a:xfrm>
            <a:off x="4495801" y="457200"/>
            <a:ext cx="4495800" cy="1323439"/>
          </a:xfrm>
          <a:prstGeom prst="rect">
            <a:avLst/>
          </a:prstGeom>
          <a:noFill/>
        </p:spPr>
        <p:txBody>
          <a:bodyPr wrap="square" lIns="91440" tIns="45720" rIns="91440" bIns="45720">
            <a:spAutoFit/>
          </a:bodyPr>
          <a:lstStyle/>
          <a:p>
            <a:pPr algn="ct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Guidelines of Questioning</a:t>
            </a:r>
            <a:endParaRPr lang="en-US" sz="40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9092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45182" y="4724400"/>
            <a:ext cx="4114800" cy="1569660"/>
          </a:xfrm>
          <a:prstGeom prst="rect">
            <a:avLst/>
          </a:prstGeom>
          <a:solidFill>
            <a:schemeClr val="tx1"/>
          </a:solidFill>
        </p:spPr>
        <p:txBody>
          <a:bodyPr wrap="square" lIns="91440" tIns="45720" rIns="91440" bIns="45720">
            <a:spAutoFit/>
          </a:bodyPr>
          <a:lstStyle/>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Dale’s “Nine Best Practices”</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4" descr="Parenting Beyond Belief"/>
          <p:cNvPicPr>
            <a:picLocks noChangeAspect="1" noChangeArrowheads="1"/>
          </p:cNvPicPr>
          <p:nvPr/>
        </p:nvPicPr>
        <p:blipFill>
          <a:blip r:embed="rId2" cstate="print">
            <a:extLst>
              <a:ext uri="{28A0092B-C50C-407E-A947-70E740481C1C}">
                <a14:useLocalDpi xmlns:a14="http://schemas.microsoft.com/office/drawing/2010/main" val="0"/>
              </a:ext>
            </a:extLst>
          </a:blip>
          <a:srcRect r="958" b="1158"/>
          <a:stretch>
            <a:fillRect/>
          </a:stretch>
        </p:blipFill>
        <p:spPr bwMode="auto">
          <a:xfrm>
            <a:off x="-3175" y="-28575"/>
            <a:ext cx="458787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874" b="11039"/>
          <a:stretch/>
        </p:blipFill>
        <p:spPr bwMode="auto">
          <a:xfrm>
            <a:off x="4743551" y="533400"/>
            <a:ext cx="4177368" cy="3886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01757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0" y="1431024"/>
            <a:ext cx="4038600" cy="5228088"/>
          </a:xfrm>
        </p:spPr>
        <p:txBody>
          <a:bodyPr>
            <a:normAutofit fontScale="92500"/>
          </a:bodyPr>
          <a:lstStyle/>
          <a:p>
            <a:r>
              <a:rPr lang="en-US" b="1" dirty="0" smtClean="0"/>
              <a:t>Attitudes towards Atheists</a:t>
            </a:r>
          </a:p>
          <a:p>
            <a:r>
              <a:rPr lang="en-US" b="1" dirty="0" smtClean="0"/>
              <a:t>Evolved tendency toward moral behavior</a:t>
            </a:r>
          </a:p>
          <a:p>
            <a:r>
              <a:rPr lang="en-US" b="1" dirty="0" smtClean="0"/>
              <a:t>Labeling</a:t>
            </a:r>
          </a:p>
          <a:p>
            <a:r>
              <a:rPr lang="en-US" b="1" dirty="0" smtClean="0"/>
              <a:t>Seven Secular Values</a:t>
            </a:r>
          </a:p>
          <a:p>
            <a:r>
              <a:rPr lang="en-US" b="1" dirty="0" smtClean="0"/>
              <a:t>Meaning of Life</a:t>
            </a:r>
          </a:p>
          <a:p>
            <a:r>
              <a:rPr lang="en-US" b="1" dirty="0" smtClean="0"/>
              <a:t>Death &amp; Life</a:t>
            </a:r>
          </a:p>
          <a:p>
            <a:r>
              <a:rPr lang="en-US" b="1" dirty="0" smtClean="0"/>
              <a:t>Best Practices</a:t>
            </a:r>
          </a:p>
          <a:p>
            <a:endParaRPr lang="en-US" b="1" dirty="0"/>
          </a:p>
        </p:txBody>
      </p:sp>
      <p:sp>
        <p:nvSpPr>
          <p:cNvPr id="5" name="Rectangle 4"/>
          <p:cNvSpPr/>
          <p:nvPr/>
        </p:nvSpPr>
        <p:spPr>
          <a:xfrm>
            <a:off x="5524397" y="533400"/>
            <a:ext cx="2266070" cy="923330"/>
          </a:xfrm>
          <a:prstGeom prst="rect">
            <a:avLst/>
          </a:prstGeom>
          <a:noFill/>
        </p:spPr>
        <p:txBody>
          <a:bodyPr wrap="none" lIns="91440" tIns="45720" rIns="91440" bIns="45720">
            <a:spAutoFit/>
          </a:bodyPr>
          <a:lstStyle/>
          <a:p>
            <a:pPr algn="ct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R</a:t>
            </a: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eview</a:t>
            </a:r>
            <a:endPar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6" name="Picture 4" descr="Parenting Beyond Belief"/>
          <p:cNvPicPr>
            <a:picLocks noChangeAspect="1" noChangeArrowheads="1"/>
          </p:cNvPicPr>
          <p:nvPr/>
        </p:nvPicPr>
        <p:blipFill>
          <a:blip r:embed="rId2" cstate="print">
            <a:extLst>
              <a:ext uri="{28A0092B-C50C-407E-A947-70E740481C1C}">
                <a14:useLocalDpi xmlns:a14="http://schemas.microsoft.com/office/drawing/2010/main" val="0"/>
              </a:ext>
            </a:extLst>
          </a:blip>
          <a:srcRect r="958" b="1158"/>
          <a:stretch>
            <a:fillRect/>
          </a:stretch>
        </p:blipFill>
        <p:spPr bwMode="auto">
          <a:xfrm>
            <a:off x="-3175" y="-28575"/>
            <a:ext cx="458787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141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492" b="3281"/>
          <a:stretch/>
        </p:blipFill>
        <p:spPr bwMode="auto">
          <a:xfrm>
            <a:off x="0" y="0"/>
            <a:ext cx="9144000" cy="687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38045" b="32525"/>
          <a:stretch/>
        </p:blipFill>
        <p:spPr>
          <a:xfrm>
            <a:off x="2080403" y="-1"/>
            <a:ext cx="4575553" cy="6858001"/>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56676" y="3276600"/>
            <a:ext cx="8030661" cy="923330"/>
          </a:xfrm>
          <a:prstGeom prst="rect">
            <a:avLst/>
          </a:prstGeom>
          <a:solidFill>
            <a:schemeClr val="tx1"/>
          </a:solidFill>
        </p:spPr>
        <p:txBody>
          <a:bodyPr wrap="none" lIns="91440" tIns="45720" rIns="91440" bIns="45720">
            <a:spAutoFit/>
          </a:bodyPr>
          <a:lstStyle/>
          <a:p>
            <a:pPr algn="ctr"/>
            <a:r>
              <a:rPr lang="en-US" sz="5400" i="1" dirty="0">
                <a:ln w="18415" cmpd="sng">
                  <a:solidFill>
                    <a:srgbClr val="FFFFFF"/>
                  </a:solidFill>
                  <a:prstDash val="solid"/>
                </a:ln>
                <a:solidFill>
                  <a:srgbClr val="FFFFFF"/>
                </a:solidFill>
                <a:effectLst>
                  <a:outerShdw blurRad="63500" dir="3600000" algn="tl" rotWithShape="0">
                    <a:srgbClr val="000000">
                      <a:alpha val="70000"/>
                    </a:srgbClr>
                  </a:outerShdw>
                </a:effectLst>
              </a:rPr>
              <a:t>Personal Reflections II </a:t>
            </a: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Essay</a:t>
            </a:r>
          </a:p>
        </p:txBody>
      </p:sp>
    </p:spTree>
    <p:extLst>
      <p:ext uri="{BB962C8B-B14F-4D97-AF65-F5344CB8AC3E}">
        <p14:creationId xmlns:p14="http://schemas.microsoft.com/office/powerpoint/2010/main" val="87539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7077"/>
          <a:stretch/>
        </p:blipFill>
        <p:spPr bwMode="auto">
          <a:xfrm>
            <a:off x="0" y="-1"/>
            <a:ext cx="9144000" cy="689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
            <a:ext cx="4800600" cy="63487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Raising Freethinker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3" t="4008" r="1134" b="82711"/>
          <a:stretch/>
        </p:blipFill>
        <p:spPr bwMode="auto">
          <a:xfrm>
            <a:off x="3810000" y="3886200"/>
            <a:ext cx="4648200" cy="942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114800" y="5334000"/>
            <a:ext cx="2576346" cy="584775"/>
          </a:xfrm>
          <a:prstGeom prst="rect">
            <a:avLst/>
          </a:prstGeom>
          <a:solidFill>
            <a:schemeClr val="tx1"/>
          </a:solid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Ann Dunham</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2668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7077"/>
          <a:stretch/>
        </p:blipFill>
        <p:spPr bwMode="auto">
          <a:xfrm>
            <a:off x="0" y="-1"/>
            <a:ext cx="9144000" cy="689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5161"/>
            <a:ext cx="7924800" cy="65676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747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7077"/>
          <a:stretch/>
        </p:blipFill>
        <p:spPr bwMode="auto">
          <a:xfrm>
            <a:off x="0" y="-1"/>
            <a:ext cx="9144000" cy="689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248" y="990600"/>
            <a:ext cx="6312802" cy="5029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9158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r="17077"/>
          <a:stretch/>
        </p:blipFill>
        <p:spPr bwMode="auto">
          <a:xfrm>
            <a:off x="0" y="-1"/>
            <a:ext cx="9144000" cy="689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26" t="13619" r="16325" b="35156"/>
          <a:stretch/>
        </p:blipFill>
        <p:spPr bwMode="auto">
          <a:xfrm>
            <a:off x="110836" y="1143000"/>
            <a:ext cx="8915400" cy="36706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4860" t="9096" r="28498" b="5644"/>
          <a:stretch/>
        </p:blipFill>
        <p:spPr bwMode="auto">
          <a:xfrm>
            <a:off x="849004" y="228600"/>
            <a:ext cx="7369792" cy="62370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5170733"/>
            <a:ext cx="9144000" cy="1754326"/>
          </a:xfrm>
          <a:prstGeom prst="rect">
            <a:avLst/>
          </a:prstGeom>
          <a:solidFill>
            <a:schemeClr val="tx1"/>
          </a:solidFill>
        </p:spPr>
        <p:txBody>
          <a:bodyPr wrap="squar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Only 27% of churchgoing US respondents mentioned God when asked for </a:t>
            </a:r>
            <a:r>
              <a:rPr lang="en-US" sz="3600" b="0" i="1"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main</a:t>
            </a: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reason they attend church</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610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836" y="381000"/>
            <a:ext cx="5810250" cy="4467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5105400"/>
            <a:ext cx="8763000" cy="1384995"/>
          </a:xfrm>
          <a:prstGeom prst="rect">
            <a:avLst/>
          </a:prstGeom>
          <a:noFill/>
        </p:spPr>
        <p:txBody>
          <a:bodyPr wrap="square" lIns="91440" tIns="45720" rIns="91440" bIns="45720">
            <a:spAutoFit/>
          </a:bodyPr>
          <a:lstStyle/>
          <a:p>
            <a:pPr algn="ctr"/>
            <a:r>
              <a:rPr lang="en-US" sz="2800" b="1" dirty="0" smtClean="0">
                <a:ln w="1905"/>
                <a:effectLst>
                  <a:innerShdw blurRad="69850" dist="43180" dir="5400000">
                    <a:srgbClr val="000000">
                      <a:alpha val="65000"/>
                    </a:srgbClr>
                  </a:innerShdw>
                </a:effectLst>
              </a:rPr>
              <a:t>The kneejerk reaction of most religionists is that</a:t>
            </a:r>
          </a:p>
          <a:p>
            <a:pPr algn="ctr"/>
            <a:r>
              <a:rPr lang="en-US" sz="2800" b="1" dirty="0">
                <a:ln w="1905"/>
                <a:effectLst>
                  <a:innerShdw blurRad="69850" dist="43180" dir="5400000">
                    <a:srgbClr val="000000">
                      <a:alpha val="65000"/>
                    </a:srgbClr>
                  </a:innerShdw>
                </a:effectLst>
              </a:rPr>
              <a:t>a</a:t>
            </a:r>
            <a:r>
              <a:rPr lang="en-US" sz="2800" b="1" dirty="0" smtClean="0">
                <a:ln w="1905"/>
                <a:effectLst>
                  <a:innerShdw blurRad="69850" dist="43180" dir="5400000">
                    <a:srgbClr val="000000">
                      <a:alpha val="65000"/>
                    </a:srgbClr>
                  </a:innerShdw>
                </a:effectLst>
              </a:rPr>
              <a:t>theists and agnostics do not even have a moral sense of right and wrong </a:t>
            </a:r>
            <a:endParaRPr lang="en-US" sz="2800" b="1" cap="none" spc="0" dirty="0">
              <a:ln w="1905"/>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672207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836" y="381000"/>
            <a:ext cx="5810250" cy="4467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4882861"/>
            <a:ext cx="8763000" cy="1815882"/>
          </a:xfrm>
          <a:prstGeom prst="rect">
            <a:avLst/>
          </a:prstGeom>
          <a:noFill/>
        </p:spPr>
        <p:txBody>
          <a:bodyPr wrap="square" lIns="91440" tIns="45720" rIns="91440" bIns="45720">
            <a:spAutoFit/>
          </a:bodyPr>
          <a:lstStyle/>
          <a:p>
            <a:pPr algn="ctr"/>
            <a:r>
              <a:rPr lang="en-US" sz="2800" b="1" dirty="0" smtClean="0">
                <a:ln w="1905"/>
                <a:solidFill>
                  <a:srgbClr val="000000"/>
                </a:solidFill>
                <a:effectLst>
                  <a:innerShdw blurRad="69850" dist="43180" dir="5400000">
                    <a:srgbClr val="000000">
                      <a:alpha val="65000"/>
                    </a:srgbClr>
                  </a:innerShdw>
                </a:effectLst>
              </a:rPr>
              <a:t>Just as we would take steps to prevent our children from growing up homophobic, violent, racist, or sexist, we do not want our children to fall prey to superstition and religious dogma</a:t>
            </a:r>
            <a:endParaRPr lang="en-US" sz="2800" b="1" dirty="0">
              <a:ln w="1905"/>
              <a:solidFill>
                <a:srgbClr val="000000"/>
              </a:solidFill>
              <a:effectLst>
                <a:innerShdw blurRad="69850" dist="43180" dir="5400000">
                  <a:srgbClr val="000000">
                    <a:alpha val="65000"/>
                  </a:srgbClr>
                </a:innerShdw>
              </a:effectLst>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770"/>
          <a:stretch/>
        </p:blipFill>
        <p:spPr bwMode="auto">
          <a:xfrm rot="21420839">
            <a:off x="393593" y="313603"/>
            <a:ext cx="3232643" cy="4324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642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836" y="381000"/>
            <a:ext cx="5810250" cy="4467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4882861"/>
            <a:ext cx="8763000" cy="1815882"/>
          </a:xfrm>
          <a:prstGeom prst="rect">
            <a:avLst/>
          </a:prstGeom>
          <a:noFill/>
        </p:spPr>
        <p:txBody>
          <a:bodyPr wrap="square" lIns="91440" tIns="45720" rIns="91440" bIns="45720">
            <a:spAutoFit/>
          </a:bodyPr>
          <a:lstStyle/>
          <a:p>
            <a:pPr algn="ctr"/>
            <a:r>
              <a:rPr lang="en-US" sz="2800" b="1" dirty="0" smtClean="0">
                <a:ln w="1905"/>
                <a:solidFill>
                  <a:srgbClr val="000000"/>
                </a:solidFill>
                <a:effectLst>
                  <a:innerShdw blurRad="69850" dist="43180" dir="5400000">
                    <a:srgbClr val="000000">
                      <a:alpha val="65000"/>
                    </a:srgbClr>
                  </a:innerShdw>
                </a:effectLst>
              </a:rPr>
              <a:t>Ensuring that your child grows up free from religion—from such unwholesome ideas as original sin or everlasting punishment—might be the greatest gift you can offer</a:t>
            </a:r>
            <a:endParaRPr lang="en-US" sz="2800" b="1" dirty="0">
              <a:ln w="1905"/>
              <a:solidFill>
                <a:srgbClr val="00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118403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726" b="13191"/>
          <a:stretch/>
        </p:blipFill>
        <p:spPr bwMode="auto">
          <a:xfrm>
            <a:off x="1930400" y="1981200"/>
            <a:ext cx="5181600" cy="2840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04196" y="1246909"/>
            <a:ext cx="3634008" cy="461665"/>
          </a:xfrm>
          <a:prstGeom prst="rect">
            <a:avLst/>
          </a:prstGeom>
          <a:noFill/>
        </p:spPr>
        <p:txBody>
          <a:bodyPr wrap="none" rtlCol="0">
            <a:spAutoFit/>
          </a:bodyPr>
          <a:lstStyle/>
          <a:p>
            <a:r>
              <a:rPr lang="en-US" sz="2400" b="1" dirty="0" smtClean="0">
                <a:hlinkClick r:id="rId3"/>
              </a:rPr>
              <a:t>Welcome To This World</a:t>
            </a:r>
            <a:endParaRPr lang="en-US" sz="2400" b="1" dirty="0"/>
          </a:p>
        </p:txBody>
      </p:sp>
    </p:spTree>
    <p:extLst>
      <p:ext uri="{BB962C8B-B14F-4D97-AF65-F5344CB8AC3E}">
        <p14:creationId xmlns:p14="http://schemas.microsoft.com/office/powerpoint/2010/main" val="395247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86601">
            <a:off x="161946" y="469640"/>
            <a:ext cx="4361019" cy="5839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1798">
            <a:off x="4451179" y="351109"/>
            <a:ext cx="4560710" cy="6086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6720">
            <a:off x="4300641" y="219528"/>
            <a:ext cx="4687197" cy="6198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4207">
            <a:off x="187642" y="358043"/>
            <a:ext cx="4839977" cy="635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4892" y="339995"/>
            <a:ext cx="4621732" cy="611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14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fade">
                                      <p:cBhvr>
                                        <p:cTn id="12" dur="500"/>
                                        <p:tgtEl>
                                          <p:spTgt spid="163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fade">
                                      <p:cBhvr>
                                        <p:cTn id="17" dur="5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3" y="1524000"/>
            <a:ext cx="8880807"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25489" y="457198"/>
            <a:ext cx="7580793" cy="769441"/>
          </a:xfrm>
          <a:prstGeom prst="rect">
            <a:avLst/>
          </a:prstGeom>
          <a:noFill/>
        </p:spPr>
        <p:txBody>
          <a:bodyPr wrap="none" lIns="91440" tIns="45720" rIns="91440" bIns="45720">
            <a:spAutoFit/>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Religion = Accident of Birth</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467523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74" r="2643"/>
          <a:stretch/>
        </p:blipFill>
        <p:spPr bwMode="auto">
          <a:xfrm>
            <a:off x="0" y="-25400"/>
            <a:ext cx="9144000" cy="692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1063" y="1852621"/>
            <a:ext cx="7841874" cy="3170099"/>
          </a:xfrm>
          <a:prstGeom prst="rect">
            <a:avLst/>
          </a:prstGeom>
          <a:solidFill>
            <a:schemeClr val="tx1"/>
          </a:solidFill>
        </p:spPr>
        <p:txBody>
          <a:bodyPr wrap="squar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Children across cultures maintain a set of common moral concerns for fairness and human welfare independent of cultural conventions and religious norms</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16175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74" r="2643"/>
          <a:stretch/>
        </p:blipFill>
        <p:spPr bwMode="auto">
          <a:xfrm>
            <a:off x="0" y="-25400"/>
            <a:ext cx="9144000" cy="692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1063" y="1852621"/>
            <a:ext cx="7841874" cy="1938992"/>
          </a:xfrm>
          <a:prstGeom prst="rect">
            <a:avLst/>
          </a:prstGeom>
          <a:solidFill>
            <a:schemeClr val="tx1"/>
          </a:solidFill>
        </p:spPr>
        <p:txBody>
          <a:bodyPr wrap="squar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Children around the world develop moral attitudes at around the same age</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933074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74" r="2643"/>
          <a:stretch/>
        </p:blipFill>
        <p:spPr bwMode="auto">
          <a:xfrm>
            <a:off x="0" y="-25400"/>
            <a:ext cx="9144000" cy="692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1063" y="1852621"/>
            <a:ext cx="7841874" cy="707886"/>
          </a:xfrm>
          <a:prstGeom prst="rect">
            <a:avLst/>
          </a:prstGeom>
          <a:solidFill>
            <a:schemeClr val="tx1"/>
          </a:solidFill>
        </p:spPr>
        <p:txBody>
          <a:bodyPr wrap="squar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3-4 children “universally selfish”</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0" y="2729785"/>
            <a:ext cx="9143999" cy="707886"/>
          </a:xfrm>
          <a:prstGeom prst="rect">
            <a:avLst/>
          </a:prstGeom>
          <a:solidFill>
            <a:schemeClr val="tx1"/>
          </a:solidFill>
        </p:spPr>
        <p:txBody>
          <a:bodyPr wrap="squar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7-8 develop “strong sense of fairness”</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79472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274" r="2643"/>
          <a:stretch/>
        </p:blipFill>
        <p:spPr bwMode="auto">
          <a:xfrm>
            <a:off x="0" y="-25400"/>
            <a:ext cx="9144000" cy="692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2999" y="1852621"/>
            <a:ext cx="7010401" cy="1323439"/>
          </a:xfrm>
          <a:prstGeom prst="rect">
            <a:avLst/>
          </a:prstGeom>
          <a:solidFill>
            <a:schemeClr val="tx1"/>
          </a:solidFill>
        </p:spPr>
        <p:txBody>
          <a:bodyPr wrap="squar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Indoctrination impedes moral development</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1142999" y="3437671"/>
            <a:ext cx="7010401" cy="1323439"/>
          </a:xfrm>
          <a:prstGeom prst="rect">
            <a:avLst/>
          </a:prstGeom>
          <a:solidFill>
            <a:schemeClr val="tx1"/>
          </a:solidFill>
        </p:spPr>
        <p:txBody>
          <a:bodyPr wrap="squar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the heart of indoctrination is the distrust of reason</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71161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42" y="762000"/>
            <a:ext cx="869891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2540" y="228600"/>
            <a:ext cx="8698917" cy="1323439"/>
          </a:xfrm>
          <a:prstGeom prst="rect">
            <a:avLst/>
          </a:prstGeom>
          <a:solidFill>
            <a:schemeClr val="tx1"/>
          </a:solidFill>
        </p:spPr>
        <p:txBody>
          <a:bodyPr wrap="squar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Basic moral development is not about knowing right from wrong …</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983799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42" y="762000"/>
            <a:ext cx="869891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2540" y="228600"/>
            <a:ext cx="8698917" cy="1323439"/>
          </a:xfrm>
          <a:prstGeom prst="rect">
            <a:avLst/>
          </a:prstGeom>
          <a:solidFill>
            <a:schemeClr val="tx1"/>
          </a:solidFill>
        </p:spPr>
        <p:txBody>
          <a:bodyPr wrap="squar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It is about developing the desire to do what you </a:t>
            </a:r>
            <a:r>
              <a:rPr lang="en-US" sz="4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already</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know </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is right</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88032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082" r="20147" b="15622"/>
          <a:stretch/>
        </p:blipFill>
        <p:spPr>
          <a:xfrm>
            <a:off x="0" y="-40444"/>
            <a:ext cx="4184176" cy="6964089"/>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72" t="2786" r="19873" b="18010"/>
          <a:stretch/>
        </p:blipFill>
        <p:spPr>
          <a:xfrm>
            <a:off x="4191000" y="0"/>
            <a:ext cx="4953000" cy="6916821"/>
          </a:xfrm>
          <a:prstGeom prst="rect">
            <a:avLst/>
          </a:prstGeom>
        </p:spPr>
      </p:pic>
      <p:sp>
        <p:nvSpPr>
          <p:cNvPr id="4" name="Rectangle 3"/>
          <p:cNvSpPr/>
          <p:nvPr/>
        </p:nvSpPr>
        <p:spPr>
          <a:xfrm>
            <a:off x="282054" y="5410200"/>
            <a:ext cx="5943600" cy="1200329"/>
          </a:xfrm>
          <a:prstGeom prst="rect">
            <a:avLst/>
          </a:prstGeom>
          <a:blipFill>
            <a:blip r:embed="rId4"/>
            <a:tile tx="0" ty="0" sx="100000" sy="100000" flip="none" algn="tl"/>
          </a:blipFill>
        </p:spPr>
        <p:txBody>
          <a:bodyPr wrap="square" lIns="91440" tIns="45720" rIns="91440" bIns="45720">
            <a:spAutoFit/>
          </a:bodyPr>
          <a:lstStyle/>
          <a:p>
            <a:pPr algn="ctr"/>
            <a:r>
              <a:rPr lang="en-US" sz="3600" b="1"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rPr>
              <a:t>Physical Survival required Social Survival</a:t>
            </a:r>
          </a:p>
        </p:txBody>
      </p:sp>
    </p:spTree>
    <p:extLst>
      <p:ext uri="{BB962C8B-B14F-4D97-AF65-F5344CB8AC3E}">
        <p14:creationId xmlns:p14="http://schemas.microsoft.com/office/powerpoint/2010/main" val="1727235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093" r="1212" b="5911"/>
          <a:stretch/>
        </p:blipFill>
        <p:spPr bwMode="auto">
          <a:xfrm>
            <a:off x="-1" y="-34636"/>
            <a:ext cx="9199589" cy="689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255" y="581891"/>
            <a:ext cx="5410200" cy="541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7491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858"/>
          <a:stretch/>
        </p:blipFill>
        <p:spPr bwMode="auto">
          <a:xfrm>
            <a:off x="0" y="304800"/>
            <a:ext cx="9213383" cy="617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1981200"/>
            <a:ext cx="4378091" cy="3170099"/>
          </a:xfrm>
          <a:prstGeom prst="rect">
            <a:avLst/>
          </a:prstGeom>
          <a:noFill/>
        </p:spPr>
        <p:txBody>
          <a:bodyPr wrap="square" lIns="91440" tIns="45720" rIns="91440" bIns="45720">
            <a:spAutoFit/>
          </a:bodyPr>
          <a:lstStyle/>
          <a:p>
            <a:pPr algn="ct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Children spontaneously adopt concept of god &amp; </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c</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reated </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w</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orld</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027"/>
          <a:stretch/>
        </p:blipFill>
        <p:spPr bwMode="auto">
          <a:xfrm>
            <a:off x="452400" y="457200"/>
            <a:ext cx="3930490" cy="586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0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87103" cy="6890327"/>
          </a:xfrm>
          <a:prstGeom prst="rect">
            <a:avLst/>
          </a:prstGeom>
        </p:spPr>
      </p:pic>
    </p:spTree>
    <p:extLst>
      <p:ext uri="{BB962C8B-B14F-4D97-AF65-F5344CB8AC3E}">
        <p14:creationId xmlns:p14="http://schemas.microsoft.com/office/powerpoint/2010/main" val="2658416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858"/>
          <a:stretch/>
        </p:blipFill>
        <p:spPr bwMode="auto">
          <a:xfrm>
            <a:off x="0" y="304800"/>
            <a:ext cx="9213383" cy="617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152400" y="1371600"/>
            <a:ext cx="4572000" cy="40386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2800" b="1" dirty="0" smtClean="0">
                <a:solidFill>
                  <a:schemeClr val="bg1"/>
                </a:solidFill>
              </a:rPr>
              <a:t>Children natural born </a:t>
            </a:r>
            <a:r>
              <a:rPr lang="en-US" sz="2800" b="1" i="1" dirty="0" smtClean="0">
                <a:solidFill>
                  <a:schemeClr val="bg1"/>
                </a:solidFill>
              </a:rPr>
              <a:t>dualists</a:t>
            </a:r>
            <a:r>
              <a:rPr lang="en-US" sz="2800" b="1" dirty="0" smtClean="0">
                <a:solidFill>
                  <a:schemeClr val="bg1"/>
                </a:solidFill>
              </a:rPr>
              <a:t> (mind/body)</a:t>
            </a:r>
          </a:p>
          <a:p>
            <a:r>
              <a:rPr lang="en-US" sz="2800" b="1" dirty="0" smtClean="0">
                <a:solidFill>
                  <a:schemeClr val="bg1"/>
                </a:solidFill>
              </a:rPr>
              <a:t>Mind = disembodied spirit that </a:t>
            </a:r>
            <a:r>
              <a:rPr lang="en-US" sz="2800" b="1" i="1" dirty="0" smtClean="0">
                <a:solidFill>
                  <a:schemeClr val="bg1"/>
                </a:solidFill>
              </a:rPr>
              <a:t>inhabits </a:t>
            </a:r>
            <a:r>
              <a:rPr lang="en-US" sz="2800" b="1" dirty="0" smtClean="0">
                <a:solidFill>
                  <a:schemeClr val="bg1"/>
                </a:solidFill>
              </a:rPr>
              <a:t>body</a:t>
            </a:r>
          </a:p>
          <a:p>
            <a:r>
              <a:rPr lang="en-US" sz="2800" b="1" dirty="0" smtClean="0">
                <a:solidFill>
                  <a:schemeClr val="bg1"/>
                </a:solidFill>
              </a:rPr>
              <a:t>Children are natural born </a:t>
            </a:r>
            <a:r>
              <a:rPr lang="en-US" sz="2800" b="1" i="1" dirty="0" err="1" smtClean="0">
                <a:solidFill>
                  <a:schemeClr val="bg1"/>
                </a:solidFill>
              </a:rPr>
              <a:t>teleologists</a:t>
            </a:r>
            <a:endParaRPr lang="en-US" sz="2800" b="1" i="1" dirty="0" smtClean="0">
              <a:solidFill>
                <a:schemeClr val="bg1"/>
              </a:solidFill>
            </a:endParaRPr>
          </a:p>
          <a:p>
            <a:r>
              <a:rPr lang="en-US" sz="2800" b="1" dirty="0" smtClean="0">
                <a:solidFill>
                  <a:schemeClr val="bg1"/>
                </a:solidFill>
              </a:rPr>
              <a:t>Assign purpose to everything</a:t>
            </a:r>
          </a:p>
        </p:txBody>
      </p:sp>
    </p:spTree>
    <p:extLst>
      <p:ext uri="{BB962C8B-B14F-4D97-AF65-F5344CB8AC3E}">
        <p14:creationId xmlns:p14="http://schemas.microsoft.com/office/powerpoint/2010/main" val="40994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858"/>
          <a:stretch/>
        </p:blipFill>
        <p:spPr bwMode="auto">
          <a:xfrm>
            <a:off x="0" y="304800"/>
            <a:ext cx="9213383" cy="617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a:xfrm>
            <a:off x="83127" y="1409700"/>
            <a:ext cx="4876800" cy="3962400"/>
          </a:xfrm>
          <a:prstGeom prst="rect">
            <a:avLst/>
          </a:prstGeom>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2800" b="1" smtClean="0">
                <a:solidFill>
                  <a:schemeClr val="bg1"/>
                </a:solidFill>
              </a:rPr>
              <a:t>Dualism &amp; Teleology predispose us to religion</a:t>
            </a:r>
          </a:p>
          <a:p>
            <a:r>
              <a:rPr lang="en-US" sz="2800" b="1" smtClean="0">
                <a:solidFill>
                  <a:schemeClr val="bg1"/>
                </a:solidFill>
              </a:rPr>
              <a:t>HADD = Hyperactive Agent Detection Device</a:t>
            </a:r>
          </a:p>
          <a:p>
            <a:r>
              <a:rPr lang="en-US" sz="2800" b="1" smtClean="0">
                <a:solidFill>
                  <a:schemeClr val="bg1"/>
                </a:solidFill>
              </a:rPr>
              <a:t>Averse to the idea that “stuff happens”</a:t>
            </a:r>
          </a:p>
          <a:p>
            <a:r>
              <a:rPr lang="en-US" sz="2800" b="1" smtClean="0">
                <a:solidFill>
                  <a:schemeClr val="bg1"/>
                </a:solidFill>
              </a:rPr>
              <a:t>Overassume conscious intent (tsunami)</a:t>
            </a:r>
            <a:endParaRPr lang="en-US" sz="2800" b="1" dirty="0" smtClean="0">
              <a:solidFill>
                <a:schemeClr val="bg1"/>
              </a:solidFill>
            </a:endParaRPr>
          </a:p>
        </p:txBody>
      </p:sp>
    </p:spTree>
    <p:extLst>
      <p:ext uri="{BB962C8B-B14F-4D97-AF65-F5344CB8AC3E}">
        <p14:creationId xmlns:p14="http://schemas.microsoft.com/office/powerpoint/2010/main" val="36658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47863"/>
            <a:ext cx="8915400" cy="2772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2532" y="990600"/>
            <a:ext cx="8122736" cy="769441"/>
          </a:xfrm>
          <a:prstGeom prst="rect">
            <a:avLst/>
          </a:prstGeom>
          <a:noFill/>
        </p:spPr>
        <p:txBody>
          <a:bodyPr wrap="non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Belief comes naturally &amp; quickly</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9371304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47863"/>
            <a:ext cx="8915400" cy="2772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44426" y="990600"/>
            <a:ext cx="5978945" cy="769441"/>
          </a:xfrm>
          <a:prstGeom prst="rect">
            <a:avLst/>
          </a:prstGeom>
          <a:noFill/>
        </p:spPr>
        <p:txBody>
          <a:bodyPr wrap="non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Disbelief requires effort</a:t>
            </a:r>
            <a:endPar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5825342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4800" y="-228600"/>
            <a:ext cx="94488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69818"/>
            <a:ext cx="3505200" cy="467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11820" y="2209800"/>
            <a:ext cx="3733800" cy="3170099"/>
          </a:xfrm>
          <a:prstGeom prst="rect">
            <a:avLst/>
          </a:prstGeom>
          <a:solidFill>
            <a:schemeClr val="tx1"/>
          </a:solidFill>
        </p:spPr>
        <p:txBody>
          <a:bodyPr wrap="square" rtlCol="0">
            <a:spAutoFit/>
          </a:bodyPr>
          <a:lstStyle/>
          <a:p>
            <a:pPr algn="ct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“Give me a child until he is seven and I will give you the man”</a:t>
            </a:r>
          </a:p>
        </p:txBody>
      </p:sp>
      <p:sp>
        <p:nvSpPr>
          <p:cNvPr id="3" name="Rectangle 2"/>
          <p:cNvSpPr/>
          <p:nvPr/>
        </p:nvSpPr>
        <p:spPr>
          <a:xfrm>
            <a:off x="4620491" y="969818"/>
            <a:ext cx="3916458" cy="923330"/>
          </a:xfrm>
          <a:prstGeom prst="rect">
            <a:avLst/>
          </a:prstGeom>
          <a:solidFill>
            <a:schemeClr val="tx1"/>
          </a:solidFill>
        </p:spPr>
        <p:txBody>
          <a:bodyPr wrap="none" lIns="91440" tIns="45720" rIns="91440" bIns="45720">
            <a:spAutoFit/>
          </a:bodyPr>
          <a:lstStyle/>
          <a:p>
            <a:pPr algn="ct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Jesuit Motto</a:t>
            </a:r>
          </a:p>
        </p:txBody>
      </p:sp>
    </p:spTree>
    <p:extLst>
      <p:ext uri="{BB962C8B-B14F-4D97-AF65-F5344CB8AC3E}">
        <p14:creationId xmlns:p14="http://schemas.microsoft.com/office/powerpoint/2010/main" val="38715435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1"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438" r="7179"/>
          <a:stretch/>
        </p:blipFill>
        <p:spPr bwMode="auto">
          <a:xfrm>
            <a:off x="-6927" y="-49403"/>
            <a:ext cx="9178636" cy="691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3475" y="221672"/>
            <a:ext cx="7086600" cy="6458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 y="3291320"/>
            <a:ext cx="2619375"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0"/>
            <a:ext cx="3144982" cy="4520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429000" y="4267200"/>
            <a:ext cx="1723549"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1964</a:t>
            </a:r>
          </a:p>
        </p:txBody>
      </p:sp>
    </p:spTree>
    <p:extLst>
      <p:ext uri="{BB962C8B-B14F-4D97-AF65-F5344CB8AC3E}">
        <p14:creationId xmlns:p14="http://schemas.microsoft.com/office/powerpoint/2010/main" val="34890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fade">
                                      <p:cBhvr>
                                        <p:cTn id="7" dur="500"/>
                                        <p:tgtEl>
                                          <p:spTgt spid="450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059"/>
                                        </p:tgtEl>
                                        <p:attrNameLst>
                                          <p:attrName>style.visibility</p:attrName>
                                        </p:attrNameLst>
                                      </p:cBhvr>
                                      <p:to>
                                        <p:strVal val="visible"/>
                                      </p:to>
                                    </p:set>
                                    <p:animEffect transition="in" filter="fade">
                                      <p:cBhvr>
                                        <p:cTn id="12" dur="500"/>
                                        <p:tgtEl>
                                          <p:spTgt spid="450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58"/>
                                        </p:tgtEl>
                                        <p:attrNameLst>
                                          <p:attrName>style.visibility</p:attrName>
                                        </p:attrNameLst>
                                      </p:cBhvr>
                                      <p:to>
                                        <p:strVal val="visible"/>
                                      </p:to>
                                    </p:set>
                                    <p:animEffect transition="in" filter="fade">
                                      <p:cBhvr>
                                        <p:cTn id="17" dur="500"/>
                                        <p:tgtEl>
                                          <p:spTgt spid="450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79904"/>
            <a:ext cx="8610600" cy="2164131"/>
          </a:xfrm>
          <a:prstGeom prst="rect">
            <a:avLst/>
          </a:prstGeom>
          <a:ln>
            <a:noFill/>
          </a:ln>
          <a:effectLst>
            <a:outerShdw blurRad="292100" dist="139700" dir="2700000" algn="tl" rotWithShape="0">
              <a:srgbClr val="333333">
                <a:alpha val="65000"/>
              </a:srgbClr>
            </a:outerShdw>
          </a:effec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91" y="1133119"/>
            <a:ext cx="8915400" cy="4457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1618" y="779176"/>
            <a:ext cx="8731878" cy="707886"/>
          </a:xfrm>
          <a:prstGeom prst="rect">
            <a:avLst/>
          </a:prstGeom>
          <a:noFill/>
        </p:spPr>
        <p:txBody>
          <a:bodyPr wrap="none" lIns="91440" tIns="45720" rIns="91440" bIns="45720">
            <a:spAutoFit/>
          </a:bodyPr>
          <a:lstStyle/>
          <a:p>
            <a:pPr algn="ctr"/>
            <a:r>
              <a:rPr lang="en-US" sz="40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Counteracting Sectarian Education</a:t>
            </a:r>
            <a:endParaRPr lang="en-US" sz="40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32351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5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465" b="6250"/>
          <a:stretch/>
        </p:blipFill>
        <p:spPr bwMode="auto">
          <a:xfrm>
            <a:off x="0" y="-1"/>
            <a:ext cx="9144000" cy="687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609600"/>
            <a:ext cx="3390900" cy="4928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45" y="3706095"/>
            <a:ext cx="4781550" cy="2695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470028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80" t="1389" r="24256" b="26786"/>
          <a:stretch/>
        </p:blipFill>
        <p:spPr bwMode="auto">
          <a:xfrm>
            <a:off x="1066800" y="762001"/>
            <a:ext cx="7168694"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7576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645" t="1589" r="23475" b="26190"/>
          <a:stretch/>
        </p:blipFill>
        <p:spPr bwMode="auto">
          <a:xfrm>
            <a:off x="1066800" y="762000"/>
            <a:ext cx="7239000" cy="5455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551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Parenting Beyond Belief"/>
          <p:cNvPicPr>
            <a:picLocks noChangeAspect="1" noChangeArrowheads="1"/>
          </p:cNvPicPr>
          <p:nvPr/>
        </p:nvPicPr>
        <p:blipFill>
          <a:blip r:embed="rId3" cstate="print">
            <a:extLst>
              <a:ext uri="{28A0092B-C50C-407E-A947-70E740481C1C}">
                <a14:useLocalDpi xmlns:a14="http://schemas.microsoft.com/office/drawing/2010/main" val="0"/>
              </a:ext>
            </a:extLst>
          </a:blip>
          <a:srcRect r="958" b="1158"/>
          <a:stretch>
            <a:fillRect/>
          </a:stretch>
        </p:blipFill>
        <p:spPr bwMode="auto">
          <a:xfrm>
            <a:off x="-3175" y="-28575"/>
            <a:ext cx="458787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5" descr="Raising Freethinkers"/>
          <p:cNvPicPr>
            <a:picLocks noChangeAspect="1" noChangeArrowheads="1"/>
          </p:cNvPicPr>
          <p:nvPr/>
        </p:nvPicPr>
        <p:blipFill>
          <a:blip r:embed="rId4" cstate="print">
            <a:extLst>
              <a:ext uri="{28A0092B-C50C-407E-A947-70E740481C1C}">
                <a14:useLocalDpi xmlns:a14="http://schemas.microsoft.com/office/drawing/2010/main" val="0"/>
              </a:ext>
            </a:extLst>
          </a:blip>
          <a:srcRect l="203" t="1848" r="1134" b="694"/>
          <a:stretch>
            <a:fillRect/>
          </a:stretch>
        </p:blipFill>
        <p:spPr bwMode="auto">
          <a:xfrm>
            <a:off x="4529138" y="-28575"/>
            <a:ext cx="46482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0" y="2133600"/>
            <a:ext cx="32385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397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7" name="Rectangle 7"/>
          <p:cNvSpPr>
            <a:spLocks noChangeArrowheads="1"/>
          </p:cNvSpPr>
          <p:nvPr/>
        </p:nvSpPr>
        <p:spPr bwMode="auto">
          <a:xfrm>
            <a:off x="5349875" y="685800"/>
            <a:ext cx="358933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3200" b="1" dirty="0"/>
          </a:p>
        </p:txBody>
      </p:sp>
      <p:pic>
        <p:nvPicPr>
          <p:cNvPr id="33795" name="Picture 9"/>
          <p:cNvPicPr>
            <a:picLocks noChangeAspect="1" noChangeArrowheads="1"/>
          </p:cNvPicPr>
          <p:nvPr/>
        </p:nvPicPr>
        <p:blipFill>
          <a:blip r:embed="rId3">
            <a:extLst>
              <a:ext uri="{28A0092B-C50C-407E-A947-70E740481C1C}">
                <a14:useLocalDpi xmlns:a14="http://schemas.microsoft.com/office/drawing/2010/main" val="0"/>
              </a:ext>
            </a:extLst>
          </a:blip>
          <a:srcRect r="1482"/>
          <a:stretch>
            <a:fillRect/>
          </a:stretch>
        </p:blipFill>
        <p:spPr bwMode="auto">
          <a:xfrm>
            <a:off x="-42863" y="-28575"/>
            <a:ext cx="5368926" cy="362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10"/>
          <p:cNvPicPr>
            <a:picLocks noChangeAspect="1" noChangeArrowheads="1"/>
          </p:cNvPicPr>
          <p:nvPr/>
        </p:nvPicPr>
        <p:blipFill>
          <a:blip r:embed="rId3">
            <a:extLst>
              <a:ext uri="{28A0092B-C50C-407E-A947-70E740481C1C}">
                <a14:useLocalDpi xmlns:a14="http://schemas.microsoft.com/office/drawing/2010/main" val="0"/>
              </a:ext>
            </a:extLst>
          </a:blip>
          <a:srcRect r="1482"/>
          <a:stretch>
            <a:fillRect/>
          </a:stretch>
        </p:blipFill>
        <p:spPr bwMode="auto">
          <a:xfrm>
            <a:off x="-47625" y="3252788"/>
            <a:ext cx="5368925" cy="362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321300" y="968960"/>
            <a:ext cx="3794125" cy="5262979"/>
          </a:xfrm>
          <a:prstGeom prst="rect">
            <a:avLst/>
          </a:prstGeom>
          <a:noFill/>
        </p:spPr>
        <p:txBody>
          <a:bodyPr wrap="square" rtlCol="0">
            <a:spAutoFit/>
          </a:bodyPr>
          <a:lstStyle/>
          <a:p>
            <a:pPr marL="457200" indent="-457200">
              <a:buFont typeface="Arial" pitchFamily="34" charset="0"/>
              <a:buChar char="•"/>
            </a:pPr>
            <a:r>
              <a:rPr lang="en-US" sz="2800" b="1" dirty="0" smtClean="0">
                <a:ln w="1905"/>
                <a:effectLst>
                  <a:innerShdw blurRad="69850" dist="43180" dir="5400000">
                    <a:srgbClr val="000000">
                      <a:alpha val="65000"/>
                    </a:srgbClr>
                  </a:innerShdw>
                </a:effectLst>
              </a:rPr>
              <a:t>Let children acquire reason and critical thinking, then introduce them to religion and let them choose for themselves  </a:t>
            </a:r>
          </a:p>
          <a:p>
            <a:pPr marL="457200" indent="-457200">
              <a:buFont typeface="Arial" pitchFamily="34" charset="0"/>
              <a:buChar char="•"/>
            </a:pPr>
            <a:r>
              <a:rPr lang="en-US" sz="2800" b="1" dirty="0" smtClean="0">
                <a:ln w="1905"/>
                <a:effectLst>
                  <a:innerShdw blurRad="69850" dist="43180" dir="5400000">
                    <a:srgbClr val="000000">
                      <a:alpha val="65000"/>
                    </a:srgbClr>
                  </a:innerShdw>
                </a:effectLst>
              </a:rPr>
              <a:t>What religion has ever said that?  </a:t>
            </a:r>
          </a:p>
          <a:p>
            <a:pPr marL="457200" indent="-457200">
              <a:buFont typeface="Arial" pitchFamily="34" charset="0"/>
              <a:buChar char="•"/>
            </a:pPr>
            <a:r>
              <a:rPr lang="en-US" sz="2800" b="1" dirty="0" smtClean="0">
                <a:ln w="1905"/>
                <a:effectLst>
                  <a:innerShdw blurRad="69850" dist="43180" dir="5400000">
                    <a:srgbClr val="000000">
                      <a:alpha val="65000"/>
                    </a:srgbClr>
                  </a:innerShdw>
                </a:effectLst>
              </a:rPr>
              <a:t>They would not dare—David Eller</a:t>
            </a:r>
            <a:endParaRPr lang="en-US" sz="2800" b="1" dirty="0">
              <a:ln w="1905"/>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2433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4246" t="15079" r="34965" b="16099"/>
          <a:stretch/>
        </p:blipFill>
        <p:spPr bwMode="auto">
          <a:xfrm rot="21429685">
            <a:off x="289545" y="565052"/>
            <a:ext cx="4495800" cy="56501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4225">
            <a:off x="4645601" y="561996"/>
            <a:ext cx="3850908" cy="5696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5855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57" t="8929" r="23698" b="6250"/>
          <a:stretch/>
        </p:blipFill>
        <p:spPr bwMode="auto">
          <a:xfrm>
            <a:off x="1266701" y="457200"/>
            <a:ext cx="6966857" cy="62048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796" t="8712" r="14861" b="59754"/>
          <a:stretch/>
        </p:blipFill>
        <p:spPr bwMode="auto">
          <a:xfrm>
            <a:off x="6927" y="6927"/>
            <a:ext cx="9171045" cy="227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0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4" y="1219200"/>
            <a:ext cx="8915400" cy="4457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39163" y="1524000"/>
            <a:ext cx="2853666" cy="769441"/>
          </a:xfrm>
          <a:prstGeom prst="rect">
            <a:avLst/>
          </a:prstGeom>
          <a:solidFill>
            <a:schemeClr val="tx1"/>
          </a:solidFill>
        </p:spPr>
        <p:txBody>
          <a:bodyPr wrap="none" lIns="91440" tIns="45720" rIns="91440" bIns="45720">
            <a:spAutoFit/>
          </a:bodyPr>
          <a:lstStyle/>
          <a:p>
            <a:pPr algn="ctr"/>
            <a:r>
              <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Thoughts?</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530705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9" name="Rectangle 3"/>
          <p:cNvSpPr>
            <a:spLocks noGrp="1" noChangeArrowheads="1"/>
          </p:cNvSpPr>
          <p:nvPr>
            <p:ph type="body" idx="1"/>
          </p:nvPr>
        </p:nvSpPr>
        <p:spPr>
          <a:xfrm>
            <a:off x="3959802" y="990600"/>
            <a:ext cx="4724400" cy="1676400"/>
          </a:xfrm>
        </p:spPr>
        <p:txBody>
          <a:bodyPr/>
          <a:lstStyle/>
          <a:p>
            <a:pPr marL="0" indent="0" algn="ctr" eaLnBrk="1" hangingPunct="1">
              <a:buNone/>
            </a:pPr>
            <a:r>
              <a:rPr lang="en-US" sz="36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Secular Humanist</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Philosophy of Humanism</a:t>
            </a: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r="1471"/>
          <a:stretch>
            <a:fillRect/>
          </a:stretch>
        </p:blipFill>
        <p:spPr bwMode="auto">
          <a:xfrm>
            <a:off x="762000" y="304800"/>
            <a:ext cx="3190875"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Rectangle 5"/>
          <p:cNvSpPr>
            <a:spLocks noChangeArrowheads="1"/>
          </p:cNvSpPr>
          <p:nvPr/>
        </p:nvSpPr>
        <p:spPr bwMode="auto">
          <a:xfrm>
            <a:off x="457200" y="3200400"/>
            <a:ext cx="8458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90600" lvl="1" indent="-533400" fontAlgn="base">
              <a:spcBef>
                <a:spcPct val="20000"/>
              </a:spcBef>
              <a:spcAft>
                <a:spcPct val="0"/>
              </a:spcAft>
              <a:buFont typeface="Arial" pitchFamily="34" charset="0"/>
              <a:buChar char="•"/>
            </a:pPr>
            <a:r>
              <a:rPr lang="en-US" sz="2800" b="1" dirty="0"/>
              <a:t>Virtue = promoting human well-being</a:t>
            </a:r>
          </a:p>
          <a:p>
            <a:pPr marL="990600" lvl="1" indent="-533400" fontAlgn="base">
              <a:spcBef>
                <a:spcPct val="20000"/>
              </a:spcBef>
              <a:spcAft>
                <a:spcPct val="0"/>
              </a:spcAft>
              <a:buFont typeface="Arial" pitchFamily="34" charset="0"/>
              <a:buChar char="•"/>
            </a:pPr>
            <a:r>
              <a:rPr lang="en-US" sz="2800" b="1" dirty="0"/>
              <a:t>Moral Action—driven by our social instincts</a:t>
            </a:r>
          </a:p>
          <a:p>
            <a:pPr marL="990600" lvl="1" indent="-533400" fontAlgn="base">
              <a:spcBef>
                <a:spcPct val="20000"/>
              </a:spcBef>
              <a:spcAft>
                <a:spcPct val="0"/>
              </a:spcAft>
              <a:buFont typeface="Arial" pitchFamily="34" charset="0"/>
              <a:buChar char="•"/>
            </a:pPr>
            <a:r>
              <a:rPr lang="en-US" sz="2800" b="1" dirty="0"/>
              <a:t>Social instincts = our innate </a:t>
            </a:r>
            <a:r>
              <a:rPr lang="en-US" sz="2800" b="1" dirty="0" smtClean="0"/>
              <a:t>altruistic     </a:t>
            </a:r>
            <a:r>
              <a:rPr lang="en-US" sz="2800" b="1" dirty="0"/>
              <a:t>co-operative tendencies</a:t>
            </a:r>
          </a:p>
          <a:p>
            <a:pPr marL="990600" lvl="1" indent="-533400" fontAlgn="base">
              <a:spcBef>
                <a:spcPct val="20000"/>
              </a:spcBef>
              <a:spcAft>
                <a:spcPct val="0"/>
              </a:spcAft>
              <a:buFont typeface="Arial" pitchFamily="34" charset="0"/>
              <a:buChar char="•"/>
            </a:pPr>
            <a:r>
              <a:rPr lang="en-US" sz="2800" b="1" dirty="0"/>
              <a:t>In the absence of the divine we have to take care of each other</a:t>
            </a:r>
          </a:p>
        </p:txBody>
      </p:sp>
    </p:spTree>
    <p:extLst>
      <p:ext uri="{BB962C8B-B14F-4D97-AF65-F5344CB8AC3E}">
        <p14:creationId xmlns:p14="http://schemas.microsoft.com/office/powerpoint/2010/main" val="1000086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0101">
                                            <p:txEl>
                                              <p:pRg st="0" end="0"/>
                                            </p:txEl>
                                          </p:spTgt>
                                        </p:tgtEl>
                                        <p:attrNameLst>
                                          <p:attrName>style.visibility</p:attrName>
                                        </p:attrNameLst>
                                      </p:cBhvr>
                                      <p:to>
                                        <p:strVal val="visible"/>
                                      </p:to>
                                    </p:set>
                                    <p:animEffect transition="in" filter="fade">
                                      <p:cBhvr>
                                        <p:cTn id="7" dur="500"/>
                                        <p:tgtEl>
                                          <p:spTgt spid="2601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0101">
                                            <p:txEl>
                                              <p:pRg st="1" end="1"/>
                                            </p:txEl>
                                          </p:spTgt>
                                        </p:tgtEl>
                                        <p:attrNameLst>
                                          <p:attrName>style.visibility</p:attrName>
                                        </p:attrNameLst>
                                      </p:cBhvr>
                                      <p:to>
                                        <p:strVal val="visible"/>
                                      </p:to>
                                    </p:set>
                                    <p:animEffect transition="in" filter="fade">
                                      <p:cBhvr>
                                        <p:cTn id="12" dur="500"/>
                                        <p:tgtEl>
                                          <p:spTgt spid="26010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0101">
                                            <p:txEl>
                                              <p:pRg st="2" end="2"/>
                                            </p:txEl>
                                          </p:spTgt>
                                        </p:tgtEl>
                                        <p:attrNameLst>
                                          <p:attrName>style.visibility</p:attrName>
                                        </p:attrNameLst>
                                      </p:cBhvr>
                                      <p:to>
                                        <p:strVal val="visible"/>
                                      </p:to>
                                    </p:set>
                                    <p:animEffect transition="in" filter="fade">
                                      <p:cBhvr>
                                        <p:cTn id="17" dur="500"/>
                                        <p:tgtEl>
                                          <p:spTgt spid="26010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60101">
                                            <p:txEl>
                                              <p:pRg st="3" end="3"/>
                                            </p:txEl>
                                          </p:spTgt>
                                        </p:tgtEl>
                                        <p:attrNameLst>
                                          <p:attrName>style.visibility</p:attrName>
                                        </p:attrNameLst>
                                      </p:cBhvr>
                                      <p:to>
                                        <p:strVal val="visible"/>
                                      </p:to>
                                    </p:set>
                                    <p:animEffect transition="in" filter="fade">
                                      <p:cBhvr>
                                        <p:cTn id="22" dur="500"/>
                                        <p:tgtEl>
                                          <p:spTgt spid="2601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9" name="Rectangle 3"/>
          <p:cNvSpPr>
            <a:spLocks noGrp="1" noChangeArrowheads="1"/>
          </p:cNvSpPr>
          <p:nvPr>
            <p:ph type="body" idx="1"/>
          </p:nvPr>
        </p:nvSpPr>
        <p:spPr>
          <a:xfrm>
            <a:off x="3959802" y="990600"/>
            <a:ext cx="4724400" cy="1676400"/>
          </a:xfrm>
        </p:spPr>
        <p:txBody>
          <a:bodyPr/>
          <a:lstStyle/>
          <a:p>
            <a:pPr marL="0" indent="0" algn="ctr" eaLnBrk="1" hangingPunct="1">
              <a:buNone/>
            </a:pPr>
            <a:r>
              <a:rPr lang="en-US" sz="48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Seven Secular Virtues</a:t>
            </a:r>
            <a:endPar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47460" name="Picture 4"/>
          <p:cNvPicPr>
            <a:picLocks noChangeAspect="1" noChangeArrowheads="1"/>
          </p:cNvPicPr>
          <p:nvPr/>
        </p:nvPicPr>
        <p:blipFill>
          <a:blip r:embed="rId3">
            <a:extLst>
              <a:ext uri="{28A0092B-C50C-407E-A947-70E740481C1C}">
                <a14:useLocalDpi xmlns:a14="http://schemas.microsoft.com/office/drawing/2010/main" val="0"/>
              </a:ext>
            </a:extLst>
          </a:blip>
          <a:srcRect r="1471"/>
          <a:stretch>
            <a:fillRect/>
          </a:stretch>
        </p:blipFill>
        <p:spPr bwMode="auto">
          <a:xfrm>
            <a:off x="762000" y="304800"/>
            <a:ext cx="3190875" cy="259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Rectangle 5"/>
          <p:cNvSpPr>
            <a:spLocks noChangeArrowheads="1"/>
          </p:cNvSpPr>
          <p:nvPr/>
        </p:nvSpPr>
        <p:spPr bwMode="auto">
          <a:xfrm>
            <a:off x="457200" y="3200400"/>
            <a:ext cx="8458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90600" lvl="1" indent="-533400" fontAlgn="base">
              <a:spcBef>
                <a:spcPct val="20000"/>
              </a:spcBef>
              <a:spcAft>
                <a:spcPct val="0"/>
              </a:spcAft>
              <a:buFontTx/>
              <a:buAutoNum type="alphaLcPeriod"/>
            </a:pPr>
            <a:endParaRPr lang="en-US" sz="2800" b="1" dirty="0">
              <a:solidFill>
                <a:srgbClr val="000000"/>
              </a:solidFill>
            </a:endParaRPr>
          </a:p>
        </p:txBody>
      </p:sp>
      <p:sp>
        <p:nvSpPr>
          <p:cNvPr id="3" name="Rectangle 2"/>
          <p:cNvSpPr/>
          <p:nvPr/>
        </p:nvSpPr>
        <p:spPr>
          <a:xfrm>
            <a:off x="457200" y="3200400"/>
            <a:ext cx="8458200" cy="3416320"/>
          </a:xfrm>
          <a:prstGeom prst="rect">
            <a:avLst/>
          </a:prstGeom>
        </p:spPr>
        <p:txBody>
          <a:bodyPr wrap="square">
            <a:spAutoFit/>
          </a:bodyPr>
          <a:lstStyle/>
          <a:p>
            <a:pPr marL="342900" lvl="0" indent="-342900">
              <a:buFont typeface="Arial" pitchFamily="34" charset="0"/>
              <a:buChar char="•"/>
            </a:pPr>
            <a:r>
              <a:rPr lang="en-US" sz="2400" b="1" dirty="0"/>
              <a:t>Compare the original seven virtues (faith, hope, charity, courage, justice, temperance, and wisdom) to McGowan’s seven (humility, empathy, courage, honesty, openness, generosity, and gratitude</a:t>
            </a:r>
            <a:r>
              <a:rPr lang="en-US" sz="2400" b="1" dirty="0" smtClean="0"/>
              <a:t>)  </a:t>
            </a:r>
          </a:p>
          <a:p>
            <a:pPr marL="342900" lvl="0" indent="-342900">
              <a:buFont typeface="Arial" pitchFamily="34" charset="0"/>
              <a:buChar char="•"/>
            </a:pPr>
            <a:r>
              <a:rPr lang="en-US" sz="2400" b="1" dirty="0" smtClean="0"/>
              <a:t>What </a:t>
            </a:r>
            <a:r>
              <a:rPr lang="en-US" sz="2400" b="1" dirty="0"/>
              <a:t>are their respective strengths and weaknesses as moral imperatives?  </a:t>
            </a:r>
            <a:endParaRPr lang="en-US" sz="2400" b="1" dirty="0" smtClean="0"/>
          </a:p>
          <a:p>
            <a:pPr marL="342900" lvl="0" indent="-342900">
              <a:buFont typeface="Arial" pitchFamily="34" charset="0"/>
              <a:buChar char="•"/>
            </a:pPr>
            <a:r>
              <a:rPr lang="en-US" sz="2400" b="1" dirty="0" smtClean="0"/>
              <a:t>How </a:t>
            </a:r>
            <a:r>
              <a:rPr lang="en-US" sz="2400" b="1" dirty="0"/>
              <a:t>much common ground is evident?  </a:t>
            </a:r>
            <a:endParaRPr lang="en-US" sz="2400" b="1" dirty="0" smtClean="0"/>
          </a:p>
          <a:p>
            <a:pPr marL="342900" lvl="0" indent="-342900">
              <a:buFont typeface="Arial" pitchFamily="34" charset="0"/>
              <a:buChar char="•"/>
            </a:pPr>
            <a:r>
              <a:rPr lang="en-US" sz="2400" b="1" dirty="0" smtClean="0"/>
              <a:t>Are </a:t>
            </a:r>
            <a:r>
              <a:rPr lang="en-US" sz="2400" b="1" dirty="0"/>
              <a:t>there any you would add or subtract from McGowan’s list?</a:t>
            </a:r>
          </a:p>
        </p:txBody>
      </p:sp>
    </p:spTree>
    <p:extLst>
      <p:ext uri="{BB962C8B-B14F-4D97-AF65-F5344CB8AC3E}">
        <p14:creationId xmlns:p14="http://schemas.microsoft.com/office/powerpoint/2010/main" val="8364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81025"/>
            <a:ext cx="8572500" cy="5695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429000" y="914399"/>
            <a:ext cx="5111591" cy="769441"/>
          </a:xfrm>
          <a:prstGeom prst="rect">
            <a:avLst/>
          </a:prstGeom>
          <a:solidFill>
            <a:schemeClr val="tx1"/>
          </a:solidFill>
        </p:spPr>
        <p:txBody>
          <a:bodyPr wrap="none" lIns="91440" tIns="45720" rIns="91440" bIns="45720">
            <a:spAutoFit/>
          </a:bodyPr>
          <a:lstStyle/>
          <a:p>
            <a:pPr algn="ctr"/>
            <a:r>
              <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Pride </a:t>
            </a:r>
            <a:r>
              <a:rPr lang="en-US" sz="4400" b="0" cap="none" spc="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vs</a:t>
            </a:r>
            <a:r>
              <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Arrogance</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465385" y="5486400"/>
            <a:ext cx="8212505" cy="646331"/>
          </a:xfrm>
          <a:prstGeom prst="rect">
            <a:avLst/>
          </a:prstGeom>
          <a:solidFill>
            <a:schemeClr val="tx1"/>
          </a:solidFill>
        </p:spPr>
        <p:txBody>
          <a:bodyPr wrap="none" lIns="91440" tIns="45720" rIns="91440" bIns="45720">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Caring about what others think and feel</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089339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81025"/>
            <a:ext cx="8572500" cy="5695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429000" y="914399"/>
            <a:ext cx="5111591" cy="769441"/>
          </a:xfrm>
          <a:prstGeom prst="rect">
            <a:avLst/>
          </a:prstGeom>
          <a:solidFill>
            <a:schemeClr val="tx1"/>
          </a:solidFill>
        </p:spPr>
        <p:txBody>
          <a:bodyPr wrap="none" lIns="91440" tIns="45720" rIns="91440" bIns="45720">
            <a:spAutoFit/>
          </a:bodyPr>
          <a:lstStyle/>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Pride </a:t>
            </a:r>
            <a:r>
              <a:rPr lang="en-US" sz="4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vs</a:t>
            </a: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 Arrogance</a:t>
            </a:r>
          </a:p>
        </p:txBody>
      </p:sp>
      <p:sp>
        <p:nvSpPr>
          <p:cNvPr id="6" name="Rectangle 5"/>
          <p:cNvSpPr/>
          <p:nvPr/>
        </p:nvSpPr>
        <p:spPr>
          <a:xfrm>
            <a:off x="873204" y="5486400"/>
            <a:ext cx="7397591" cy="1200329"/>
          </a:xfrm>
          <a:prstGeom prst="rect">
            <a:avLst/>
          </a:prstGeom>
          <a:solidFill>
            <a:schemeClr val="tx1"/>
          </a:solidFill>
        </p:spPr>
        <p:txBody>
          <a:bodyPr wrap="square" lIns="91440" tIns="45720" rIns="91440" bIns="45720">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Humility is the natural consequence of religious disbelief</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291519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08"/>
          <a:stretch/>
        </p:blipFill>
        <p:spPr bwMode="auto">
          <a:xfrm>
            <a:off x="304800" y="304800"/>
            <a:ext cx="4743309"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76800" y="311727"/>
            <a:ext cx="2916183" cy="923330"/>
          </a:xfrm>
          <a:prstGeom prst="rect">
            <a:avLst/>
          </a:prstGeom>
          <a:solidFill>
            <a:schemeClr val="tx1"/>
          </a:solid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Empathy</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5181600" y="1474335"/>
            <a:ext cx="3733800" cy="3416320"/>
          </a:xfrm>
          <a:prstGeom prst="rect">
            <a:avLst/>
          </a:prstGeom>
        </p:spPr>
        <p:txBody>
          <a:bodyPr wrap="square">
            <a:spAutoFit/>
          </a:bodyPr>
          <a:lstStyle/>
          <a:p>
            <a:pPr marL="342900" lvl="0" indent="-342900">
              <a:buFont typeface="Arial" pitchFamily="34" charset="0"/>
              <a:buChar char="•"/>
            </a:pPr>
            <a:r>
              <a:rPr lang="en-US" sz="2400" b="1" dirty="0" smtClean="0"/>
              <a:t>Understand how someone else feels—care   </a:t>
            </a:r>
          </a:p>
          <a:p>
            <a:pPr marL="342900" lvl="0" indent="-342900">
              <a:buFont typeface="Arial" pitchFamily="34" charset="0"/>
              <a:buChar char="•"/>
            </a:pPr>
            <a:r>
              <a:rPr lang="en-US" sz="2400" b="1" dirty="0" smtClean="0"/>
              <a:t>Allow children see poverty up close </a:t>
            </a:r>
          </a:p>
          <a:p>
            <a:pPr marL="342900" lvl="0" indent="-342900">
              <a:buFont typeface="Arial" pitchFamily="34" charset="0"/>
              <a:buChar char="•"/>
            </a:pPr>
            <a:r>
              <a:rPr lang="en-US" sz="2400" b="1" dirty="0" smtClean="0"/>
              <a:t>Travel to other countries</a:t>
            </a:r>
          </a:p>
          <a:p>
            <a:pPr marL="342900" lvl="0" indent="-342900">
              <a:buFont typeface="Arial" pitchFamily="34" charset="0"/>
              <a:buChar char="•"/>
            </a:pPr>
            <a:r>
              <a:rPr lang="en-US" sz="2400" b="1" dirty="0" smtClean="0"/>
              <a:t>Value difference &amp; </a:t>
            </a:r>
            <a:r>
              <a:rPr lang="en-US" sz="2400" b="1" i="1" dirty="0" smtClean="0"/>
              <a:t>recognize sameness</a:t>
            </a:r>
            <a:endParaRPr lang="en-US" sz="2400" b="1" dirty="0"/>
          </a:p>
        </p:txBody>
      </p:sp>
      <p:sp>
        <p:nvSpPr>
          <p:cNvPr id="5" name="Rectangle 4"/>
          <p:cNvSpPr/>
          <p:nvPr/>
        </p:nvSpPr>
        <p:spPr>
          <a:xfrm>
            <a:off x="1066800" y="5121487"/>
            <a:ext cx="7315200" cy="1384995"/>
          </a:xfrm>
          <a:prstGeom prst="rect">
            <a:avLst/>
          </a:prstGeom>
        </p:spPr>
        <p:txBody>
          <a:bodyPr wrap="square">
            <a:spAutoFit/>
          </a:bodyPr>
          <a:lstStyle/>
          <a:p>
            <a:pPr marL="342900" lvl="0" indent="-342900">
              <a:buFont typeface="Arial" pitchFamily="34" charset="0"/>
              <a:buChar char="•"/>
            </a:pPr>
            <a:r>
              <a:rPr lang="en-US" sz="2800" b="1" dirty="0" smtClean="0"/>
              <a:t>Understand religion—realities gave birth to religion and keep it alive</a:t>
            </a:r>
          </a:p>
          <a:p>
            <a:pPr marL="342900" lvl="0" indent="-342900">
              <a:buFont typeface="Arial" pitchFamily="34" charset="0"/>
              <a:buChar char="•"/>
            </a:pPr>
            <a:r>
              <a:rPr lang="en-US" sz="2800" b="1" dirty="0" smtClean="0"/>
              <a:t>Comfort in the face of death</a:t>
            </a:r>
          </a:p>
        </p:txBody>
      </p:sp>
    </p:spTree>
    <p:extLst>
      <p:ext uri="{BB962C8B-B14F-4D97-AF65-F5344CB8AC3E}">
        <p14:creationId xmlns:p14="http://schemas.microsoft.com/office/powerpoint/2010/main" val="250196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r="479"/>
          <a:stretch>
            <a:fillRect/>
          </a:stretch>
        </p:blipFill>
        <p:spPr bwMode="auto">
          <a:xfrm>
            <a:off x="100013" y="433388"/>
            <a:ext cx="8970962"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r="1833"/>
          <a:stretch>
            <a:fillRect/>
          </a:stretch>
        </p:blipFill>
        <p:spPr bwMode="auto">
          <a:xfrm>
            <a:off x="5743575" y="147638"/>
            <a:ext cx="3324225"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l="4834" t="22331" r="7031" b="54622"/>
          <a:stretch>
            <a:fillRect/>
          </a:stretch>
        </p:blipFill>
        <p:spPr bwMode="auto">
          <a:xfrm>
            <a:off x="52388" y="147638"/>
            <a:ext cx="55245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Scotland 2007 0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38" y="-42863"/>
            <a:ext cx="9293226" cy="696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Edinburgh 2010 18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775" y="-66675"/>
            <a:ext cx="9337675" cy="700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Rolf Card"/>
          <p:cNvPicPr>
            <a:picLocks noChangeAspect="1" noChangeArrowheads="1"/>
          </p:cNvPicPr>
          <p:nvPr/>
        </p:nvPicPr>
        <p:blipFill>
          <a:blip r:embed="rId8">
            <a:extLst>
              <a:ext uri="{28A0092B-C50C-407E-A947-70E740481C1C}">
                <a14:useLocalDpi xmlns:a14="http://schemas.microsoft.com/office/drawing/2010/main" val="0"/>
              </a:ext>
            </a:extLst>
          </a:blip>
          <a:srcRect r="4416" b="7176"/>
          <a:stretch>
            <a:fillRect/>
          </a:stretch>
        </p:blipFill>
        <p:spPr bwMode="auto">
          <a:xfrm>
            <a:off x="-104775" y="-66675"/>
            <a:ext cx="2989263"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74006" y="5029200"/>
            <a:ext cx="7287830" cy="1323439"/>
          </a:xfrm>
          <a:prstGeom prst="rect">
            <a:avLst/>
          </a:prstGeom>
          <a:solidFill>
            <a:schemeClr val="tx1"/>
          </a:solidFill>
        </p:spPr>
        <p:txBody>
          <a:bodyPr wrap="squar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Communicating Across Lines of Religious Difference</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732570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fade">
                                      <p:cBhvr>
                                        <p:cTn id="7" dur="500"/>
                                        <p:tgtEl>
                                          <p:spTgt spid="194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463"/>
                                        </p:tgtEl>
                                        <p:attrNameLst>
                                          <p:attrName>style.visibility</p:attrName>
                                        </p:attrNameLst>
                                      </p:cBhvr>
                                      <p:to>
                                        <p:strVal val="visible"/>
                                      </p:to>
                                    </p:set>
                                    <p:animEffect transition="in" filter="fade">
                                      <p:cBhvr>
                                        <p:cTn id="12" dur="500"/>
                                        <p:tgtEl>
                                          <p:spTgt spid="1946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464"/>
                                        </p:tgtEl>
                                        <p:attrNameLst>
                                          <p:attrName>style.visibility</p:attrName>
                                        </p:attrNameLst>
                                      </p:cBhvr>
                                      <p:to>
                                        <p:strVal val="visible"/>
                                      </p:to>
                                    </p:set>
                                    <p:animEffect transition="in" filter="fade">
                                      <p:cBhvr>
                                        <p:cTn id="17" dur="500"/>
                                        <p:tgtEl>
                                          <p:spTgt spid="194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465"/>
                                        </p:tgtEl>
                                        <p:attrNameLst>
                                          <p:attrName>style.visibility</p:attrName>
                                        </p:attrNameLst>
                                      </p:cBhvr>
                                      <p:to>
                                        <p:strVal val="visible"/>
                                      </p:to>
                                    </p:set>
                                    <p:animEffect transition="in" filter="fade">
                                      <p:cBhvr>
                                        <p:cTn id="22" dur="500"/>
                                        <p:tgtEl>
                                          <p:spTgt spid="194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Parenting Beyond Belief"/>
          <p:cNvPicPr>
            <a:picLocks noChangeAspect="1" noChangeArrowheads="1"/>
          </p:cNvPicPr>
          <p:nvPr/>
        </p:nvPicPr>
        <p:blipFill>
          <a:blip r:embed="rId3" cstate="print">
            <a:extLst>
              <a:ext uri="{28A0092B-C50C-407E-A947-70E740481C1C}">
                <a14:useLocalDpi xmlns:a14="http://schemas.microsoft.com/office/drawing/2010/main" val="0"/>
              </a:ext>
            </a:extLst>
          </a:blip>
          <a:srcRect r="958" b="1158"/>
          <a:stretch>
            <a:fillRect/>
          </a:stretch>
        </p:blipFill>
        <p:spPr bwMode="auto">
          <a:xfrm>
            <a:off x="-3175" y="-28575"/>
            <a:ext cx="4587875" cy="689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arenting Semina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63" t="7464" r="8558"/>
          <a:stretch/>
        </p:blipFill>
        <p:spPr bwMode="auto">
          <a:xfrm>
            <a:off x="4724399" y="388143"/>
            <a:ext cx="4285457" cy="6062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03978" y="526473"/>
            <a:ext cx="4111422" cy="584775"/>
          </a:xfrm>
          <a:prstGeom prst="rect">
            <a:avLst/>
          </a:prstGeom>
          <a:noFill/>
        </p:spPr>
        <p:txBody>
          <a:bodyPr wrap="square" lIns="91440" tIns="45720" rIns="91440" bIns="45720">
            <a:spAutoFit/>
          </a:bodyPr>
          <a:lstStyle/>
          <a:p>
            <a:pPr algn="ctr"/>
            <a:r>
              <a:rPr lang="en-US" sz="32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December 13, 2008</a:t>
            </a:r>
            <a:endParaRPr lang="en-US" sz="32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1020554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92768"/>
            <a:ext cx="4800600" cy="4547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2000" y="1966571"/>
            <a:ext cx="4277986" cy="1200329"/>
          </a:xfrm>
          <a:prstGeom prst="rect">
            <a:avLst/>
          </a:prstGeom>
          <a:solidFill>
            <a:schemeClr val="tx1"/>
          </a:solidFill>
        </p:spPr>
        <p:txBody>
          <a:bodyPr wrap="square" lIns="91440" tIns="45720" rIns="91440" bIns="45720">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Nonconformity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R</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equires Courage</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381000" y="5181600"/>
            <a:ext cx="8448204" cy="1200329"/>
          </a:xfrm>
          <a:prstGeom prst="rect">
            <a:avLst/>
          </a:prstGeom>
          <a:solidFill>
            <a:schemeClr val="tx1"/>
          </a:solidFill>
        </p:spPr>
        <p:txBody>
          <a:bodyPr wrap="square" lIns="91440" tIns="45720" rIns="91440" bIns="45720">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Religion evolved not to provide answers but to console fears</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9340728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886" y="4800600"/>
            <a:ext cx="7429500" cy="1325563"/>
          </a:xfrm>
        </p:spPr>
        <p:txBody>
          <a:bodyPr/>
          <a:lstStyle/>
          <a:p>
            <a:r>
              <a:rPr lang="en-US" b="1" dirty="0" smtClean="0">
                <a:solidFill>
                  <a:schemeClr val="accent2">
                    <a:lumMod val="75000"/>
                  </a:schemeClr>
                </a:solidFill>
              </a:rPr>
              <a:t>It’s expedient to pressure children to conform</a:t>
            </a:r>
          </a:p>
          <a:p>
            <a:r>
              <a:rPr lang="en-US" b="1" dirty="0" smtClean="0">
                <a:solidFill>
                  <a:schemeClr val="accent2">
                    <a:lumMod val="75000"/>
                  </a:schemeClr>
                </a:solidFill>
              </a:rPr>
              <a:t>It encourages community</a:t>
            </a:r>
          </a:p>
          <a:p>
            <a:endParaRPr lang="en-US" sz="2800" b="1" dirty="0" smtClean="0">
              <a:solidFill>
                <a:schemeClr val="accent2">
                  <a:lumMod val="75000"/>
                </a:schemeClr>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886" y="145473"/>
            <a:ext cx="7429500" cy="418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657600" y="4003782"/>
            <a:ext cx="5486400" cy="646331"/>
          </a:xfrm>
          <a:prstGeom prst="rect">
            <a:avLst/>
          </a:prstGeom>
          <a:blipFill>
            <a:blip r:embed="rId3"/>
            <a:tile tx="0" ty="0" sx="100000" sy="100000" flip="none" algn="tl"/>
          </a:blipFill>
        </p:spPr>
        <p:txBody>
          <a:bodyPr wrap="square" lIns="91440" tIns="45720" rIns="91440" bIns="45720">
            <a:spAutoFit/>
          </a:bodyPr>
          <a:lstStyle/>
          <a:p>
            <a:pPr algn="ctr"/>
            <a:r>
              <a:rPr lang="en-US" sz="36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“What We Believe”</a:t>
            </a:r>
          </a:p>
        </p:txBody>
      </p:sp>
    </p:spTree>
    <p:extLst>
      <p:ext uri="{BB962C8B-B14F-4D97-AF65-F5344CB8AC3E}">
        <p14:creationId xmlns:p14="http://schemas.microsoft.com/office/powerpoint/2010/main" val="37981196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type="body" sz="half" idx="1"/>
          </p:nvPr>
        </p:nvSpPr>
        <p:spPr>
          <a:xfrm>
            <a:off x="304800" y="1828800"/>
            <a:ext cx="4572000" cy="5029200"/>
          </a:xfrm>
        </p:spPr>
        <p:txBody>
          <a:bodyPr/>
          <a:lstStyle/>
          <a:p>
            <a:pPr>
              <a:lnSpc>
                <a:spcPct val="90000"/>
              </a:lnSpc>
            </a:pPr>
            <a:r>
              <a:rPr lang="en-US" sz="2800" b="1" dirty="0">
                <a:solidFill>
                  <a:srgbClr val="C00000"/>
                </a:solidFill>
                <a:latin typeface="Arial" charset="0"/>
              </a:rPr>
              <a:t>Conforming </a:t>
            </a:r>
            <a:r>
              <a:rPr lang="en-US" sz="2800" b="1" dirty="0" smtClean="0">
                <a:solidFill>
                  <a:srgbClr val="C00000"/>
                </a:solidFill>
                <a:latin typeface="Arial" charset="0"/>
              </a:rPr>
              <a:t>to </a:t>
            </a:r>
            <a:r>
              <a:rPr lang="en-US" sz="2800" b="1" dirty="0">
                <a:solidFill>
                  <a:srgbClr val="C00000"/>
                </a:solidFill>
                <a:latin typeface="Arial" charset="0"/>
              </a:rPr>
              <a:t>dictates of authority figures had advantages</a:t>
            </a:r>
          </a:p>
          <a:p>
            <a:pPr>
              <a:lnSpc>
                <a:spcPct val="90000"/>
              </a:lnSpc>
            </a:pPr>
            <a:r>
              <a:rPr lang="en-US" sz="2800" b="1" dirty="0">
                <a:solidFill>
                  <a:srgbClr val="C00000"/>
                </a:solidFill>
                <a:latin typeface="Arial" charset="0"/>
              </a:rPr>
              <a:t>P</a:t>
            </a:r>
            <a:r>
              <a:rPr lang="en-US" sz="2800" b="1" dirty="0" smtClean="0">
                <a:solidFill>
                  <a:srgbClr val="C00000"/>
                </a:solidFill>
                <a:latin typeface="Arial" charset="0"/>
              </a:rPr>
              <a:t>arents</a:t>
            </a:r>
            <a:r>
              <a:rPr lang="en-US" sz="2800" b="1" dirty="0">
                <a:solidFill>
                  <a:srgbClr val="C00000"/>
                </a:solidFill>
                <a:latin typeface="Arial" charset="0"/>
              </a:rPr>
              <a:t>, </a:t>
            </a:r>
            <a:r>
              <a:rPr lang="en-US" sz="2800" b="1" dirty="0" smtClean="0">
                <a:solidFill>
                  <a:srgbClr val="C00000"/>
                </a:solidFill>
                <a:latin typeface="Arial" charset="0"/>
              </a:rPr>
              <a:t>teachers </a:t>
            </a:r>
            <a:r>
              <a:rPr lang="en-US" sz="2800" b="1" dirty="0">
                <a:solidFill>
                  <a:srgbClr val="C00000"/>
                </a:solidFill>
                <a:latin typeface="Arial" charset="0"/>
              </a:rPr>
              <a:t>knew more than we </a:t>
            </a:r>
            <a:r>
              <a:rPr lang="en-US" sz="2800" b="1" dirty="0" smtClean="0">
                <a:solidFill>
                  <a:srgbClr val="C00000"/>
                </a:solidFill>
                <a:latin typeface="Arial" charset="0"/>
              </a:rPr>
              <a:t>did</a:t>
            </a:r>
          </a:p>
          <a:p>
            <a:pPr>
              <a:lnSpc>
                <a:spcPct val="90000"/>
              </a:lnSpc>
            </a:pPr>
            <a:r>
              <a:rPr lang="en-US" sz="2800" b="1" dirty="0">
                <a:solidFill>
                  <a:srgbClr val="C00000"/>
                </a:solidFill>
                <a:latin typeface="Arial" charset="0"/>
              </a:rPr>
              <a:t>F</a:t>
            </a:r>
            <a:r>
              <a:rPr lang="en-US" sz="2800" b="1" dirty="0" smtClean="0">
                <a:solidFill>
                  <a:srgbClr val="C00000"/>
                </a:solidFill>
                <a:latin typeface="Arial" charset="0"/>
              </a:rPr>
              <a:t>ollowing </a:t>
            </a:r>
            <a:r>
              <a:rPr lang="en-US" sz="2800" b="1" dirty="0">
                <a:solidFill>
                  <a:srgbClr val="C00000"/>
                </a:solidFill>
                <a:latin typeface="Arial" charset="0"/>
              </a:rPr>
              <a:t>their advice was beneficial</a:t>
            </a:r>
          </a:p>
          <a:p>
            <a:pPr>
              <a:lnSpc>
                <a:spcPct val="90000"/>
              </a:lnSpc>
            </a:pPr>
            <a:r>
              <a:rPr lang="en-US" sz="2800" b="1" dirty="0">
                <a:solidFill>
                  <a:srgbClr val="C00000"/>
                </a:solidFill>
                <a:latin typeface="Arial" charset="0"/>
              </a:rPr>
              <a:t>Their positions speak of greater access to information and power</a:t>
            </a:r>
          </a:p>
        </p:txBody>
      </p:sp>
      <p:pic>
        <p:nvPicPr>
          <p:cNvPr id="18438" name="Picture 6" descr="Wise_King_Solomon"/>
          <p:cNvPicPr>
            <a:picLocks noChangeAspect="1" noChangeArrowheads="1"/>
          </p:cNvPicPr>
          <p:nvPr/>
        </p:nvPicPr>
        <p:blipFill>
          <a:blip r:embed="rId3">
            <a:extLst>
              <a:ext uri="{28A0092B-C50C-407E-A947-70E740481C1C}">
                <a14:useLocalDpi xmlns:a14="http://schemas.microsoft.com/office/drawing/2010/main" val="0"/>
              </a:ext>
            </a:extLst>
          </a:blip>
          <a:srcRect l="6140" t="1480" r="6364" b="5263"/>
          <a:stretch>
            <a:fillRect/>
          </a:stretch>
        </p:blipFill>
        <p:spPr bwMode="auto">
          <a:xfrm>
            <a:off x="5029200" y="914400"/>
            <a:ext cx="3860800"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Rectangle 3"/>
          <p:cNvSpPr/>
          <p:nvPr/>
        </p:nvSpPr>
        <p:spPr>
          <a:xfrm>
            <a:off x="0" y="457200"/>
            <a:ext cx="4572000" cy="1015663"/>
          </a:xfrm>
          <a:prstGeom prst="rect">
            <a:avLst/>
          </a:prstGeom>
          <a:blipFill>
            <a:blip r:embed="rId4"/>
            <a:tile tx="0" ty="0" sx="100000" sy="100000" flip="none" algn="tl"/>
          </a:blipFill>
        </p:spPr>
        <p:txBody>
          <a:bodyPr wrap="square" lIns="91440" tIns="45720" rIns="91440" bIns="45720">
            <a:spAutoFit/>
          </a:bodyPr>
          <a:lstStyle/>
          <a:p>
            <a:pPr algn="ctr"/>
            <a:r>
              <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Obedience</a:t>
            </a:r>
          </a:p>
        </p:txBody>
      </p:sp>
    </p:spTree>
    <p:extLst>
      <p:ext uri="{BB962C8B-B14F-4D97-AF65-F5344CB8AC3E}">
        <p14:creationId xmlns:p14="http://schemas.microsoft.com/office/powerpoint/2010/main" val="85962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500"/>
                                        <p:tgtEl>
                                          <p:spTgt spid="184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5">
                                            <p:txEl>
                                              <p:pRg st="2" end="2"/>
                                            </p:txEl>
                                          </p:spTgt>
                                        </p:tgtEl>
                                        <p:attrNameLst>
                                          <p:attrName>style.visibility</p:attrName>
                                        </p:attrNameLst>
                                      </p:cBhvr>
                                      <p:to>
                                        <p:strVal val="visible"/>
                                      </p:to>
                                    </p:set>
                                    <p:animEffect transition="in" filter="fade">
                                      <p:cBhvr>
                                        <p:cTn id="12" dur="500"/>
                                        <p:tgtEl>
                                          <p:spTgt spid="184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Effect transition="in" filter="fade">
                                      <p:cBhvr>
                                        <p:cTn id="17"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0994" name="Rectangle 2"/>
          <p:cNvSpPr>
            <a:spLocks noGrp="1" noChangeArrowheads="1"/>
          </p:cNvSpPr>
          <p:nvPr>
            <p:ph type="body" idx="1"/>
          </p:nvPr>
        </p:nvSpPr>
        <p:spPr>
          <a:xfrm>
            <a:off x="1295400" y="4427394"/>
            <a:ext cx="6553200" cy="2306638"/>
          </a:xfrm>
          <a:solidFill>
            <a:schemeClr val="tx1"/>
          </a:solidFill>
        </p:spPr>
        <p:txBody>
          <a:bodyPr/>
          <a:lstStyle/>
          <a:p>
            <a:pPr>
              <a:lnSpc>
                <a:spcPct val="90000"/>
              </a:lnSpc>
            </a:pPr>
            <a:r>
              <a:rPr lang="en-US" sz="2800" b="1" dirty="0" smtClean="0">
                <a:solidFill>
                  <a:schemeClr val="bg1"/>
                </a:solidFill>
              </a:rPr>
              <a:t>Religion = evolutionary by-product</a:t>
            </a:r>
          </a:p>
          <a:p>
            <a:pPr>
              <a:lnSpc>
                <a:spcPct val="90000"/>
              </a:lnSpc>
            </a:pPr>
            <a:r>
              <a:rPr lang="en-US" sz="2800" b="1" dirty="0" smtClean="0">
                <a:solidFill>
                  <a:schemeClr val="bg1"/>
                </a:solidFill>
              </a:rPr>
              <a:t>Children’s brains—believe your elders without question</a:t>
            </a:r>
          </a:p>
          <a:p>
            <a:pPr>
              <a:lnSpc>
                <a:spcPct val="90000"/>
              </a:lnSpc>
            </a:pPr>
            <a:r>
              <a:rPr lang="en-US" sz="2800" b="1" dirty="0" smtClean="0">
                <a:solidFill>
                  <a:schemeClr val="bg1"/>
                </a:solidFill>
              </a:rPr>
              <a:t>Flip side of trusting obedience =     </a:t>
            </a:r>
            <a:r>
              <a:rPr lang="en-US" sz="2800" b="1" i="1" dirty="0" smtClean="0">
                <a:solidFill>
                  <a:schemeClr val="bg1"/>
                </a:solidFill>
              </a:rPr>
              <a:t>slavish gullibility</a:t>
            </a:r>
          </a:p>
        </p:txBody>
      </p:sp>
      <p:pic>
        <p:nvPicPr>
          <p:cNvPr id="163843" name="Picture 3"/>
          <p:cNvPicPr>
            <a:picLocks noChangeAspect="1" noChangeArrowheads="1"/>
          </p:cNvPicPr>
          <p:nvPr/>
        </p:nvPicPr>
        <p:blipFill>
          <a:blip r:embed="rId4">
            <a:extLst>
              <a:ext uri="{28A0092B-C50C-407E-A947-70E740481C1C}">
                <a14:useLocalDpi xmlns:a14="http://schemas.microsoft.com/office/drawing/2010/main" val="0"/>
              </a:ext>
            </a:extLst>
          </a:blip>
          <a:srcRect r="853"/>
          <a:stretch>
            <a:fillRect/>
          </a:stretch>
        </p:blipFill>
        <p:spPr bwMode="auto">
          <a:xfrm>
            <a:off x="1295400" y="0"/>
            <a:ext cx="6553200"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27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3843"/>
                                        </p:tgtEl>
                                        <p:attrNameLst>
                                          <p:attrName>style.visibility</p:attrName>
                                        </p:attrNameLst>
                                      </p:cBhvr>
                                      <p:to>
                                        <p:strVal val="visible"/>
                                      </p:to>
                                    </p:set>
                                    <p:animEffect transition="in" filter="fade">
                                      <p:cBhvr>
                                        <p:cTn id="7" dur="500"/>
                                        <p:tgtEl>
                                          <p:spTgt spid="1638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0994">
                                            <p:bg/>
                                          </p:spTgt>
                                        </p:tgtEl>
                                        <p:attrNameLst>
                                          <p:attrName>style.visibility</p:attrName>
                                        </p:attrNameLst>
                                      </p:cBhvr>
                                      <p:to>
                                        <p:strVal val="visible"/>
                                      </p:to>
                                    </p:set>
                                    <p:animEffect transition="in" filter="fade">
                                      <p:cBhvr>
                                        <p:cTn id="12" dur="500"/>
                                        <p:tgtEl>
                                          <p:spTgt spid="340994">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0994">
                                            <p:txEl>
                                              <p:pRg st="0" end="0"/>
                                            </p:txEl>
                                          </p:spTgt>
                                        </p:tgtEl>
                                        <p:attrNameLst>
                                          <p:attrName>style.visibility</p:attrName>
                                        </p:attrNameLst>
                                      </p:cBhvr>
                                      <p:to>
                                        <p:strVal val="visible"/>
                                      </p:to>
                                    </p:set>
                                    <p:animEffect transition="in" filter="fade">
                                      <p:cBhvr>
                                        <p:cTn id="17" dur="500"/>
                                        <p:tgtEl>
                                          <p:spTgt spid="34099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0994">
                                            <p:txEl>
                                              <p:pRg st="1" end="1"/>
                                            </p:txEl>
                                          </p:spTgt>
                                        </p:tgtEl>
                                        <p:attrNameLst>
                                          <p:attrName>style.visibility</p:attrName>
                                        </p:attrNameLst>
                                      </p:cBhvr>
                                      <p:to>
                                        <p:strVal val="visible"/>
                                      </p:to>
                                    </p:set>
                                    <p:animEffect transition="in" filter="fade">
                                      <p:cBhvr>
                                        <p:cTn id="22" dur="500"/>
                                        <p:tgtEl>
                                          <p:spTgt spid="34099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0994">
                                            <p:txEl>
                                              <p:pRg st="2" end="2"/>
                                            </p:txEl>
                                          </p:spTgt>
                                        </p:tgtEl>
                                        <p:attrNameLst>
                                          <p:attrName>style.visibility</p:attrName>
                                        </p:attrNameLst>
                                      </p:cBhvr>
                                      <p:to>
                                        <p:strVal val="visible"/>
                                      </p:to>
                                    </p:set>
                                    <p:animEffect transition="in" filter="fade">
                                      <p:cBhvr>
                                        <p:cTn id="27" dur="500"/>
                                        <p:tgtEl>
                                          <p:spTgt spid="3409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4" grpId="0" uiExpand="1"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371" y="838200"/>
            <a:ext cx="6803429" cy="5108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4377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609600"/>
            <a:ext cx="4991329" cy="3324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1548437"/>
            <a:ext cx="3429000" cy="1446550"/>
          </a:xfrm>
          <a:prstGeom prst="rect">
            <a:avLst/>
          </a:prstGeom>
          <a:solidFill>
            <a:schemeClr val="bg1"/>
          </a:solidFill>
        </p:spPr>
        <p:txBody>
          <a:bodyPr wrap="square" lIns="91440" tIns="45720" rIns="91440" bIns="45720">
            <a:spAutoFit/>
          </a:bodyPr>
          <a:lstStyle/>
          <a:p>
            <a:pPr algn="ct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Essence of Secularism</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Rectangle 2"/>
          <p:cNvSpPr/>
          <p:nvPr/>
        </p:nvSpPr>
        <p:spPr>
          <a:xfrm>
            <a:off x="304800" y="4308764"/>
            <a:ext cx="8331209" cy="1754326"/>
          </a:xfrm>
          <a:prstGeom prst="rect">
            <a:avLst/>
          </a:prstGeom>
          <a:noFill/>
        </p:spPr>
        <p:txBody>
          <a:bodyPr wrap="squar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Teach your children to choose their beliefs honestly then to honestly and proudly own them</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5029">
            <a:off x="6175444" y="157163"/>
            <a:ext cx="2381250" cy="4229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1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fade">
                                      <p:cBhvr>
                                        <p:cTn id="7"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172200"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964" y="0"/>
            <a:ext cx="6511636" cy="6867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367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6974" y="0"/>
            <a:ext cx="5330052"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06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8655"/>
            <a:ext cx="609600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0" y="609600"/>
            <a:ext cx="4393472" cy="1446550"/>
          </a:xfrm>
          <a:prstGeom prst="rect">
            <a:avLst/>
          </a:prstGeom>
          <a:solidFill>
            <a:schemeClr val="tx1"/>
          </a:solidFill>
        </p:spPr>
        <p:txBody>
          <a:bodyPr wrap="square" lIns="91440" tIns="45720" rIns="91440" bIns="45720">
            <a:spAutoFit/>
          </a:bodyPr>
          <a:lstStyle/>
          <a:p>
            <a:pPr algn="ctr"/>
            <a:r>
              <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Attitude towards Difference</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1219200" y="5121487"/>
            <a:ext cx="7315200" cy="1384995"/>
          </a:xfrm>
          <a:prstGeom prst="rect">
            <a:avLst/>
          </a:prstGeom>
        </p:spPr>
        <p:txBody>
          <a:bodyPr wrap="square">
            <a:spAutoFit/>
          </a:bodyPr>
          <a:lstStyle/>
          <a:p>
            <a:pPr marL="342900" lvl="0" indent="-342900">
              <a:buFont typeface="Arial" pitchFamily="34" charset="0"/>
              <a:buChar char="•"/>
            </a:pPr>
            <a:r>
              <a:rPr lang="en-US" sz="2800" b="1" dirty="0" smtClean="0"/>
              <a:t>Many “good ways” to be—         embrace diverse approaches to life</a:t>
            </a:r>
          </a:p>
          <a:p>
            <a:pPr marL="342900" lvl="0" indent="-342900">
              <a:buFont typeface="Arial" pitchFamily="34" charset="0"/>
              <a:buChar char="•"/>
            </a:pPr>
            <a:r>
              <a:rPr lang="en-US" sz="2800" b="1" dirty="0" smtClean="0"/>
              <a:t>Reject choices that harm others</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082"/>
          <a:stretch/>
        </p:blipFill>
        <p:spPr bwMode="auto">
          <a:xfrm>
            <a:off x="838200" y="2056151"/>
            <a:ext cx="8127272" cy="3018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3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982" y="0"/>
            <a:ext cx="7910035"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17338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76800" y="1456730"/>
            <a:ext cx="4038600" cy="5248870"/>
          </a:xfrm>
        </p:spPr>
        <p:txBody>
          <a:bodyPr>
            <a:normAutofit fontScale="92500"/>
          </a:bodyPr>
          <a:lstStyle/>
          <a:p>
            <a:r>
              <a:rPr lang="en-US" b="1" dirty="0" smtClean="0"/>
              <a:t>Attitudes towards Atheists</a:t>
            </a:r>
          </a:p>
          <a:p>
            <a:r>
              <a:rPr lang="en-US" b="1" dirty="0" smtClean="0"/>
              <a:t>Evolved tendency toward moral behavior</a:t>
            </a:r>
          </a:p>
          <a:p>
            <a:r>
              <a:rPr lang="en-US" b="1" dirty="0" smtClean="0"/>
              <a:t>Labeling</a:t>
            </a:r>
          </a:p>
          <a:p>
            <a:r>
              <a:rPr lang="en-US" b="1" dirty="0" smtClean="0"/>
              <a:t>Seven Secular Values</a:t>
            </a:r>
          </a:p>
          <a:p>
            <a:r>
              <a:rPr lang="en-US" b="1" dirty="0" smtClean="0"/>
              <a:t>Meaning of Life</a:t>
            </a:r>
          </a:p>
          <a:p>
            <a:r>
              <a:rPr lang="en-US" b="1" dirty="0" smtClean="0"/>
              <a:t>Death &amp; Life</a:t>
            </a:r>
          </a:p>
          <a:p>
            <a:r>
              <a:rPr lang="en-US" b="1" dirty="0" smtClean="0"/>
              <a:t>Best Practices</a:t>
            </a:r>
          </a:p>
          <a:p>
            <a:endParaRPr lang="en-US" b="1" dirty="0"/>
          </a:p>
        </p:txBody>
      </p:sp>
      <p:sp>
        <p:nvSpPr>
          <p:cNvPr id="5" name="Rectangle 4"/>
          <p:cNvSpPr/>
          <p:nvPr/>
        </p:nvSpPr>
        <p:spPr>
          <a:xfrm>
            <a:off x="5410200" y="533400"/>
            <a:ext cx="2494465"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Preview</a:t>
            </a:r>
          </a:p>
        </p:txBody>
      </p:sp>
      <p:pic>
        <p:nvPicPr>
          <p:cNvPr id="6" name="Picture 4" descr="Parenting Beyond Belief"/>
          <p:cNvPicPr>
            <a:picLocks noChangeAspect="1" noChangeArrowheads="1"/>
          </p:cNvPicPr>
          <p:nvPr/>
        </p:nvPicPr>
        <p:blipFill>
          <a:blip r:embed="rId2" cstate="print">
            <a:extLst>
              <a:ext uri="{28A0092B-C50C-407E-A947-70E740481C1C}">
                <a14:useLocalDpi xmlns:a14="http://schemas.microsoft.com/office/drawing/2010/main" val="0"/>
              </a:ext>
            </a:extLst>
          </a:blip>
          <a:srcRect r="958" b="1158"/>
          <a:stretch>
            <a:fillRect/>
          </a:stretch>
        </p:blipFill>
        <p:spPr bwMode="auto">
          <a:xfrm>
            <a:off x="-3175" y="-28575"/>
            <a:ext cx="4587875" cy="689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25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816"/>
          <a:stretch/>
        </p:blipFill>
        <p:spPr>
          <a:xfrm>
            <a:off x="861379" y="533400"/>
            <a:ext cx="7444421" cy="5645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80046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2393" y="0"/>
            <a:ext cx="5779213"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40487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4" r="9555" b="2424"/>
          <a:stretch/>
        </p:blipFill>
        <p:spPr bwMode="auto">
          <a:xfrm>
            <a:off x="-28398" y="0"/>
            <a:ext cx="91723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782" y="346364"/>
            <a:ext cx="2171700" cy="2743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5" name="Rectangle 4"/>
          <p:cNvSpPr/>
          <p:nvPr/>
        </p:nvSpPr>
        <p:spPr>
          <a:xfrm>
            <a:off x="678873" y="353291"/>
            <a:ext cx="3531736" cy="923330"/>
          </a:xfrm>
          <a:prstGeom prst="rect">
            <a:avLst/>
          </a:prstGeom>
          <a:solidFill>
            <a:schemeClr val="tx1"/>
          </a:solid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Generosity</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921394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19"/>
          <a:stretch/>
        </p:blipFill>
        <p:spPr bwMode="auto">
          <a:xfrm>
            <a:off x="0" y="-28169"/>
            <a:ext cx="9220200" cy="6943554"/>
          </a:xfrm>
          <a:prstGeom prst="rect">
            <a:avLst/>
          </a:prstGeom>
          <a:solidFill>
            <a:schemeClr val="tx1"/>
          </a:solidFill>
          <a:ln>
            <a:noFill/>
          </a:ln>
          <a:effectLst/>
        </p:spPr>
      </p:pic>
      <p:sp>
        <p:nvSpPr>
          <p:cNvPr id="2" name="Rectangle 1"/>
          <p:cNvSpPr/>
          <p:nvPr/>
        </p:nvSpPr>
        <p:spPr>
          <a:xfrm>
            <a:off x="761999" y="1066800"/>
            <a:ext cx="6019801" cy="1446550"/>
          </a:xfrm>
          <a:prstGeom prst="rect">
            <a:avLst/>
          </a:prstGeom>
          <a:solidFill>
            <a:schemeClr val="tx1"/>
          </a:solidFill>
        </p:spPr>
        <p:txBody>
          <a:bodyPr wrap="square" lIns="91440" tIns="45720" rIns="91440" bIns="45720">
            <a:spAutoFit/>
          </a:bodyPr>
          <a:lstStyle/>
          <a:p>
            <a:pPr algn="ctr"/>
            <a:r>
              <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82% volunteerism—“church maintenance”</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a:xfrm>
            <a:off x="457200" y="4648200"/>
            <a:ext cx="8229600" cy="1754326"/>
          </a:xfrm>
          <a:prstGeom prst="rect">
            <a:avLst/>
          </a:prstGeom>
          <a:solidFill>
            <a:schemeClr val="tx1"/>
          </a:solidFill>
        </p:spPr>
        <p:txBody>
          <a:bodyPr wrap="square" lIns="91440" tIns="45720" rIns="91440" bIns="45720">
            <a:spAutoFit/>
          </a:bodyPr>
          <a:lstStyle/>
          <a:p>
            <a:pPr algn="ct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a:t>
            </a: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olunteerism within, for the benefit of, church building and immediate church community</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72037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0"/>
          <a:stretch/>
        </p:blipFill>
        <p:spPr bwMode="auto">
          <a:xfrm>
            <a:off x="1316182" y="152400"/>
            <a:ext cx="6684818" cy="6485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1051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r="13826" b="1250"/>
          <a:stretch>
            <a:fillRect/>
          </a:stretch>
        </p:blipFill>
        <p:spPr bwMode="auto">
          <a:xfrm>
            <a:off x="-33338" y="-9525"/>
            <a:ext cx="9240838"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457200" y="1600201"/>
            <a:ext cx="6324600" cy="289559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US" sz="3600" b="1" dirty="0" smtClean="0">
                <a:solidFill>
                  <a:srgbClr val="FFFFFF"/>
                </a:solidFill>
              </a:rPr>
              <a:t>Denmark &amp; Sweden 80% population “Secular”</a:t>
            </a:r>
          </a:p>
          <a:p>
            <a:r>
              <a:rPr lang="en-US" sz="3600" b="1" dirty="0" smtClean="0">
                <a:solidFill>
                  <a:srgbClr val="FFFFFF"/>
                </a:solidFill>
              </a:rPr>
              <a:t>Rank highest in generosity to poor countries</a:t>
            </a:r>
            <a:endParaRPr lang="en-US" sz="3600" b="1" dirty="0">
              <a:solidFill>
                <a:srgbClr val="FFFFFF"/>
              </a:solidFill>
            </a:endParaRPr>
          </a:p>
        </p:txBody>
      </p:sp>
    </p:spTree>
    <p:extLst>
      <p:ext uri="{BB962C8B-B14F-4D97-AF65-F5344CB8AC3E}">
        <p14:creationId xmlns:p14="http://schemas.microsoft.com/office/powerpoint/2010/main" val="35310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196" y="762000"/>
            <a:ext cx="712092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0359" y="4336473"/>
            <a:ext cx="7086600" cy="1938992"/>
          </a:xfrm>
          <a:prstGeom prst="rect">
            <a:avLst/>
          </a:prstGeom>
          <a:noFill/>
        </p:spPr>
        <p:txBody>
          <a:bodyPr wrap="squar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 what ways would you encourage gratitude as a virtue in your children?</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2296504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Raising Freethinkers"/>
          <p:cNvPicPr>
            <a:picLocks noChangeAspect="1" noChangeArrowheads="1"/>
          </p:cNvPicPr>
          <p:nvPr/>
        </p:nvPicPr>
        <p:blipFill>
          <a:blip r:embed="rId2" cstate="print">
            <a:extLst>
              <a:ext uri="{28A0092B-C50C-407E-A947-70E740481C1C}">
                <a14:useLocalDpi xmlns:a14="http://schemas.microsoft.com/office/drawing/2010/main" val="0"/>
              </a:ext>
            </a:extLst>
          </a:blip>
          <a:srcRect l="203" t="1848" r="1134" b="694"/>
          <a:stretch>
            <a:fillRect/>
          </a:stretch>
        </p:blipFill>
        <p:spPr bwMode="auto">
          <a:xfrm>
            <a:off x="4529138" y="-28575"/>
            <a:ext cx="46482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Parenting Beyond Belief"/>
          <p:cNvPicPr>
            <a:picLocks noChangeAspect="1" noChangeArrowheads="1"/>
          </p:cNvPicPr>
          <p:nvPr/>
        </p:nvPicPr>
        <p:blipFill>
          <a:blip r:embed="rId3" cstate="print">
            <a:extLst>
              <a:ext uri="{28A0092B-C50C-407E-A947-70E740481C1C}">
                <a14:useLocalDpi xmlns:a14="http://schemas.microsoft.com/office/drawing/2010/main" val="0"/>
              </a:ext>
            </a:extLst>
          </a:blip>
          <a:srcRect r="958" b="1158"/>
          <a:stretch>
            <a:fillRect/>
          </a:stretch>
        </p:blipFill>
        <p:spPr bwMode="auto">
          <a:xfrm>
            <a:off x="-3175" y="-28575"/>
            <a:ext cx="458787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61" t="43637" r="2807" b="7878"/>
          <a:stretch/>
        </p:blipFill>
        <p:spPr>
          <a:xfrm>
            <a:off x="1219201" y="1025794"/>
            <a:ext cx="6858000" cy="488403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862823" y="3200400"/>
            <a:ext cx="5570756"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Elevator Speech</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427726046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Raising Freethinkers"/>
          <p:cNvPicPr>
            <a:picLocks noChangeAspect="1" noChangeArrowheads="1"/>
          </p:cNvPicPr>
          <p:nvPr/>
        </p:nvPicPr>
        <p:blipFill>
          <a:blip r:embed="rId2" cstate="print">
            <a:extLst>
              <a:ext uri="{28A0092B-C50C-407E-A947-70E740481C1C}">
                <a14:useLocalDpi xmlns:a14="http://schemas.microsoft.com/office/drawing/2010/main" val="0"/>
              </a:ext>
            </a:extLst>
          </a:blip>
          <a:srcRect l="203" t="1848" r="1134" b="694"/>
          <a:stretch>
            <a:fillRect/>
          </a:stretch>
        </p:blipFill>
        <p:spPr bwMode="auto">
          <a:xfrm>
            <a:off x="4529138" y="-28575"/>
            <a:ext cx="46482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Parenting Beyond Belief"/>
          <p:cNvPicPr>
            <a:picLocks noChangeAspect="1" noChangeArrowheads="1"/>
          </p:cNvPicPr>
          <p:nvPr/>
        </p:nvPicPr>
        <p:blipFill>
          <a:blip r:embed="rId3" cstate="print">
            <a:extLst>
              <a:ext uri="{28A0092B-C50C-407E-A947-70E740481C1C}">
                <a14:useLocalDpi xmlns:a14="http://schemas.microsoft.com/office/drawing/2010/main" val="0"/>
              </a:ext>
            </a:extLst>
          </a:blip>
          <a:srcRect r="958" b="1158"/>
          <a:stretch>
            <a:fillRect/>
          </a:stretch>
        </p:blipFill>
        <p:spPr bwMode="auto">
          <a:xfrm>
            <a:off x="-3175" y="-28575"/>
            <a:ext cx="4587875"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5261" t="43637" r="2807" b="7878"/>
          <a:stretch/>
        </p:blipFill>
        <p:spPr>
          <a:xfrm>
            <a:off x="1219201" y="1025794"/>
            <a:ext cx="6858000" cy="488403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889583" y="2967335"/>
            <a:ext cx="5517236" cy="1754326"/>
          </a:xfrm>
          <a:prstGeom prst="rect">
            <a:avLst/>
          </a:prstGeom>
          <a:noFill/>
        </p:spPr>
        <p:txBody>
          <a:bodyPr wrap="square" lIns="91440" tIns="45720" rIns="91440" bIns="45720">
            <a:spAutoFit/>
          </a:bodyPr>
          <a:lstStyle/>
          <a:p>
            <a:pPr algn="ctr"/>
            <a:r>
              <a:rPr lang="en-US"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Relax! … children arrive at moral values “reliably, and on time”</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692990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891" y="609600"/>
            <a:ext cx="5486400"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726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1624013"/>
            <a:ext cx="5753100" cy="3609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9047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TIME Rick Warren"/>
          <p:cNvPicPr>
            <a:picLocks noChangeAspect="1" noChangeArrowheads="1"/>
          </p:cNvPicPr>
          <p:nvPr/>
        </p:nvPicPr>
        <p:blipFill>
          <a:blip r:embed="rId3" cstate="print">
            <a:extLst>
              <a:ext uri="{28A0092B-C50C-407E-A947-70E740481C1C}">
                <a14:useLocalDpi xmlns:a14="http://schemas.microsoft.com/office/drawing/2010/main" val="0"/>
              </a:ext>
            </a:extLst>
          </a:blip>
          <a:srcRect r="665" b="696"/>
          <a:stretch>
            <a:fillRect/>
          </a:stretch>
        </p:blipFill>
        <p:spPr bwMode="auto">
          <a:xfrm>
            <a:off x="1993900" y="4763"/>
            <a:ext cx="5140325"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3" name="Text Box 5"/>
          <p:cNvSpPr txBox="1">
            <a:spLocks noChangeArrowheads="1"/>
          </p:cNvSpPr>
          <p:nvPr/>
        </p:nvSpPr>
        <p:spPr bwMode="auto">
          <a:xfrm>
            <a:off x="0" y="4948238"/>
            <a:ext cx="9144000" cy="1384995"/>
          </a:xfrm>
          <a:prstGeom prst="rect">
            <a:avLst/>
          </a:prstGeom>
          <a:solidFill>
            <a:schemeClr val="tx1"/>
          </a:solidFill>
          <a:ln>
            <a:noFill/>
          </a:ln>
        </p:spPr>
        <p:txBody>
          <a:bodyPr wrap="square">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algn="ctr" eaLnBrk="1" hangingPunct="1"/>
            <a:r>
              <a:rPr lang="en-US" b="1" dirty="0" smtClean="0">
                <a:solidFill>
                  <a:prstClr val="white"/>
                </a:solidFill>
              </a:rPr>
              <a:t>Without God</a:t>
            </a:r>
            <a:r>
              <a:rPr lang="en-US" b="1" dirty="0">
                <a:solidFill>
                  <a:prstClr val="white"/>
                </a:solidFill>
              </a:rPr>
              <a:t>, life has no purpose, and without purpose, life has no </a:t>
            </a:r>
            <a:r>
              <a:rPr lang="en-US" b="1" dirty="0" smtClean="0">
                <a:solidFill>
                  <a:prstClr val="white"/>
                </a:solidFill>
              </a:rPr>
              <a:t>meaning                            Without </a:t>
            </a:r>
            <a:r>
              <a:rPr lang="en-US" b="1" dirty="0">
                <a:solidFill>
                  <a:prstClr val="white"/>
                </a:solidFill>
              </a:rPr>
              <a:t>meaning, life has no significance or hope</a:t>
            </a:r>
          </a:p>
        </p:txBody>
      </p:sp>
    </p:spTree>
    <p:extLst>
      <p:ext uri="{BB962C8B-B14F-4D97-AF65-F5344CB8AC3E}">
        <p14:creationId xmlns:p14="http://schemas.microsoft.com/office/powerpoint/2010/main" val="879057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9973"/>
                                        </p:tgtEl>
                                        <p:attrNameLst>
                                          <p:attrName>style.visibility</p:attrName>
                                        </p:attrNameLst>
                                      </p:cBhvr>
                                      <p:to>
                                        <p:strVal val="visible"/>
                                      </p:to>
                                    </p:set>
                                    <p:animEffect transition="in" filter="fade">
                                      <p:cBhvr>
                                        <p:cTn id="7" dur="500"/>
                                        <p:tgtEl>
                                          <p:spTgt spid="339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30" r="13505"/>
          <a:stretch/>
        </p:blipFill>
        <p:spPr bwMode="auto">
          <a:xfrm>
            <a:off x="0" y="0"/>
            <a:ext cx="91885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733" y="1219200"/>
            <a:ext cx="5613008" cy="4343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53625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304" t="6046" r="9444" b="18966"/>
          <a:stretch/>
        </p:blipFill>
        <p:spPr bwMode="auto">
          <a:xfrm>
            <a:off x="0" y="0"/>
            <a:ext cx="91744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581025"/>
            <a:ext cx="4762500" cy="569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41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fill="hold"/>
                                        <p:tgtEl>
                                          <p:spTgt spid="35842"/>
                                        </p:tgtEl>
                                        <p:attrNameLst>
                                          <p:attrName>ppt_w</p:attrName>
                                        </p:attrNameLst>
                                      </p:cBhvr>
                                      <p:tavLst>
                                        <p:tav tm="0">
                                          <p:val>
                                            <p:fltVal val="0"/>
                                          </p:val>
                                        </p:tav>
                                        <p:tav tm="100000">
                                          <p:val>
                                            <p:strVal val="#ppt_w"/>
                                          </p:val>
                                        </p:tav>
                                      </p:tavLst>
                                    </p:anim>
                                    <p:anim calcmode="lin" valueType="num">
                                      <p:cBhvr>
                                        <p:cTn id="8" dur="500" fill="hold"/>
                                        <p:tgtEl>
                                          <p:spTgt spid="35842"/>
                                        </p:tgtEl>
                                        <p:attrNameLst>
                                          <p:attrName>ppt_h</p:attrName>
                                        </p:attrNameLst>
                                      </p:cBhvr>
                                      <p:tavLst>
                                        <p:tav tm="0">
                                          <p:val>
                                            <p:fltVal val="0"/>
                                          </p:val>
                                        </p:tav>
                                        <p:tav tm="100000">
                                          <p:val>
                                            <p:strVal val="#ppt_h"/>
                                          </p:val>
                                        </p:tav>
                                      </p:tavLst>
                                    </p:anim>
                                    <p:animEffect transition="in" filter="fade">
                                      <p:cBhvr>
                                        <p:cTn id="9" dur="500"/>
                                        <p:tgtEl>
                                          <p:spTgt spid="3584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33350"/>
            <a:ext cx="4394200" cy="6591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380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7200" y="4953000"/>
            <a:ext cx="8305800" cy="1323439"/>
          </a:xfrm>
          <a:prstGeom prst="rect">
            <a:avLst/>
          </a:prstGeom>
          <a:solidFill>
            <a:schemeClr val="tx1"/>
          </a:solidFill>
        </p:spPr>
        <p:txBody>
          <a:bodyPr wrap="square" lIns="91440" tIns="45720" rIns="91440" bIns="45720">
            <a:spAutoFit/>
          </a:bodyPr>
          <a:lstStyle/>
          <a:p>
            <a:pPr algn="ctr"/>
            <a:r>
              <a:rPr lang="en-US"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How might you encourage children to find their own meaning/purpose?</a:t>
            </a:r>
            <a:endParaRPr lang="en-US"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6311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0" name="Picture 5" descr="Good Atheist"/>
          <p:cNvPicPr>
            <a:picLocks noChangeAspect="1" noChangeArrowheads="1"/>
          </p:cNvPicPr>
          <p:nvPr/>
        </p:nvPicPr>
        <p:blipFill>
          <a:blip r:embed="rId4" cstate="print">
            <a:extLst>
              <a:ext uri="{28A0092B-C50C-407E-A947-70E740481C1C}">
                <a14:useLocalDpi xmlns:a14="http://schemas.microsoft.com/office/drawing/2010/main" val="0"/>
              </a:ext>
            </a:extLst>
          </a:blip>
          <a:srcRect r="1131" b="1283"/>
          <a:stretch>
            <a:fillRect/>
          </a:stretch>
        </p:blipFill>
        <p:spPr bwMode="auto">
          <a:xfrm>
            <a:off x="-11113" y="-45460"/>
            <a:ext cx="4486276" cy="691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6"/>
          <p:cNvPicPr>
            <a:picLocks noChangeAspect="1" noChangeArrowheads="1"/>
          </p:cNvPicPr>
          <p:nvPr/>
        </p:nvPicPr>
        <p:blipFill>
          <a:blip r:embed="rId5">
            <a:extLst>
              <a:ext uri="{28A0092B-C50C-407E-A947-70E740481C1C}">
                <a14:useLocalDpi xmlns:a14="http://schemas.microsoft.com/office/drawing/2010/main" val="0"/>
              </a:ext>
            </a:extLst>
          </a:blip>
          <a:srcRect l="5263" t="24945" r="12680"/>
          <a:stretch>
            <a:fillRect/>
          </a:stretch>
        </p:blipFill>
        <p:spPr bwMode="auto">
          <a:xfrm>
            <a:off x="4243388" y="-9525"/>
            <a:ext cx="4900612"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7"/>
          <p:cNvSpPr txBox="1">
            <a:spLocks noChangeArrowheads="1"/>
          </p:cNvSpPr>
          <p:nvPr/>
        </p:nvSpPr>
        <p:spPr bwMode="auto">
          <a:xfrm>
            <a:off x="4708524" y="3581400"/>
            <a:ext cx="411321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algn="ctr" eaLnBrk="1" hangingPunct="1"/>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Asking, “If there is no God, what is the purpose of life?” is like asking, “If there is no master, whose slave will I be?”</a:t>
            </a:r>
          </a:p>
        </p:txBody>
      </p:sp>
    </p:spTree>
    <p:extLst>
      <p:ext uri="{BB962C8B-B14F-4D97-AF65-F5344CB8AC3E}">
        <p14:creationId xmlns:p14="http://schemas.microsoft.com/office/powerpoint/2010/main" val="42011015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4" name="Picture 2" descr="Good Atheist"/>
          <p:cNvPicPr>
            <a:picLocks noChangeAspect="1" noChangeArrowheads="1"/>
          </p:cNvPicPr>
          <p:nvPr/>
        </p:nvPicPr>
        <p:blipFill>
          <a:blip r:embed="rId4" cstate="print">
            <a:extLst>
              <a:ext uri="{28A0092B-C50C-407E-A947-70E740481C1C}">
                <a14:useLocalDpi xmlns:a14="http://schemas.microsoft.com/office/drawing/2010/main" val="0"/>
              </a:ext>
            </a:extLst>
          </a:blip>
          <a:srcRect r="1131" b="1283"/>
          <a:stretch>
            <a:fillRect/>
          </a:stretch>
        </p:blipFill>
        <p:spPr bwMode="auto">
          <a:xfrm>
            <a:off x="-11113" y="4763"/>
            <a:ext cx="4486276" cy="691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4069" name="Rectangle 5"/>
          <p:cNvSpPr>
            <a:spLocks noChangeArrowheads="1"/>
          </p:cNvSpPr>
          <p:nvPr/>
        </p:nvSpPr>
        <p:spPr bwMode="auto">
          <a:xfrm>
            <a:off x="4800600" y="838200"/>
            <a:ext cx="4267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Purpose comes from solving problems</a:t>
            </a:r>
          </a:p>
          <a:p>
            <a:pPr marL="342900" indent="-342900">
              <a:spcBef>
                <a:spcPct val="20000"/>
              </a:spcBef>
              <a:buFontTx/>
              <a:buChar cha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As long as there are challenges, there is purpose in life</a:t>
            </a:r>
          </a:p>
          <a:p>
            <a:pPr marL="342900" indent="-342900">
              <a:spcBef>
                <a:spcPct val="20000"/>
              </a:spcBef>
              <a:buFontTx/>
              <a:buChar cha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Life is its own reward</a:t>
            </a:r>
          </a:p>
          <a:p>
            <a:pPr marL="342900" indent="-342900">
              <a:spcBef>
                <a:spcPct val="20000"/>
              </a:spcBef>
              <a:buFontTx/>
              <a:buChar char="•"/>
            </a:pP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To reach outside your life for meaning is to abandon the value </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of what is inside your life</a:t>
            </a:r>
            <a:endParaRPr lang="en-US" sz="3200" b="1" dirty="0">
              <a:solidFill>
                <a:prstClr val="black"/>
              </a:solidFill>
            </a:endParaRPr>
          </a:p>
        </p:txBody>
      </p:sp>
    </p:spTree>
    <p:extLst>
      <p:ext uri="{BB962C8B-B14F-4D97-AF65-F5344CB8AC3E}">
        <p14:creationId xmlns:p14="http://schemas.microsoft.com/office/powerpoint/2010/main" val="39057274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4069">
                                            <p:txEl>
                                              <p:pRg st="0" end="0"/>
                                            </p:txEl>
                                          </p:spTgt>
                                        </p:tgtEl>
                                        <p:attrNameLst>
                                          <p:attrName>style.visibility</p:attrName>
                                        </p:attrNameLst>
                                      </p:cBhvr>
                                      <p:to>
                                        <p:strVal val="visible"/>
                                      </p:to>
                                    </p:set>
                                    <p:animEffect transition="in" filter="fade">
                                      <p:cBhvr>
                                        <p:cTn id="7" dur="500"/>
                                        <p:tgtEl>
                                          <p:spTgt spid="3440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4069">
                                            <p:txEl>
                                              <p:pRg st="1" end="1"/>
                                            </p:txEl>
                                          </p:spTgt>
                                        </p:tgtEl>
                                        <p:attrNameLst>
                                          <p:attrName>style.visibility</p:attrName>
                                        </p:attrNameLst>
                                      </p:cBhvr>
                                      <p:to>
                                        <p:strVal val="visible"/>
                                      </p:to>
                                    </p:set>
                                    <p:animEffect transition="in" filter="fade">
                                      <p:cBhvr>
                                        <p:cTn id="12" dur="500"/>
                                        <p:tgtEl>
                                          <p:spTgt spid="3440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44069">
                                            <p:txEl>
                                              <p:pRg st="2" end="2"/>
                                            </p:txEl>
                                          </p:spTgt>
                                        </p:tgtEl>
                                        <p:attrNameLst>
                                          <p:attrName>style.visibility</p:attrName>
                                        </p:attrNameLst>
                                      </p:cBhvr>
                                      <p:to>
                                        <p:strVal val="visible"/>
                                      </p:to>
                                    </p:set>
                                    <p:animEffect transition="in" filter="fade">
                                      <p:cBhvr>
                                        <p:cTn id="17" dur="500"/>
                                        <p:tgtEl>
                                          <p:spTgt spid="34406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44069">
                                            <p:txEl>
                                              <p:pRg st="3" end="3"/>
                                            </p:txEl>
                                          </p:spTgt>
                                        </p:tgtEl>
                                        <p:attrNameLst>
                                          <p:attrName>style.visibility</p:attrName>
                                        </p:attrNameLst>
                                      </p:cBhvr>
                                      <p:to>
                                        <p:strVal val="visible"/>
                                      </p:to>
                                    </p:set>
                                    <p:animEffect transition="in" filter="fade">
                                      <p:cBhvr>
                                        <p:cTn id="22" dur="500"/>
                                        <p:tgtEl>
                                          <p:spTgt spid="3440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4" name="Picture 2" descr="Good Atheist"/>
          <p:cNvPicPr>
            <a:picLocks noChangeAspect="1" noChangeArrowheads="1"/>
          </p:cNvPicPr>
          <p:nvPr/>
        </p:nvPicPr>
        <p:blipFill>
          <a:blip r:embed="rId4" cstate="print">
            <a:extLst>
              <a:ext uri="{28A0092B-C50C-407E-A947-70E740481C1C}">
                <a14:useLocalDpi xmlns:a14="http://schemas.microsoft.com/office/drawing/2010/main" val="0"/>
              </a:ext>
            </a:extLst>
          </a:blip>
          <a:srcRect r="1131" b="1283"/>
          <a:stretch>
            <a:fillRect/>
          </a:stretch>
        </p:blipFill>
        <p:spPr bwMode="auto">
          <a:xfrm>
            <a:off x="-11113" y="4763"/>
            <a:ext cx="4486276" cy="691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93223" y="1143000"/>
            <a:ext cx="4191000" cy="2123658"/>
          </a:xfrm>
          <a:prstGeom prst="rect">
            <a:avLst/>
          </a:prstGeom>
          <a:solidFill>
            <a:schemeClr val="tx1"/>
          </a:solidFill>
        </p:spPr>
        <p:txBody>
          <a:bodyPr wrap="square" lIns="91440" tIns="45720" rIns="91440" bIns="45720">
            <a:spAutoFit/>
          </a:bodyPr>
          <a:lstStyle/>
          <a:p>
            <a:pPr algn="ctr"/>
            <a:r>
              <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Find something you hate and work against it</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4772887" y="3429000"/>
            <a:ext cx="4031672" cy="2123658"/>
          </a:xfrm>
          <a:prstGeom prst="rect">
            <a:avLst/>
          </a:prstGeom>
          <a:solidFill>
            <a:schemeClr val="tx1"/>
          </a:solidFill>
        </p:spPr>
        <p:txBody>
          <a:bodyPr wrap="square" lIns="91440" tIns="45720" rIns="91440" bIns="45720">
            <a:spAutoFit/>
          </a:bodyPr>
          <a:lstStyle/>
          <a:p>
            <a:pPr algn="ctr"/>
            <a:r>
              <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Find something you love and work for it</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83253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867" r="1260" b="2857"/>
          <a:stretch/>
        </p:blipFill>
        <p:spPr bwMode="auto">
          <a:xfrm>
            <a:off x="-29029" y="0"/>
            <a:ext cx="91730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92684" y="1219200"/>
            <a:ext cx="2494016" cy="1200329"/>
          </a:xfrm>
          <a:prstGeom prst="rect">
            <a:avLst/>
          </a:prstGeom>
          <a:noFill/>
        </p:spPr>
        <p:txBody>
          <a:bodyPr wrap="none" lIns="91440" tIns="45720" rIns="91440" bIns="45720">
            <a:spAutoFit/>
          </a:bodyP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Death</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2590911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867" r="1260" b="2857"/>
          <a:stretch/>
        </p:blipFill>
        <p:spPr bwMode="auto">
          <a:xfrm>
            <a:off x="-29029" y="0"/>
            <a:ext cx="91730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55" t="8713" r="40654" b="6250"/>
          <a:stretch/>
        </p:blipFill>
        <p:spPr bwMode="auto">
          <a:xfrm>
            <a:off x="1676400" y="228600"/>
            <a:ext cx="5892800" cy="6220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482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12" t="12271" b="10666"/>
          <a:stretch/>
        </p:blipFill>
        <p:spPr bwMode="auto">
          <a:xfrm>
            <a:off x="1809036" y="304800"/>
            <a:ext cx="5522298"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128" t="54167" r="4845" b="7738"/>
          <a:stretch/>
        </p:blipFill>
        <p:spPr bwMode="auto">
          <a:xfrm>
            <a:off x="457200" y="4572000"/>
            <a:ext cx="8225971" cy="1935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11866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533400"/>
            <a:ext cx="7163244"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Challenging Three Myths</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561382" y="1981200"/>
            <a:ext cx="8021235" cy="707886"/>
          </a:xfrm>
          <a:prstGeom prst="rect">
            <a:avLst/>
          </a:prstGeom>
          <a:noFill/>
        </p:spPr>
        <p:txBody>
          <a:bodyPr wrap="non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Myth #1  Religion cures fear of death</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Rectangle 5"/>
          <p:cNvSpPr/>
          <p:nvPr/>
        </p:nvSpPr>
        <p:spPr>
          <a:xfrm>
            <a:off x="561382" y="2689086"/>
            <a:ext cx="8077994" cy="1323439"/>
          </a:xfrm>
          <a:prstGeom prst="rect">
            <a:avLst/>
          </a:prstGeom>
          <a:noFill/>
        </p:spPr>
        <p:txBody>
          <a:bodyPr wrap="square" lIns="91440" tIns="45720" rIns="91440" bIns="45720">
            <a:spAutoFit/>
          </a:bodyPr>
          <a:lstStyle/>
          <a:p>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Myth #2  Children less able than 			  adults to think about death</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Rectangle 6"/>
          <p:cNvSpPr/>
          <p:nvPr/>
        </p:nvSpPr>
        <p:spPr>
          <a:xfrm>
            <a:off x="561382" y="4048795"/>
            <a:ext cx="8077994" cy="1938992"/>
          </a:xfrm>
          <a:prstGeom prst="rect">
            <a:avLst/>
          </a:prstGeom>
          <a:noFill/>
        </p:spPr>
        <p:txBody>
          <a:bodyPr wrap="square" lIns="91440" tIns="45720" rIns="91440" bIns="45720">
            <a:spAutoFit/>
          </a:bodyPr>
          <a:lstStyle/>
          <a:p>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Myth #3  We can or should be 				  comfortable with the idea 		  of death</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238105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5" y="252412"/>
            <a:ext cx="8362950" cy="6353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90891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9186" name="Rectangle 2"/>
          <p:cNvSpPr>
            <a:spLocks noGrp="1" noChangeArrowheads="1"/>
          </p:cNvSpPr>
          <p:nvPr>
            <p:ph type="body" idx="1"/>
          </p:nvPr>
        </p:nvSpPr>
        <p:spPr>
          <a:xfrm>
            <a:off x="838200" y="4495800"/>
            <a:ext cx="8266113" cy="2306638"/>
          </a:xfrm>
        </p:spPr>
        <p:txBody>
          <a:bodyPr/>
          <a:lstStyle/>
          <a:p>
            <a:r>
              <a:rPr lang="en-US" sz="2800" b="1" dirty="0" smtClean="0">
                <a:solidFill>
                  <a:schemeClr val="bg1"/>
                </a:solidFill>
              </a:rPr>
              <a:t>Idea of immortality survives and spreads because it caters to wishful thinking</a:t>
            </a:r>
          </a:p>
          <a:p>
            <a:r>
              <a:rPr lang="en-US" sz="2800" b="1" dirty="0" smtClean="0">
                <a:solidFill>
                  <a:schemeClr val="bg1"/>
                </a:solidFill>
              </a:rPr>
              <a:t>Human psychology has a near-universal tendency to let belief be colored by desire</a:t>
            </a:r>
          </a:p>
        </p:txBody>
      </p:sp>
      <p:pic>
        <p:nvPicPr>
          <p:cNvPr id="167939" name="Picture 3"/>
          <p:cNvPicPr>
            <a:picLocks noChangeAspect="1" noChangeArrowheads="1"/>
          </p:cNvPicPr>
          <p:nvPr/>
        </p:nvPicPr>
        <p:blipFill>
          <a:blip r:embed="rId4">
            <a:extLst>
              <a:ext uri="{28A0092B-C50C-407E-A947-70E740481C1C}">
                <a14:useLocalDpi xmlns:a14="http://schemas.microsoft.com/office/drawing/2010/main" val="0"/>
              </a:ext>
            </a:extLst>
          </a:blip>
          <a:srcRect r="853"/>
          <a:stretch>
            <a:fillRect/>
          </a:stretch>
        </p:blipFill>
        <p:spPr bwMode="auto">
          <a:xfrm>
            <a:off x="1295400" y="0"/>
            <a:ext cx="6553200" cy="447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896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9186">
                                            <p:txEl>
                                              <p:pRg st="0" end="0"/>
                                            </p:txEl>
                                          </p:spTgt>
                                        </p:tgtEl>
                                        <p:attrNameLst>
                                          <p:attrName>style.visibility</p:attrName>
                                        </p:attrNameLst>
                                      </p:cBhvr>
                                      <p:to>
                                        <p:strVal val="visible"/>
                                      </p:to>
                                    </p:set>
                                    <p:animEffect transition="in" filter="fade">
                                      <p:cBhvr>
                                        <p:cTn id="7" dur="500"/>
                                        <p:tgtEl>
                                          <p:spTgt spid="349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9186">
                                            <p:txEl>
                                              <p:pRg st="1" end="1"/>
                                            </p:txEl>
                                          </p:spTgt>
                                        </p:tgtEl>
                                        <p:attrNameLst>
                                          <p:attrName>style.visibility</p:attrName>
                                        </p:attrNameLst>
                                      </p:cBhvr>
                                      <p:to>
                                        <p:strVal val="visible"/>
                                      </p:to>
                                    </p:set>
                                    <p:animEffect transition="in" filter="fade">
                                      <p:cBhvr>
                                        <p:cTn id="12" dur="500"/>
                                        <p:tgtEl>
                                          <p:spTgt spid="3491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9506" name="Picture 4" descr="Humanist Meditations"/>
          <p:cNvPicPr>
            <a:picLocks noChangeAspect="1" noChangeArrowheads="1"/>
          </p:cNvPicPr>
          <p:nvPr/>
        </p:nvPicPr>
        <p:blipFill>
          <a:blip r:embed="rId4">
            <a:extLst>
              <a:ext uri="{28A0092B-C50C-407E-A947-70E740481C1C}">
                <a14:useLocalDpi xmlns:a14="http://schemas.microsoft.com/office/drawing/2010/main" val="0"/>
              </a:ext>
            </a:extLst>
          </a:blip>
          <a:srcRect r="1300" b="587"/>
          <a:stretch>
            <a:fillRect/>
          </a:stretch>
        </p:blipFill>
        <p:spPr bwMode="auto">
          <a:xfrm>
            <a:off x="-36513" y="-34925"/>
            <a:ext cx="4578351"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3005138"/>
            <a:ext cx="28575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8" name="Text Box 6"/>
          <p:cNvSpPr txBox="1">
            <a:spLocks noChangeArrowheads="1"/>
          </p:cNvSpPr>
          <p:nvPr/>
        </p:nvSpPr>
        <p:spPr bwMode="auto">
          <a:xfrm>
            <a:off x="3541713" y="3321050"/>
            <a:ext cx="5257800" cy="30813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algn="ctr" eaLnBrk="1" fontAlgn="base" hangingPunct="1">
              <a:spcBef>
                <a:spcPct val="0"/>
              </a:spcBef>
              <a:spcAft>
                <a:spcPct val="0"/>
              </a:spcAft>
            </a:pPr>
            <a:r>
              <a:rPr lang="en-US" dirty="0" smtClean="0">
                <a:solidFill>
                  <a:srgbClr val="FFFFFF"/>
                </a:solidFill>
              </a:rPr>
              <a:t>We </a:t>
            </a:r>
            <a:r>
              <a:rPr lang="en-US" dirty="0">
                <a:solidFill>
                  <a:srgbClr val="FFFFFF"/>
                </a:solidFill>
              </a:rPr>
              <a:t>are creatures of narrative; the next installment of the story interests us crucially; therefore death, either of someone we love, or as the infinite prospect of our own absence from the story, typically counts as </a:t>
            </a:r>
            <a:r>
              <a:rPr lang="en-US" dirty="0" smtClean="0">
                <a:solidFill>
                  <a:srgbClr val="FFFFFF"/>
                </a:solidFill>
              </a:rPr>
              <a:t>evil</a:t>
            </a:r>
            <a:endParaRPr lang="en-US" dirty="0">
              <a:solidFill>
                <a:srgbClr val="FFFFFF"/>
              </a:solidFill>
            </a:endParaRPr>
          </a:p>
        </p:txBody>
      </p:sp>
      <p:sp>
        <p:nvSpPr>
          <p:cNvPr id="264199" name="Text Box 7"/>
          <p:cNvSpPr txBox="1">
            <a:spLocks noChangeArrowheads="1"/>
          </p:cNvSpPr>
          <p:nvPr/>
        </p:nvSpPr>
        <p:spPr bwMode="auto">
          <a:xfrm>
            <a:off x="4060825" y="1074738"/>
            <a:ext cx="4930775" cy="181588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algn="ctr" eaLnBrk="1" fontAlgn="base" hangingPunct="1">
              <a:spcBef>
                <a:spcPct val="0"/>
              </a:spcBef>
              <a:spcAft>
                <a:spcPct val="0"/>
              </a:spcAft>
            </a:pPr>
            <a:r>
              <a:rPr lang="en-US" dirty="0">
                <a:solidFill>
                  <a:srgbClr val="FFFFFF"/>
                </a:solidFill>
              </a:rPr>
              <a:t>Death comes too soon for most of us, before our interest in the world, and in those we care about, is exhausted</a:t>
            </a:r>
          </a:p>
        </p:txBody>
      </p:sp>
    </p:spTree>
    <p:extLst>
      <p:ext uri="{BB962C8B-B14F-4D97-AF65-F5344CB8AC3E}">
        <p14:creationId xmlns:p14="http://schemas.microsoft.com/office/powerpoint/2010/main" val="2455650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fade">
                                      <p:cBhvr>
                                        <p:cTn id="7" dur="500"/>
                                        <p:tgtEl>
                                          <p:spTgt spid="264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4199"/>
                                        </p:tgtEl>
                                        <p:attrNameLst>
                                          <p:attrName>style.visibility</p:attrName>
                                        </p:attrNameLst>
                                      </p:cBhvr>
                                      <p:to>
                                        <p:strVal val="visible"/>
                                      </p:to>
                                    </p:set>
                                    <p:animEffect transition="in" filter="fade">
                                      <p:cBhvr>
                                        <p:cTn id="12" dur="500"/>
                                        <p:tgtEl>
                                          <p:spTgt spid="2641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4198"/>
                                        </p:tgtEl>
                                        <p:attrNameLst>
                                          <p:attrName>style.visibility</p:attrName>
                                        </p:attrNameLst>
                                      </p:cBhvr>
                                      <p:to>
                                        <p:strVal val="visible"/>
                                      </p:to>
                                    </p:set>
                                    <p:animEffect transition="in" filter="fade">
                                      <p:cBhvr>
                                        <p:cTn id="17"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8" grpId="0" animBg="1"/>
      <p:bldP spid="26419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0" name="Picture 2" descr="Humanist Meditations"/>
          <p:cNvPicPr>
            <a:picLocks noChangeAspect="1" noChangeArrowheads="1"/>
          </p:cNvPicPr>
          <p:nvPr/>
        </p:nvPicPr>
        <p:blipFill>
          <a:blip r:embed="rId4">
            <a:extLst>
              <a:ext uri="{28A0092B-C50C-407E-A947-70E740481C1C}">
                <a14:useLocalDpi xmlns:a14="http://schemas.microsoft.com/office/drawing/2010/main" val="0"/>
              </a:ext>
            </a:extLst>
          </a:blip>
          <a:srcRect r="1300" b="587"/>
          <a:stretch>
            <a:fillRect/>
          </a:stretch>
        </p:blipFill>
        <p:spPr bwMode="auto">
          <a:xfrm>
            <a:off x="-36513" y="-34925"/>
            <a:ext cx="4578351"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3005138"/>
            <a:ext cx="28575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2" name="Text Box 4"/>
          <p:cNvSpPr txBox="1">
            <a:spLocks noChangeArrowheads="1"/>
          </p:cNvSpPr>
          <p:nvPr/>
        </p:nvSpPr>
        <p:spPr bwMode="auto">
          <a:xfrm>
            <a:off x="3935413" y="3294063"/>
            <a:ext cx="4953000" cy="9461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fontAlgn="base" hangingPunct="1">
              <a:spcBef>
                <a:spcPct val="0"/>
              </a:spcBef>
              <a:spcAft>
                <a:spcPct val="0"/>
              </a:spcAft>
            </a:pPr>
            <a:r>
              <a:rPr lang="en-US">
                <a:solidFill>
                  <a:srgbClr val="FFFFFF"/>
                </a:solidFill>
              </a:rPr>
              <a:t>What seems frightening is the prospect of dying</a:t>
            </a:r>
          </a:p>
        </p:txBody>
      </p:sp>
      <p:sp>
        <p:nvSpPr>
          <p:cNvPr id="268293" name="Text Box 5"/>
          <p:cNvSpPr txBox="1">
            <a:spLocks noChangeArrowheads="1"/>
          </p:cNvSpPr>
          <p:nvPr/>
        </p:nvSpPr>
        <p:spPr bwMode="auto">
          <a:xfrm>
            <a:off x="4267200" y="1219200"/>
            <a:ext cx="4495800" cy="9461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fontAlgn="base" hangingPunct="1">
              <a:spcBef>
                <a:spcPct val="0"/>
              </a:spcBef>
              <a:spcAft>
                <a:spcPct val="0"/>
              </a:spcAft>
            </a:pPr>
            <a:r>
              <a:rPr lang="en-US">
                <a:solidFill>
                  <a:srgbClr val="FFFFFF"/>
                </a:solidFill>
              </a:rPr>
              <a:t>Being dead is </a:t>
            </a:r>
            <a:r>
              <a:rPr lang="en-US" b="1" u="sng">
                <a:solidFill>
                  <a:srgbClr val="FFFFFF"/>
                </a:solidFill>
              </a:rPr>
              <a:t>not </a:t>
            </a:r>
            <a:r>
              <a:rPr lang="en-US">
                <a:solidFill>
                  <a:srgbClr val="FFFFFF"/>
                </a:solidFill>
              </a:rPr>
              <a:t>something we experience</a:t>
            </a:r>
          </a:p>
        </p:txBody>
      </p:sp>
      <p:sp>
        <p:nvSpPr>
          <p:cNvPr id="268294" name="Text Box 6"/>
          <p:cNvSpPr txBox="1">
            <a:spLocks noChangeArrowheads="1"/>
          </p:cNvSpPr>
          <p:nvPr/>
        </p:nvSpPr>
        <p:spPr bwMode="auto">
          <a:xfrm>
            <a:off x="3948113" y="4583113"/>
            <a:ext cx="4724400" cy="9461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fontAlgn="base" hangingPunct="1">
              <a:spcBef>
                <a:spcPct val="0"/>
              </a:spcBef>
              <a:spcAft>
                <a:spcPct val="0"/>
              </a:spcAft>
            </a:pPr>
            <a:r>
              <a:rPr lang="en-US">
                <a:solidFill>
                  <a:srgbClr val="FFFFFF"/>
                </a:solidFill>
              </a:rPr>
              <a:t>Humanist—honesty is better than comforting illusions</a:t>
            </a:r>
          </a:p>
        </p:txBody>
      </p:sp>
      <p:sp>
        <p:nvSpPr>
          <p:cNvPr id="268295" name="Text Box 7"/>
          <p:cNvSpPr txBox="1">
            <a:spLocks noChangeArrowheads="1"/>
          </p:cNvSpPr>
          <p:nvPr/>
        </p:nvSpPr>
        <p:spPr bwMode="auto">
          <a:xfrm>
            <a:off x="3684588" y="2454275"/>
            <a:ext cx="5376862" cy="51911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fontAlgn="base" hangingPunct="1">
              <a:spcBef>
                <a:spcPct val="0"/>
              </a:spcBef>
              <a:spcAft>
                <a:spcPct val="0"/>
              </a:spcAft>
            </a:pPr>
            <a:r>
              <a:rPr lang="en-US">
                <a:solidFill>
                  <a:srgbClr val="FFFFFF"/>
                </a:solidFill>
              </a:rPr>
              <a:t>“Me-floating-in-darkness-forever”</a:t>
            </a:r>
          </a:p>
        </p:txBody>
      </p:sp>
    </p:spTree>
    <p:extLst>
      <p:ext uri="{BB962C8B-B14F-4D97-AF65-F5344CB8AC3E}">
        <p14:creationId xmlns:p14="http://schemas.microsoft.com/office/powerpoint/2010/main" val="1970226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8295"/>
                                        </p:tgtEl>
                                        <p:attrNameLst>
                                          <p:attrName>style.visibility</p:attrName>
                                        </p:attrNameLst>
                                      </p:cBhvr>
                                      <p:to>
                                        <p:strVal val="visible"/>
                                      </p:to>
                                    </p:set>
                                    <p:animEffect transition="in" filter="fade">
                                      <p:cBhvr>
                                        <p:cTn id="7" dur="500"/>
                                        <p:tgtEl>
                                          <p:spTgt spid="2682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8292"/>
                                        </p:tgtEl>
                                        <p:attrNameLst>
                                          <p:attrName>style.visibility</p:attrName>
                                        </p:attrNameLst>
                                      </p:cBhvr>
                                      <p:to>
                                        <p:strVal val="visible"/>
                                      </p:to>
                                    </p:set>
                                    <p:animEffect transition="in" filter="fade">
                                      <p:cBhvr>
                                        <p:cTn id="12" dur="500"/>
                                        <p:tgtEl>
                                          <p:spTgt spid="2682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8294"/>
                                        </p:tgtEl>
                                        <p:attrNameLst>
                                          <p:attrName>style.visibility</p:attrName>
                                        </p:attrNameLst>
                                      </p:cBhvr>
                                      <p:to>
                                        <p:strVal val="visible"/>
                                      </p:to>
                                    </p:set>
                                    <p:animEffect transition="in" filter="fade">
                                      <p:cBhvr>
                                        <p:cTn id="17" dur="500"/>
                                        <p:tgtEl>
                                          <p:spTgt spid="268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animBg="1"/>
      <p:bldP spid="268294" grpId="0" animBg="1"/>
      <p:bldP spid="26829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4" name="Picture 4" descr="Denial of Death"/>
          <p:cNvPicPr>
            <a:picLocks noChangeAspect="1" noChangeArrowheads="1"/>
          </p:cNvPicPr>
          <p:nvPr/>
        </p:nvPicPr>
        <p:blipFill>
          <a:blip r:embed="rId4">
            <a:extLst>
              <a:ext uri="{28A0092B-C50C-407E-A947-70E740481C1C}">
                <a14:useLocalDpi xmlns:a14="http://schemas.microsoft.com/office/drawing/2010/main" val="0"/>
              </a:ext>
            </a:extLst>
          </a:blip>
          <a:srcRect r="1131" b="809"/>
          <a:stretch>
            <a:fillRect/>
          </a:stretch>
        </p:blipFill>
        <p:spPr bwMode="auto">
          <a:xfrm>
            <a:off x="-25400" y="-30163"/>
            <a:ext cx="454025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5" name="Text Box 5"/>
          <p:cNvSpPr txBox="1">
            <a:spLocks noChangeArrowheads="1"/>
          </p:cNvSpPr>
          <p:nvPr/>
        </p:nvSpPr>
        <p:spPr bwMode="auto">
          <a:xfrm>
            <a:off x="4581525" y="239713"/>
            <a:ext cx="4392613" cy="22272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fontAlgn="base" hangingPunct="1">
              <a:spcBef>
                <a:spcPct val="0"/>
              </a:spcBef>
              <a:spcAft>
                <a:spcPct val="0"/>
              </a:spcAft>
            </a:pPr>
            <a:r>
              <a:rPr lang="en-US">
                <a:solidFill>
                  <a:srgbClr val="FFFFFF"/>
                </a:solidFill>
              </a:rPr>
              <a:t>We hide from death, and we hide death from us, until the last moment; and especially until we have to face the deaths of others</a:t>
            </a:r>
          </a:p>
        </p:txBody>
      </p:sp>
      <p:sp>
        <p:nvSpPr>
          <p:cNvPr id="266246" name="Text Box 6"/>
          <p:cNvSpPr txBox="1">
            <a:spLocks noChangeArrowheads="1"/>
          </p:cNvSpPr>
          <p:nvPr/>
        </p:nvSpPr>
        <p:spPr bwMode="auto">
          <a:xfrm>
            <a:off x="4184650" y="2678113"/>
            <a:ext cx="4830763" cy="137318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fontAlgn="base" hangingPunct="1">
              <a:spcBef>
                <a:spcPct val="0"/>
              </a:spcBef>
              <a:spcAft>
                <a:spcPct val="0"/>
              </a:spcAft>
            </a:pPr>
            <a:r>
              <a:rPr lang="en-US">
                <a:solidFill>
                  <a:srgbClr val="FFFFFF"/>
                </a:solidFill>
              </a:rPr>
              <a:t>Our forms of dealing with death are often too stiff and awkward to give real comfort</a:t>
            </a:r>
          </a:p>
        </p:txBody>
      </p:sp>
      <p:sp>
        <p:nvSpPr>
          <p:cNvPr id="266247" name="Text Box 7"/>
          <p:cNvSpPr txBox="1">
            <a:spLocks noChangeArrowheads="1"/>
          </p:cNvSpPr>
          <p:nvPr/>
        </p:nvSpPr>
        <p:spPr bwMode="auto">
          <a:xfrm>
            <a:off x="2871788" y="4176713"/>
            <a:ext cx="6259512" cy="222726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bg1"/>
                </a:solidFill>
                <a:latin typeface="Arial" charset="0"/>
                <a:cs typeface="Arial" charset="0"/>
              </a:defRPr>
            </a:lvl1pPr>
            <a:lvl2pPr marL="742950" indent="-285750" eaLnBrk="0" hangingPunct="0">
              <a:defRPr sz="2800">
                <a:solidFill>
                  <a:schemeClr val="bg1"/>
                </a:solidFill>
                <a:latin typeface="Arial" charset="0"/>
                <a:cs typeface="Arial" charset="0"/>
              </a:defRPr>
            </a:lvl2pPr>
            <a:lvl3pPr marL="1143000" indent="-228600" eaLnBrk="0" hangingPunct="0">
              <a:defRPr sz="2800">
                <a:solidFill>
                  <a:schemeClr val="bg1"/>
                </a:solidFill>
                <a:latin typeface="Arial" charset="0"/>
                <a:cs typeface="Arial" charset="0"/>
              </a:defRPr>
            </a:lvl3pPr>
            <a:lvl4pPr marL="1600200" indent="-228600" eaLnBrk="0" hangingPunct="0">
              <a:defRPr sz="2800">
                <a:solidFill>
                  <a:schemeClr val="bg1"/>
                </a:solidFill>
                <a:latin typeface="Arial" charset="0"/>
                <a:cs typeface="Arial" charset="0"/>
              </a:defRPr>
            </a:lvl4pPr>
            <a:lvl5pPr marL="2057400" indent="-228600" eaLnBrk="0" hangingPunct="0">
              <a:defRPr sz="2800">
                <a:solidFill>
                  <a:schemeClr val="bg1"/>
                </a:solidFill>
                <a:latin typeface="Arial" charset="0"/>
                <a:cs typeface="Arial" charset="0"/>
              </a:defRPr>
            </a:lvl5pPr>
            <a:lvl6pPr marL="2514600" indent="-228600" eaLnBrk="0" fontAlgn="base" hangingPunct="0">
              <a:spcBef>
                <a:spcPct val="0"/>
              </a:spcBef>
              <a:spcAft>
                <a:spcPct val="0"/>
              </a:spcAft>
              <a:defRPr sz="2800">
                <a:solidFill>
                  <a:schemeClr val="bg1"/>
                </a:solidFill>
                <a:latin typeface="Arial" charset="0"/>
                <a:cs typeface="Arial" charset="0"/>
              </a:defRPr>
            </a:lvl6pPr>
            <a:lvl7pPr marL="2971800" indent="-228600" eaLnBrk="0" fontAlgn="base" hangingPunct="0">
              <a:spcBef>
                <a:spcPct val="0"/>
              </a:spcBef>
              <a:spcAft>
                <a:spcPct val="0"/>
              </a:spcAft>
              <a:defRPr sz="2800">
                <a:solidFill>
                  <a:schemeClr val="bg1"/>
                </a:solidFill>
                <a:latin typeface="Arial" charset="0"/>
                <a:cs typeface="Arial" charset="0"/>
              </a:defRPr>
            </a:lvl7pPr>
            <a:lvl8pPr marL="3429000" indent="-228600" eaLnBrk="0" fontAlgn="base" hangingPunct="0">
              <a:spcBef>
                <a:spcPct val="0"/>
              </a:spcBef>
              <a:spcAft>
                <a:spcPct val="0"/>
              </a:spcAft>
              <a:defRPr sz="2800">
                <a:solidFill>
                  <a:schemeClr val="bg1"/>
                </a:solidFill>
                <a:latin typeface="Arial" charset="0"/>
                <a:cs typeface="Arial" charset="0"/>
              </a:defRPr>
            </a:lvl8pPr>
            <a:lvl9pPr marL="3886200" indent="-228600" eaLnBrk="0" fontAlgn="base" hangingPunct="0">
              <a:spcBef>
                <a:spcPct val="0"/>
              </a:spcBef>
              <a:spcAft>
                <a:spcPct val="0"/>
              </a:spcAft>
              <a:defRPr sz="2800">
                <a:solidFill>
                  <a:schemeClr val="bg1"/>
                </a:solidFill>
                <a:latin typeface="Arial" charset="0"/>
                <a:cs typeface="Arial" charset="0"/>
              </a:defRPr>
            </a:lvl9pPr>
          </a:lstStyle>
          <a:p>
            <a:pPr eaLnBrk="1" fontAlgn="base" hangingPunct="1">
              <a:spcBef>
                <a:spcPct val="0"/>
              </a:spcBef>
              <a:spcAft>
                <a:spcPct val="0"/>
              </a:spcAft>
            </a:pPr>
            <a:r>
              <a:rPr lang="en-US">
                <a:solidFill>
                  <a:srgbClr val="FFFFFF"/>
                </a:solidFill>
              </a:rPr>
              <a:t>This might be different if we thought about death and its meanings more carefully, and provided ourselves with an unvarnished, uncompromising portrait of it as the greatest fact of life</a:t>
            </a:r>
          </a:p>
        </p:txBody>
      </p:sp>
    </p:spTree>
    <p:extLst>
      <p:ext uri="{BB962C8B-B14F-4D97-AF65-F5344CB8AC3E}">
        <p14:creationId xmlns:p14="http://schemas.microsoft.com/office/powerpoint/2010/main" val="2759918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46"/>
                                        </p:tgtEl>
                                        <p:attrNameLst>
                                          <p:attrName>style.visibility</p:attrName>
                                        </p:attrNameLst>
                                      </p:cBhvr>
                                      <p:to>
                                        <p:strVal val="visible"/>
                                      </p:to>
                                    </p:set>
                                    <p:animEffect transition="in" filter="fade">
                                      <p:cBhvr>
                                        <p:cTn id="7" dur="500"/>
                                        <p:tgtEl>
                                          <p:spTgt spid="266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47"/>
                                        </p:tgtEl>
                                        <p:attrNameLst>
                                          <p:attrName>style.visibility</p:attrName>
                                        </p:attrNameLst>
                                      </p:cBhvr>
                                      <p:to>
                                        <p:strVal val="visible"/>
                                      </p:to>
                                    </p:set>
                                    <p:animEffect transition="in" filter="fade">
                                      <p:cBhvr>
                                        <p:cTn id="12" dur="500"/>
                                        <p:tgtEl>
                                          <p:spTgt spid="266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6" grpId="0" animBg="1"/>
      <p:bldP spid="26624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05407" y="533400"/>
            <a:ext cx="6114431" cy="923330"/>
          </a:xfrm>
          <a:prstGeom prst="rect">
            <a:avLst/>
          </a:prstGeom>
          <a:noFill/>
        </p:spPr>
        <p:txBody>
          <a:bodyPr wrap="non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Discussion Questions</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Rectangle 2"/>
          <p:cNvSpPr/>
          <p:nvPr/>
        </p:nvSpPr>
        <p:spPr>
          <a:xfrm>
            <a:off x="571500" y="1828800"/>
            <a:ext cx="6782244" cy="1938992"/>
          </a:xfrm>
          <a:prstGeom prst="rect">
            <a:avLst/>
          </a:prstGeom>
          <a:noFill/>
        </p:spPr>
        <p:txBody>
          <a:bodyPr wrap="square" lIns="91440" tIns="45720" rIns="91440" bIns="45720">
            <a:spAutoFit/>
          </a:bodyPr>
          <a:lstStyle/>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What messages do you think children should hear when contemplating death?</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6" name="Rectangle 5"/>
          <p:cNvSpPr/>
          <p:nvPr/>
        </p:nvSpPr>
        <p:spPr>
          <a:xfrm>
            <a:off x="415773" y="3962400"/>
            <a:ext cx="8312454" cy="1938992"/>
          </a:xfrm>
          <a:prstGeom prst="rect">
            <a:avLst/>
          </a:prstGeom>
          <a:noFill/>
        </p:spPr>
        <p:txBody>
          <a:bodyPr wrap="square" lIns="91440" tIns="45720" rIns="91440" bIns="45720">
            <a:spAutoFit/>
          </a:bodyPr>
          <a:lstStyle/>
          <a:p>
            <a:pPr algn="ctr"/>
            <a:r>
              <a:rPr lang="en-US" sz="40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What would you say to someone who suggests that talking openly about death with children is “morbid”?</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410474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8150" name="Picture 6" descr="May 2008 0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228600"/>
            <a:ext cx="4744177"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924790" y="1625182"/>
            <a:ext cx="2685474" cy="1754326"/>
          </a:xfrm>
          <a:prstGeom prst="rect">
            <a:avLst/>
          </a:prstGeom>
          <a:noFill/>
        </p:spPr>
        <p:txBody>
          <a:bodyPr wrap="squar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Death of a Pet</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184270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3" r="15606"/>
          <a:stretch/>
        </p:blipFill>
        <p:spPr bwMode="auto">
          <a:xfrm>
            <a:off x="-4132" y="0"/>
            <a:ext cx="914813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914400"/>
            <a:ext cx="4748479" cy="923330"/>
          </a:xfrm>
          <a:prstGeom prst="rect">
            <a:avLst/>
          </a:prstGeom>
          <a:solidFill>
            <a:schemeClr val="tx1"/>
          </a:solid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Visit Cemeteries</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885996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500" r="51028" b="14683"/>
          <a:stretch/>
        </p:blipFill>
        <p:spPr bwMode="auto">
          <a:xfrm>
            <a:off x="533400" y="895297"/>
            <a:ext cx="6107004"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57800" y="3352800"/>
            <a:ext cx="3352800" cy="1754326"/>
          </a:xfrm>
          <a:prstGeom prst="rect">
            <a:avLst/>
          </a:prstGeom>
          <a:solidFill>
            <a:schemeClr val="tx1"/>
          </a:solidFill>
        </p:spPr>
        <p:txBody>
          <a:bodyPr wrap="squar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Death in the News</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98349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7077"/>
          <a:stretch/>
        </p:blipFill>
        <p:spPr bwMode="auto">
          <a:xfrm>
            <a:off x="0" y="-1"/>
            <a:ext cx="9144000" cy="689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02" t="20455" r="37084" b="10119"/>
          <a:stretch/>
        </p:blipFill>
        <p:spPr bwMode="auto">
          <a:xfrm>
            <a:off x="1523999" y="762000"/>
            <a:ext cx="6521367" cy="525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68490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05" r="29426"/>
          <a:stretch/>
        </p:blipFill>
        <p:spPr bwMode="auto">
          <a:xfrm>
            <a:off x="-25400" y="-17313"/>
            <a:ext cx="9169400" cy="6875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96589" y="2362200"/>
            <a:ext cx="6925422" cy="1569660"/>
          </a:xfrm>
          <a:prstGeom prst="rect">
            <a:avLst/>
          </a:prstGeom>
          <a:noFill/>
        </p:spPr>
        <p:txBody>
          <a:bodyPr wrap="none" lIns="91440" tIns="45720" rIns="91440" bIns="45720">
            <a:spAutoFit/>
          </a:bodyPr>
          <a:lstStyle/>
          <a:p>
            <a:pPr algn="ctr"/>
            <a:r>
              <a:rPr lang="en-US"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Symmetry …</a:t>
            </a:r>
          </a:p>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We’ve </a:t>
            </a:r>
            <a:r>
              <a:rPr lang="en-US" sz="4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been there </a:t>
            </a: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before</a:t>
            </a:r>
            <a:endParaRPr lang="en-US"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696548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1907" name="Rectangle 3"/>
          <p:cNvSpPr>
            <a:spLocks noGrp="1" noChangeArrowheads="1"/>
          </p:cNvSpPr>
          <p:nvPr>
            <p:ph type="body" idx="1"/>
          </p:nvPr>
        </p:nvSpPr>
        <p:spPr>
          <a:xfrm>
            <a:off x="4181186" y="526473"/>
            <a:ext cx="4743450" cy="6324600"/>
          </a:xfrm>
        </p:spPr>
        <p:txBody>
          <a:bodyPr/>
          <a:lstStyle/>
          <a:p>
            <a:pPr eaLnBrk="1" hangingPunct="1"/>
            <a:r>
              <a:rPr lang="en-US" sz="2800" b="1" dirty="0" smtClean="0">
                <a:solidFill>
                  <a:schemeClr val="bg1"/>
                </a:solidFill>
              </a:rPr>
              <a:t>Be Honest</a:t>
            </a:r>
          </a:p>
          <a:p>
            <a:pPr eaLnBrk="1" hangingPunct="1"/>
            <a:r>
              <a:rPr lang="en-US" sz="2800" b="1" dirty="0" smtClean="0">
                <a:solidFill>
                  <a:schemeClr val="bg1"/>
                </a:solidFill>
              </a:rPr>
              <a:t>Share emotions</a:t>
            </a:r>
          </a:p>
          <a:p>
            <a:pPr eaLnBrk="1" hangingPunct="1"/>
            <a:r>
              <a:rPr lang="en-US" sz="2800" b="1" dirty="0" smtClean="0">
                <a:solidFill>
                  <a:schemeClr val="bg1"/>
                </a:solidFill>
              </a:rPr>
              <a:t>Be patient</a:t>
            </a:r>
          </a:p>
          <a:p>
            <a:pPr eaLnBrk="1" hangingPunct="1"/>
            <a:r>
              <a:rPr lang="en-US" sz="2800" b="1" dirty="0" smtClean="0">
                <a:solidFill>
                  <a:schemeClr val="bg1"/>
                </a:solidFill>
              </a:rPr>
              <a:t>Listen</a:t>
            </a:r>
          </a:p>
          <a:p>
            <a:pPr eaLnBrk="1" hangingPunct="1"/>
            <a:r>
              <a:rPr lang="en-US" sz="2800" b="1" dirty="0" smtClean="0">
                <a:solidFill>
                  <a:schemeClr val="bg1"/>
                </a:solidFill>
              </a:rPr>
              <a:t>Reassure</a:t>
            </a:r>
          </a:p>
          <a:p>
            <a:pPr eaLnBrk="1" hangingPunct="1"/>
            <a:r>
              <a:rPr lang="en-US" sz="2800" b="1" dirty="0" smtClean="0">
                <a:solidFill>
                  <a:schemeClr val="bg1"/>
                </a:solidFill>
              </a:rPr>
              <a:t>Speak openly</a:t>
            </a:r>
          </a:p>
          <a:p>
            <a:pPr eaLnBrk="1" hangingPunct="1"/>
            <a:r>
              <a:rPr lang="en-US" sz="2800" b="1" dirty="0" smtClean="0">
                <a:solidFill>
                  <a:schemeClr val="bg1"/>
                </a:solidFill>
              </a:rPr>
              <a:t>Let your children know what you believe </a:t>
            </a:r>
            <a:r>
              <a:rPr lang="en-US" sz="2800" b="1" dirty="0">
                <a:solidFill>
                  <a:schemeClr val="bg1"/>
                </a:solidFill>
              </a:rPr>
              <a:t>&amp;</a:t>
            </a:r>
            <a:r>
              <a:rPr lang="en-US" sz="2800" b="1" dirty="0" smtClean="0">
                <a:solidFill>
                  <a:schemeClr val="bg1"/>
                </a:solidFill>
              </a:rPr>
              <a:t> why</a:t>
            </a:r>
          </a:p>
          <a:p>
            <a:pPr eaLnBrk="1" hangingPunct="1"/>
            <a:r>
              <a:rPr lang="en-US" sz="2800" b="1" dirty="0" smtClean="0">
                <a:solidFill>
                  <a:schemeClr val="bg1"/>
                </a:solidFill>
              </a:rPr>
              <a:t>Encourage your children to question their own beliefs and the beliefs of others, including yours</a:t>
            </a:r>
          </a:p>
        </p:txBody>
      </p:sp>
      <p:pic>
        <p:nvPicPr>
          <p:cNvPr id="144387" name="Picture 4"/>
          <p:cNvPicPr>
            <a:picLocks noChangeAspect="1" noChangeArrowheads="1"/>
          </p:cNvPicPr>
          <p:nvPr/>
        </p:nvPicPr>
        <p:blipFill>
          <a:blip r:embed="rId4">
            <a:extLst>
              <a:ext uri="{28A0092B-C50C-407E-A947-70E740481C1C}">
                <a14:useLocalDpi xmlns:a14="http://schemas.microsoft.com/office/drawing/2010/main" val="0"/>
              </a:ext>
            </a:extLst>
          </a:blip>
          <a:srcRect t="2509"/>
          <a:stretch>
            <a:fillRect/>
          </a:stretch>
        </p:blipFill>
        <p:spPr bwMode="auto">
          <a:xfrm>
            <a:off x="280988" y="266700"/>
            <a:ext cx="3411537"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p:cNvPicPr>
            <a:picLocks noChangeAspect="1" noChangeArrowheads="1"/>
          </p:cNvPicPr>
          <p:nvPr/>
        </p:nvPicPr>
        <p:blipFill>
          <a:blip r:embed="rId5">
            <a:extLst>
              <a:ext uri="{28A0092B-C50C-407E-A947-70E740481C1C}">
                <a14:useLocalDpi xmlns:a14="http://schemas.microsoft.com/office/drawing/2010/main" val="0"/>
              </a:ext>
            </a:extLst>
          </a:blip>
          <a:srcRect r="2272" b="3697"/>
          <a:stretch>
            <a:fillRect/>
          </a:stretch>
        </p:blipFill>
        <p:spPr bwMode="auto">
          <a:xfrm>
            <a:off x="2303463" y="4049713"/>
            <a:ext cx="1843087" cy="2605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69961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1907">
                                            <p:txEl>
                                              <p:pRg st="0" end="0"/>
                                            </p:txEl>
                                          </p:spTgt>
                                        </p:tgtEl>
                                        <p:attrNameLst>
                                          <p:attrName>style.visibility</p:attrName>
                                        </p:attrNameLst>
                                      </p:cBhvr>
                                      <p:to>
                                        <p:strVal val="visible"/>
                                      </p:to>
                                    </p:set>
                                    <p:animEffect transition="in" filter="fade">
                                      <p:cBhvr>
                                        <p:cTn id="7" dur="500"/>
                                        <p:tgtEl>
                                          <p:spTgt spid="251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1907">
                                            <p:txEl>
                                              <p:pRg st="1" end="1"/>
                                            </p:txEl>
                                          </p:spTgt>
                                        </p:tgtEl>
                                        <p:attrNameLst>
                                          <p:attrName>style.visibility</p:attrName>
                                        </p:attrNameLst>
                                      </p:cBhvr>
                                      <p:to>
                                        <p:strVal val="visible"/>
                                      </p:to>
                                    </p:set>
                                    <p:animEffect transition="in" filter="fade">
                                      <p:cBhvr>
                                        <p:cTn id="12" dur="500"/>
                                        <p:tgtEl>
                                          <p:spTgt spid="2519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1907">
                                            <p:txEl>
                                              <p:pRg st="2" end="2"/>
                                            </p:txEl>
                                          </p:spTgt>
                                        </p:tgtEl>
                                        <p:attrNameLst>
                                          <p:attrName>style.visibility</p:attrName>
                                        </p:attrNameLst>
                                      </p:cBhvr>
                                      <p:to>
                                        <p:strVal val="visible"/>
                                      </p:to>
                                    </p:set>
                                    <p:animEffect transition="in" filter="fade">
                                      <p:cBhvr>
                                        <p:cTn id="17" dur="500"/>
                                        <p:tgtEl>
                                          <p:spTgt spid="2519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1907">
                                            <p:txEl>
                                              <p:pRg st="3" end="3"/>
                                            </p:txEl>
                                          </p:spTgt>
                                        </p:tgtEl>
                                        <p:attrNameLst>
                                          <p:attrName>style.visibility</p:attrName>
                                        </p:attrNameLst>
                                      </p:cBhvr>
                                      <p:to>
                                        <p:strVal val="visible"/>
                                      </p:to>
                                    </p:set>
                                    <p:animEffect transition="in" filter="fade">
                                      <p:cBhvr>
                                        <p:cTn id="22" dur="500"/>
                                        <p:tgtEl>
                                          <p:spTgt spid="2519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1907">
                                            <p:txEl>
                                              <p:pRg st="4" end="4"/>
                                            </p:txEl>
                                          </p:spTgt>
                                        </p:tgtEl>
                                        <p:attrNameLst>
                                          <p:attrName>style.visibility</p:attrName>
                                        </p:attrNameLst>
                                      </p:cBhvr>
                                      <p:to>
                                        <p:strVal val="visible"/>
                                      </p:to>
                                    </p:set>
                                    <p:animEffect transition="in" filter="fade">
                                      <p:cBhvr>
                                        <p:cTn id="27" dur="500"/>
                                        <p:tgtEl>
                                          <p:spTgt spid="2519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1907">
                                            <p:txEl>
                                              <p:pRg st="5" end="5"/>
                                            </p:txEl>
                                          </p:spTgt>
                                        </p:tgtEl>
                                        <p:attrNameLst>
                                          <p:attrName>style.visibility</p:attrName>
                                        </p:attrNameLst>
                                      </p:cBhvr>
                                      <p:to>
                                        <p:strVal val="visible"/>
                                      </p:to>
                                    </p:set>
                                    <p:animEffect transition="in" filter="fade">
                                      <p:cBhvr>
                                        <p:cTn id="32" dur="500"/>
                                        <p:tgtEl>
                                          <p:spTgt spid="25190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1907">
                                            <p:txEl>
                                              <p:pRg st="6" end="6"/>
                                            </p:txEl>
                                          </p:spTgt>
                                        </p:tgtEl>
                                        <p:attrNameLst>
                                          <p:attrName>style.visibility</p:attrName>
                                        </p:attrNameLst>
                                      </p:cBhvr>
                                      <p:to>
                                        <p:strVal val="visible"/>
                                      </p:to>
                                    </p:set>
                                    <p:animEffect transition="in" filter="fade">
                                      <p:cBhvr>
                                        <p:cTn id="37" dur="500"/>
                                        <p:tgtEl>
                                          <p:spTgt spid="25190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1907">
                                            <p:txEl>
                                              <p:pRg st="7" end="7"/>
                                            </p:txEl>
                                          </p:spTgt>
                                        </p:tgtEl>
                                        <p:attrNameLst>
                                          <p:attrName>style.visibility</p:attrName>
                                        </p:attrNameLst>
                                      </p:cBhvr>
                                      <p:to>
                                        <p:strVal val="visible"/>
                                      </p:to>
                                    </p:set>
                                    <p:animEffect transition="in" filter="fade">
                                      <p:cBhvr>
                                        <p:cTn id="42" dur="500"/>
                                        <p:tgtEl>
                                          <p:spTgt spid="2519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851" r="1275"/>
          <a:stretch/>
        </p:blipFill>
        <p:spPr bwMode="auto">
          <a:xfrm>
            <a:off x="0" y="0"/>
            <a:ext cx="9144000" cy="6895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78" name="Picture 4" descr="Funerals Without God"/>
          <p:cNvPicPr>
            <a:picLocks noChangeAspect="1" noChangeArrowheads="1"/>
          </p:cNvPicPr>
          <p:nvPr/>
        </p:nvPicPr>
        <p:blipFill>
          <a:blip r:embed="rId4">
            <a:extLst>
              <a:ext uri="{28A0092B-C50C-407E-A947-70E740481C1C}">
                <a14:useLocalDpi xmlns:a14="http://schemas.microsoft.com/office/drawing/2010/main" val="0"/>
              </a:ext>
            </a:extLst>
          </a:blip>
          <a:srcRect l="2777" r="1628"/>
          <a:stretch>
            <a:fillRect/>
          </a:stretch>
        </p:blipFill>
        <p:spPr bwMode="auto">
          <a:xfrm>
            <a:off x="2322513" y="4763"/>
            <a:ext cx="4360862"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3670" t="21484" r="4023" b="9375"/>
          <a:stretch/>
        </p:blipFill>
        <p:spPr bwMode="auto">
          <a:xfrm>
            <a:off x="0" y="1760061"/>
            <a:ext cx="9144000" cy="513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8" name="Picture 6"/>
          <p:cNvPicPr>
            <a:picLocks noChangeAspect="1" noChangeArrowheads="1"/>
          </p:cNvPicPr>
          <p:nvPr/>
        </p:nvPicPr>
        <p:blipFill>
          <a:blip r:embed="rId6">
            <a:extLst>
              <a:ext uri="{28A0092B-C50C-407E-A947-70E740481C1C}">
                <a14:useLocalDpi xmlns:a14="http://schemas.microsoft.com/office/drawing/2010/main" val="0"/>
              </a:ext>
            </a:extLst>
          </a:blip>
          <a:srcRect t="21680" r="1807" b="46329"/>
          <a:stretch>
            <a:fillRect/>
          </a:stretch>
        </p:blipFill>
        <p:spPr bwMode="auto">
          <a:xfrm>
            <a:off x="-33337" y="-14288"/>
            <a:ext cx="7653338" cy="186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638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3958"/>
                                        </p:tgtEl>
                                        <p:attrNameLst>
                                          <p:attrName>style.visibility</p:attrName>
                                        </p:attrNameLst>
                                      </p:cBhvr>
                                      <p:to>
                                        <p:strVal val="visible"/>
                                      </p:to>
                                    </p:set>
                                    <p:animEffect transition="in" filter="fade">
                                      <p:cBhvr>
                                        <p:cTn id="7" dur="500"/>
                                        <p:tgtEl>
                                          <p:spTgt spid="2539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3957"/>
                                        </p:tgtEl>
                                        <p:attrNameLst>
                                          <p:attrName>style.visibility</p:attrName>
                                        </p:attrNameLst>
                                      </p:cBhvr>
                                      <p:to>
                                        <p:strVal val="visible"/>
                                      </p:to>
                                    </p:set>
                                    <p:animEffect transition="in" filter="fade">
                                      <p:cBhvr>
                                        <p:cTn id="12" dur="500"/>
                                        <p:tgtEl>
                                          <p:spTgt spid="253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79" r="36099" b="29293"/>
          <a:stretch/>
        </p:blipFill>
        <p:spPr>
          <a:xfrm rot="21414153">
            <a:off x="173134" y="168970"/>
            <a:ext cx="4135582" cy="652006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179" r="17471" b="41414"/>
          <a:stretch/>
        </p:blipFill>
        <p:spPr>
          <a:xfrm rot="160044">
            <a:off x="3660663" y="901916"/>
            <a:ext cx="5219650" cy="523771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4975871" y="0"/>
            <a:ext cx="4168129" cy="769441"/>
          </a:xfrm>
          <a:prstGeom prst="rect">
            <a:avLst/>
          </a:prstGeom>
          <a:solidFill>
            <a:srgbClr val="006600"/>
          </a:solidFill>
        </p:spPr>
        <p:txBody>
          <a:bodyPr wrap="none" lIns="91440" tIns="45720" rIns="91440" bIns="45720">
            <a:spAutoFit/>
          </a:bodyPr>
          <a:lstStyle/>
          <a:p>
            <a:pPr algn="ctr"/>
            <a:r>
              <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Creative </a:t>
            </a:r>
            <a:r>
              <a:rPr lang="en-US" sz="4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Rituals</a:t>
            </a:r>
            <a:endParaRPr lang="en-U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6735704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2711" name="Picture 7" descr="Bridge1.jpg image by StarDancer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44450"/>
            <a:ext cx="9278938" cy="6959600"/>
          </a:xfrm>
          <a:prstGeom prst="rect">
            <a:avLst/>
          </a:prstGeom>
          <a:noFill/>
          <a:extLst>
            <a:ext uri="{909E8E84-426E-40DD-AFC4-6F175D3DCCD1}">
              <a14:hiddenFill xmlns:a14="http://schemas.microsoft.com/office/drawing/2010/main">
                <a:solidFill>
                  <a:srgbClr val="FFFFFF"/>
                </a:solidFill>
              </a14:hiddenFill>
            </a:ext>
          </a:extLst>
        </p:spPr>
      </p:pic>
      <p:pic>
        <p:nvPicPr>
          <p:cNvPr id="72712" name="Picture 8" descr="Grain Ceremony"/>
          <p:cNvPicPr>
            <a:picLocks noChangeAspect="1" noChangeArrowheads="1"/>
          </p:cNvPicPr>
          <p:nvPr/>
        </p:nvPicPr>
        <p:blipFill>
          <a:blip r:embed="rId4" cstate="print">
            <a:extLst>
              <a:ext uri="{28A0092B-C50C-407E-A947-70E740481C1C}">
                <a14:useLocalDpi xmlns:a14="http://schemas.microsoft.com/office/drawing/2010/main" val="0"/>
              </a:ext>
            </a:extLst>
          </a:blip>
          <a:srcRect b="1067"/>
          <a:stretch>
            <a:fillRect/>
          </a:stretch>
        </p:blipFill>
        <p:spPr bwMode="auto">
          <a:xfrm>
            <a:off x="4213225" y="2084388"/>
            <a:ext cx="4498975" cy="4414837"/>
          </a:xfrm>
          <a:prstGeom prst="rect">
            <a:avLst/>
          </a:prstGeom>
          <a:noFill/>
          <a:extLst>
            <a:ext uri="{909E8E84-426E-40DD-AFC4-6F175D3DCCD1}">
              <a14:hiddenFill xmlns:a14="http://schemas.microsoft.com/office/drawing/2010/main">
                <a:solidFill>
                  <a:srgbClr val="FFFFFF"/>
                </a:solidFill>
              </a14:hiddenFill>
            </a:ext>
          </a:extLst>
        </p:spPr>
      </p:pic>
      <p:pic>
        <p:nvPicPr>
          <p:cNvPr id="72713" name="Picture 9" descr="Wedding Alter"/>
          <p:cNvPicPr>
            <a:picLocks noChangeAspect="1" noChangeArrowheads="1"/>
          </p:cNvPicPr>
          <p:nvPr/>
        </p:nvPicPr>
        <p:blipFill>
          <a:blip r:embed="rId5" cstate="print">
            <a:extLst>
              <a:ext uri="{28A0092B-C50C-407E-A947-70E740481C1C}">
                <a14:useLocalDpi xmlns:a14="http://schemas.microsoft.com/office/drawing/2010/main" val="0"/>
              </a:ext>
            </a:extLst>
          </a:blip>
          <a:srcRect b="912"/>
          <a:stretch>
            <a:fillRect/>
          </a:stretch>
        </p:blipFill>
        <p:spPr bwMode="auto">
          <a:xfrm>
            <a:off x="501650" y="563563"/>
            <a:ext cx="4498975" cy="4481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96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2712"/>
                                        </p:tgtEl>
                                        <p:attrNameLst>
                                          <p:attrName>style.visibility</p:attrName>
                                        </p:attrNameLst>
                                      </p:cBhvr>
                                      <p:to>
                                        <p:strVal val="visible"/>
                                      </p:to>
                                    </p:set>
                                    <p:animEffect transition="in" filter="fade">
                                      <p:cBhvr>
                                        <p:cTn id="7" dur="500"/>
                                        <p:tgtEl>
                                          <p:spTgt spid="727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2713"/>
                                        </p:tgtEl>
                                        <p:attrNameLst>
                                          <p:attrName>style.visibility</p:attrName>
                                        </p:attrNameLst>
                                      </p:cBhvr>
                                      <p:to>
                                        <p:strVal val="visible"/>
                                      </p:to>
                                    </p:set>
                                    <p:animEffect transition="in" filter="fade">
                                      <p:cBhvr>
                                        <p:cTn id="12" dur="500"/>
                                        <p:tgtEl>
                                          <p:spTgt spid="72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7077"/>
          <a:stretch/>
        </p:blipFill>
        <p:spPr bwMode="auto">
          <a:xfrm>
            <a:off x="0" y="-1"/>
            <a:ext cx="9144000" cy="689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248" y="990600"/>
            <a:ext cx="6312802" cy="5029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5648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7077"/>
          <a:stretch/>
        </p:blipFill>
        <p:spPr bwMode="auto">
          <a:xfrm>
            <a:off x="0" y="-1"/>
            <a:ext cx="9144000" cy="6891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127"/>
            <a:ext cx="6096000" cy="6629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64" y="838200"/>
            <a:ext cx="7330472" cy="487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407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43811">
            <a:off x="58019" y="2224151"/>
            <a:ext cx="5123416" cy="35863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3996">
            <a:off x="4277087" y="1911036"/>
            <a:ext cx="4529751" cy="4529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84" t="8807" r="3680" b="61837"/>
          <a:stretch/>
        </p:blipFill>
        <p:spPr bwMode="auto">
          <a:xfrm>
            <a:off x="1" y="6927"/>
            <a:ext cx="9144000" cy="160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90" r="9576"/>
          <a:stretch/>
        </p:blipFill>
        <p:spPr bwMode="auto">
          <a:xfrm>
            <a:off x="0" y="3772273"/>
            <a:ext cx="9178636" cy="308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6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65"/>
                                        </p:tgtEl>
                                        <p:attrNameLst>
                                          <p:attrName>style.visibility</p:attrName>
                                        </p:attrNameLst>
                                      </p:cBhvr>
                                      <p:to>
                                        <p:strVal val="visible"/>
                                      </p:to>
                                    </p:set>
                                    <p:animEffect transition="in" filter="wipe(down)">
                                      <p:cBhvr>
                                        <p:cTn id="7"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64" t="8522" r="6916" b="2402"/>
          <a:stretch/>
        </p:blipFill>
        <p:spPr bwMode="auto">
          <a:xfrm>
            <a:off x="0" y="0"/>
            <a:ext cx="9199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818"/>
          <a:stretch/>
        </p:blipFill>
        <p:spPr bwMode="auto">
          <a:xfrm>
            <a:off x="6927" y="353290"/>
            <a:ext cx="9242996" cy="627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72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4" t="4646"/>
          <a:stretch/>
        </p:blipFill>
        <p:spPr bwMode="auto">
          <a:xfrm>
            <a:off x="-20782" y="7620"/>
            <a:ext cx="5278582" cy="687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1501" y="2895600"/>
            <a:ext cx="2352675" cy="3286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682" y="7620"/>
            <a:ext cx="3992317" cy="26449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626429" y="6257925"/>
            <a:ext cx="3042821"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913541"/>
            <a:r>
              <a:rPr lang="en-US"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Mason </a:t>
            </a:r>
            <a:r>
              <a:rPr lang="en-US" sz="24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Crumpacker</a:t>
            </a:r>
            <a:endParaRPr lang="en-US" sz="24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92472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1165</TotalTime>
  <Words>1278</Words>
  <Application>Microsoft Office PowerPoint</Application>
  <PresentationFormat>On-screen Show (4:3)</PresentationFormat>
  <Paragraphs>188</Paragraphs>
  <Slides>117</Slides>
  <Notes>23</Notes>
  <HiddenSlides>0</HiddenSlides>
  <MMClips>0</MMClips>
  <ScaleCrop>false</ScaleCrop>
  <HeadingPairs>
    <vt:vector size="4" baseType="variant">
      <vt:variant>
        <vt:lpstr>Theme</vt:lpstr>
      </vt:variant>
      <vt:variant>
        <vt:i4>16</vt:i4>
      </vt:variant>
      <vt:variant>
        <vt:lpstr>Slide Titles</vt:lpstr>
      </vt:variant>
      <vt:variant>
        <vt:i4>117</vt:i4>
      </vt:variant>
    </vt:vector>
  </HeadingPairs>
  <TitlesOfParts>
    <vt:vector size="133" baseType="lpstr">
      <vt:lpstr>Office Theme</vt:lpstr>
      <vt:lpstr>7_Default Design</vt:lpstr>
      <vt:lpstr>2_Office Theme</vt:lpstr>
      <vt:lpstr>3_Office Theme</vt:lpstr>
      <vt:lpstr>4_Office Theme</vt:lpstr>
      <vt:lpstr>Default Design</vt:lpstr>
      <vt:lpstr>1_Default Design</vt:lpstr>
      <vt:lpstr>5_Office Theme</vt:lpstr>
      <vt:lpstr>2_Default Design</vt:lpstr>
      <vt:lpstr>3_Default Design</vt:lpstr>
      <vt:lpstr>1_Office Theme</vt:lpstr>
      <vt:lpstr>6_Office Theme</vt:lpstr>
      <vt:lpstr>5_Default Design</vt:lpstr>
      <vt:lpstr>7_Office Theme</vt:lpstr>
      <vt:lpstr>4_Default Design</vt:lpstr>
      <vt:lpstr>6_Default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Edward's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94</cp:revision>
  <dcterms:created xsi:type="dcterms:W3CDTF">2012-04-22T13:12:00Z</dcterms:created>
  <dcterms:modified xsi:type="dcterms:W3CDTF">2012-04-23T21:06:12Z</dcterms:modified>
</cp:coreProperties>
</file>