
<file path=[Content_Types].xml><?xml version="1.0" encoding="utf-8"?>
<Types xmlns="http://schemas.openxmlformats.org/package/2006/content-types">
  <Override PartName="/ppt/slideLayouts/slideLayout279.xml" ContentType="application/vnd.openxmlformats-officedocument.presentationml.slideLayout+xml"/>
  <Override PartName="/ppt/slides/slide72.xml" ContentType="application/vnd.openxmlformats-officedocument.presentationml.slide+xml"/>
  <Override PartName="/ppt/notesSlides/notesSlide20.xml" ContentType="application/vnd.openxmlformats-officedocument.presentationml.notesSlide+xml"/>
  <Override PartName="/ppt/slideLayouts/slideLayout5.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208.xml" ContentType="application/vnd.openxmlformats-officedocument.presentationml.slideLayout+xml"/>
  <Override PartName="/ppt/slides/slide124.xml" ContentType="application/vnd.openxmlformats-officedocument.presentationml.slide+xml"/>
  <Override PartName="/ppt/slideLayouts/slideLayout139.xml" ContentType="application/vnd.openxmlformats-officedocument.presentationml.slideLayout+xml"/>
  <Override PartName="/ppt/slides/slide45.xml" ContentType="application/vnd.openxmlformats-officedocument.presentationml.slide+xml"/>
  <Override PartName="/ppt/slides/slide108.xml" ContentType="application/vnd.openxmlformats-officedocument.presentationml.slide+xml"/>
  <Override PartName="/ppt/slideLayouts/slideLayout172.xml" ContentType="application/vnd.openxmlformats-officedocument.presentationml.slideLayout+xml"/>
  <Override PartName="/ppt/slideLayouts/slideLayout285.xml" ContentType="application/vnd.openxmlformats-officedocument.presentationml.slideLayout+xml"/>
  <Override PartName="/ppt/slideLayouts/slideLayout269.xml" ContentType="application/vnd.openxmlformats-officedocument.presentationml.slideLayout+xml"/>
  <Override PartName="/ppt/slides/slide3.xml" ContentType="application/vnd.openxmlformats-officedocument.presentationml.slide+xml"/>
  <Override PartName="/ppt/slideLayouts/slideLayout101.xml" ContentType="application/vnd.openxmlformats-officedocument.presentationml.slideLayout+xml"/>
  <Override PartName="/ppt/slideLayouts/slideLayout214.xml" ContentType="application/vnd.openxmlformats-officedocument.presentationml.slideLayout+xml"/>
  <Override PartName="/ppt/slideLayouts/slideLayout145.xml" ContentType="application/vnd.openxmlformats-officedocument.presentationml.slideLayout+xml"/>
  <Override PartName="/ppt/slideMasters/slideMaster17.xml" ContentType="application/vnd.openxmlformats-officedocument.presentationml.slideMaster+xml"/>
  <Override PartName="/ppt/slides/slide114.xml" ContentType="application/vnd.openxmlformats-officedocument.presentationml.slide+xml"/>
  <Override PartName="/ppt/slideLayouts/slideLayout36.xml" ContentType="application/vnd.openxmlformats-officedocument.presentationml.slideLayout+xml"/>
  <Override PartName="/ppt/notesMasters/notesMaster1.xml" ContentType="application/vnd.openxmlformats-officedocument.presentationml.notesMaster+xml"/>
  <Override PartName="/ppt/slideLayouts/slideLayout129.xml" ContentType="application/vnd.openxmlformats-officedocument.presentationml.slideLayout+xml"/>
  <Override PartName="/ppt/slides/slide35.xml" ContentType="application/vnd.openxmlformats-officedocument.presentationml.slide+xml"/>
  <Override PartName="/ppt/slideLayouts/slideLayout275.xml" ContentType="application/vnd.openxmlformats-officedocument.presentationml.slideLayout+xml"/>
  <Override PartName="/ppt/slideLayouts/slideLayout1.xml" ContentType="application/vnd.openxmlformats-officedocument.presentationml.slideLayout+xml"/>
  <Override PartName="/ppt/slideLayouts/slideLayout97.xml" ContentType="application/vnd.openxmlformats-officedocument.presentationml.slideLayout+xml"/>
  <Override PartName="/ppt/slides/slide96.xml" ContentType="application/vnd.openxmlformats-officedocument.presentationml.slide+xml"/>
  <Override PartName="/ppt/slideLayouts/slideLayout204.xml" ContentType="application/vnd.openxmlformats-officedocument.presentationml.slideLayout+xml"/>
  <Override PartName="/ppt/slides/slide120.xml" ContentType="application/vnd.openxmlformats-officedocument.presentationml.slide+xml"/>
  <Override PartName="/ppt/slideLayouts/slideLayout135.xml" ContentType="application/vnd.openxmlformats-officedocument.presentationml.slideLayout+xml"/>
  <Override PartName="/ppt/slides/slide41.xml" ContentType="application/vnd.openxmlformats-officedocument.presentationml.slide+xml"/>
  <Override PartName="/ppt/slides/slide104.xml" ContentType="application/vnd.openxmlformats-officedocument.presentationml.slide+xml"/>
  <Override PartName="/ppt/slideLayouts/slideLayout26.xml" ContentType="application/vnd.openxmlformats-officedocument.presentationml.slideLayout+xml"/>
  <Override PartName="/ppt/slideLayouts/slideLayout281.xml" ContentType="application/vnd.openxmlformats-officedocument.presentationml.slideLayout+xml"/>
  <Default Extension="xml" ContentType="application/xml"/>
  <Override PartName="/ppt/slides/slide69.xml" ContentType="application/vnd.openxmlformats-officedocument.presentationml.slide+xml"/>
  <Override PartName="/ppt/slideLayouts/slideLayout196.xml" ContentType="application/vnd.openxmlformats-officedocument.presentationml.slideLayout+xml"/>
  <Override PartName="/ppt/theme/theme21.xml" ContentType="application/vnd.openxmlformats-officedocument.theme+xml"/>
  <Override PartName="/docProps/app.xml" ContentType="application/vnd.openxmlformats-officedocument.extended-properties+xml"/>
  <Override PartName="/ppt/slideLayouts/slideLayout210.xml" ContentType="application/vnd.openxmlformats-officedocument.presentationml.slideLayout+xml"/>
  <Override PartName="/ppt/slideLayouts/slideLayout141.xml" ContentType="application/vnd.openxmlformats-officedocument.presentationml.slideLayout+xml"/>
  <Override PartName="/ppt/slideMasters/slideMaster13.xml" ContentType="application/vnd.openxmlformats-officedocument.presentationml.slideMaster+xml"/>
  <Default Extension="png" ContentType="image/png"/>
  <Override PartName="/ppt/slides/slide110.xml" ContentType="application/vnd.openxmlformats-officedocument.presentationml.slide+xml"/>
  <Override PartName="/ppt/slideLayouts/slideLayout32.xml" ContentType="application/vnd.openxmlformats-officedocument.presentationml.slideLayout+xml"/>
  <Override PartName="/ppt/slideLayouts/slideLayout125.xml" ContentType="application/vnd.openxmlformats-officedocument.presentationml.slideLayout+xml"/>
  <Override PartName="/ppt/slideLayouts/slideLayout238.xml" ContentType="application/vnd.openxmlformats-officedocument.presentationml.slideLayout+xml"/>
  <Override PartName="/ppt/slides/slide31.xml" ContentType="application/vnd.openxmlformats-officedocument.presentationml.slide+xml"/>
  <Override PartName="/ppt/slideLayouts/slideLayout169.xml" ContentType="application/vnd.openxmlformats-officedocument.presentationml.slideLayout+xml"/>
  <Override PartName="/ppt/slideLayouts/slideLayout271.xml" ContentType="application/vnd.openxmlformats-officedocument.presentationml.slideLayout+xml"/>
  <Override PartName="/ppt/slideLayouts/slideLayout93.xml" ContentType="application/vnd.openxmlformats-officedocument.presentationml.slideLayout+xml"/>
  <Override PartName="/ppt/slides/slide59.xml" ContentType="application/vnd.openxmlformats-officedocument.presentationml.slide+xml"/>
  <Override PartName="/ppt/slideLayouts/slideLayout299.xml" ContentType="application/vnd.openxmlformats-officedocument.presentationml.slideLayout+xml"/>
  <Override PartName="/ppt/slideLayouts/slideLayout200.xml" ContentType="application/vnd.openxmlformats-officedocument.presentationml.slideLayout+xml"/>
  <Override PartName="/ppt/slideLayouts/slideLayout131.xml" ContentType="application/vnd.openxmlformats-officedocument.presentationml.slideLayout+xml"/>
  <Override PartName="/ppt/slideLayouts/slideLayout22.xml" ContentType="application/vnd.openxmlformats-officedocument.presentationml.slideLayout+xml"/>
  <Override PartName="/ppt/slideLayouts/slideLayout228.xml" ContentType="application/vnd.openxmlformats-officedocument.presentationml.slideLayout+xml"/>
  <Override PartName="/ppt/slideLayouts/slideLayout159.xml" ContentType="application/vnd.openxmlformats-officedocument.presentationml.slideLayout+xml"/>
  <Override PartName="/ppt/slides/slide65.xml" ContentType="application/vnd.openxmlformats-officedocument.presentationml.slide+xml"/>
  <Override PartName="/ppt/slideLayouts/slideLayout192.xml" ContentType="application/vnd.openxmlformats-officedocument.presentationml.slideLayout+xml"/>
  <Override PartName="/ppt/notesSlides/notesSlide4.xml" ContentType="application/vnd.openxmlformats-officedocument.presentationml.notesSlide+xml"/>
  <Override PartName="/ppt/slideLayouts/slideLayout234.xml" ContentType="application/vnd.openxmlformats-officedocument.presentationml.slideLayout+xml"/>
  <Override PartName="/ppt/slideLayouts/slideLayout165.xml" ContentType="application/vnd.openxmlformats-officedocument.presentationml.slideLayout+xml"/>
  <Override PartName="/ppt/slides/slide71.xml" ContentType="application/vnd.openxmlformats-officedocument.presentationml.slide+xml"/>
  <Override PartName="/ppt/slideLayouts/slideLayout56.xml" ContentType="application/vnd.openxmlformats-officedocument.presentationml.slideLayout+xml"/>
  <Override PartName="/ppt/slideLayouts/slideLayout149.xml" ContentType="application/vnd.openxmlformats-officedocument.presentationml.slideLayout+xml"/>
  <Override PartName="/ppt/slides/slide55.xml" ContentType="application/vnd.openxmlformats-officedocument.presentationml.slide+xml"/>
  <Override PartName="/ppt/theme/theme18.xml" ContentType="application/vnd.openxmlformats-officedocument.theme+xml"/>
  <Override PartName="/ppt/slideLayouts/slideLayout295.xml" ContentType="application/vnd.openxmlformats-officedocument.presentationml.slideLayout+xml"/>
  <Override PartName="/ppt/slideLayouts/slideLayout240.xml" ContentType="application/vnd.openxmlformats-officedocument.presentationml.slideLayout+xml"/>
  <Override PartName="/ppt/slideMasters/slideMaster9.xml" ContentType="application/vnd.openxmlformats-officedocument.presentationml.slideMaster+xml"/>
  <Override PartName="/ppt/slideLayouts/slideLayout224.xml" ContentType="application/vnd.openxmlformats-officedocument.presentationml.slideLayout+xml"/>
  <Override PartName="/ppt/slideLayouts/slideLayout62.xml" ContentType="application/vnd.openxmlformats-officedocument.presentationml.slideLayout+xml"/>
  <Override PartName="/ppt/slideLayouts/slideLayout155.xml" ContentType="application/vnd.openxmlformats-officedocument.presentationml.slideLayout+xml"/>
  <Override PartName="/ppt/slides/slide28.xml" ContentType="application/vnd.openxmlformats-officedocument.presentationml.slide+xml"/>
  <Override PartName="/ppt/slides/slide61.xml" ContentType="application/vnd.openxmlformats-officedocument.presentationml.slide+xml"/>
  <Override PartName="/ppt/slideLayouts/slideLayout46.xml" ContentType="application/vnd.openxmlformats-officedocument.presentationml.slideLayout+xml"/>
  <Override PartName="/ppt/slides/slide89.xml" ContentType="application/vnd.openxmlformats-officedocument.presentationml.slide+xml"/>
  <Override PartName="/ppt/slideLayouts/slideLayout230.xml" ContentType="application/vnd.openxmlformats-officedocument.presentationml.slideLayout+xml"/>
  <Override PartName="/ppt/slideLayouts/slideLayout161.xml" ContentType="application/vnd.openxmlformats-officedocument.presentationml.slideLayout+xml"/>
  <Override PartName="/ppt/slideLayouts/slideLayout19.xml" ContentType="application/vnd.openxmlformats-officedocument.presentationml.slideLayout+xml"/>
  <Override PartName="/ppt/slideLayouts/slideLayout52.xml" ContentType="application/vnd.openxmlformats-officedocument.presentationml.slideLayout+xml"/>
  <Override PartName="/ppt/slides/slide18.xml" ContentType="application/vnd.openxmlformats-officedocument.presentationml.slide+xml"/>
  <Override PartName="/ppt/slideLayouts/slideLayout258.xml" ContentType="application/vnd.openxmlformats-officedocument.presentationml.slideLayout+xml"/>
  <Override PartName="/ppt/theme/theme14.xml" ContentType="application/vnd.openxmlformats-officedocument.theme+xml"/>
  <Override PartName="/ppt/slideLayouts/slideLayout189.xml" ContentType="application/vnd.openxmlformats-officedocument.presentationml.slideLayout+xml"/>
  <Override PartName="/ppt/slides/slide51.xml" ContentType="application/vnd.openxmlformats-officedocument.presentationml.slide+xml"/>
  <Override PartName="/ppt/slides/slide95.xml" ContentType="application/vnd.openxmlformats-officedocument.presentationml.slide+xml"/>
  <Override PartName="/ppt/slideLayouts/slideLayout291.xml" ContentType="application/vnd.openxmlformats-officedocument.presentationml.slideLayout+xml"/>
  <Override PartName="/ppt/slides/slide79.xml" ContentType="application/vnd.openxmlformats-officedocument.presentationml.slide+xml"/>
  <Override PartName="/ppt/slideMasters/slideMaster5.xml" ContentType="application/vnd.openxmlformats-officedocument.presentationml.slideMaster+xml"/>
  <Override PartName="/ppt/slides/slide103.xml" ContentType="application/vnd.openxmlformats-officedocument.presentationml.slide+xml"/>
  <Override PartName="/ppt/slideLayouts/slideLayout118.xml" ContentType="application/vnd.openxmlformats-officedocument.presentationml.slideLayout+xml"/>
  <Override PartName="/ppt/slideLayouts/slideLayout220.xml" ContentType="application/vnd.openxmlformats-officedocument.presentationml.slideLayout+xml"/>
  <Override PartName="/ppt/slides/slide24.xml" ContentType="application/vnd.openxmlformats-officedocument.presentationml.slide+xml"/>
  <Override PartName="/ppt/slideLayouts/slideLayout151.xml" ContentType="application/vnd.openxmlformats-officedocument.presentationml.slideLayout+xml"/>
  <Override PartName="/ppt/slideLayouts/slideLayout264.xml" ContentType="application/vnd.openxmlformats-officedocument.presentationml.slideLayout+xml"/>
  <Override PartName="/ppt/slideLayouts/slideLayout42.xml" ContentType="application/vnd.openxmlformats-officedocument.presentationml.slideLayout+xml"/>
  <Override PartName="/ppt/slideLayouts/slideLayout248.xml" ContentType="application/vnd.openxmlformats-officedocument.presentationml.slideLayout+xml"/>
  <Override PartName="/ppt/slideLayouts/slideLayout86.xml" ContentType="application/vnd.openxmlformats-officedocument.presentationml.slideLayout+xml"/>
  <Override PartName="/ppt/slideLayouts/slideLayout179.xml" ContentType="application/vnd.openxmlformats-officedocument.presentationml.slideLayout+xml"/>
  <Override PartName="/ppt/slides/slide85.xml" ContentType="application/vnd.openxmlformats-officedocument.presentationml.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slideLayouts/slideLayout124.xml" ContentType="application/vnd.openxmlformats-officedocument.presentationml.slideLayout+xml"/>
  <Override PartName="/ppt/slideLayouts/slideLayout15.xml" ContentType="application/vnd.openxmlformats-officedocument.presentationml.slideLayout+xml"/>
  <Override PartName="/ppt/slideLayouts/slideLayout108.xml" ContentType="application/vnd.openxmlformats-officedocument.presentationml.slideLayout+xml"/>
  <Override PartName="/ppt/slides/slide14.xml" ContentType="application/vnd.openxmlformats-officedocument.presentationml.slide+xml"/>
  <Override PartName="/ppt/slideLayouts/slideLayout254.xml" ContentType="application/vnd.openxmlformats-officedocument.presentationml.slideLayout+xml"/>
  <Override PartName="/ppt/theme/theme10.xml" ContentType="application/vnd.openxmlformats-officedocument.theme+xml"/>
  <Override PartName="/ppt/slideLayouts/slideLayout185.xml" ContentType="application/vnd.openxmlformats-officedocument.presentationml.slideLayout+xml"/>
  <Override PartName="/ppt/slides/slide91.xml" ContentType="application/vnd.openxmlformats-officedocument.presentationml.slide+xml"/>
  <Override PartName="/ppt/slideLayouts/slideLayout76.xml" ContentType="application/vnd.openxmlformats-officedocument.presentationml.slideLayout+xml"/>
  <Override PartName="/ppt/notesSlides/notesSlide23.xml" ContentType="application/vnd.openxmlformats-officedocument.presentationml.notesSlide+xml"/>
  <Override PartName="/ppt/slides/slide75.xml" ContentType="application/vnd.openxmlformats-officedocument.presentationml.slide+xml"/>
  <Override PartName="/ppt/slideLayouts/slideLayout8.xml" ContentType="application/vnd.openxmlformats-officedocument.presentationml.slideLayout+xml"/>
  <Override PartName="/ppt/theme/theme7.xml" ContentType="application/vnd.openxmlformats-officedocument.theme+xml"/>
  <Override PartName="/ppt/slideMasters/slideMaster1.xml" ContentType="application/vnd.openxmlformats-officedocument.presentationml.slideMaster+xml"/>
  <Override PartName="/ppt/slideLayouts/slideLayout114.xml" ContentType="application/vnd.openxmlformats-officedocument.presentationml.slideLayout+xml"/>
  <Override PartName="/ppt/slides/slide20.xml" ContentType="application/vnd.openxmlformats-officedocument.presentationml.slide+xml"/>
  <Override PartName="/ppt/slideLayouts/slideLayout260.xml" ContentType="application/vnd.openxmlformats-officedocument.presentationml.slideLayout+xml"/>
  <Override PartName="/ppt/slides/slide127.xml" ContentType="application/vnd.openxmlformats-officedocument.presentationml.slide+xml"/>
  <Override PartName="/ppt/slideLayouts/slideLayout244.xml" ContentType="application/vnd.openxmlformats-officedocument.presentationml.slideLayout+xml"/>
  <Default Extension="bin" ContentType="application/vnd.openxmlformats-officedocument.presentationml.printerSettings"/>
  <Override PartName="/ppt/slideLayouts/slideLayout82.xml" ContentType="application/vnd.openxmlformats-officedocument.presentationml.slideLayout+xml"/>
  <Override PartName="/ppt/slideLayouts/slideLayout175.xml" ContentType="application/vnd.openxmlformats-officedocument.presentationml.slideLayout+xml"/>
  <Override PartName="/ppt/slides/slide48.xml" ContentType="application/vnd.openxmlformats-officedocument.presentationml.slide+xml"/>
  <Override PartName="/ppt/slides/slide81.xml" ContentType="application/vnd.openxmlformats-officedocument.presentationml.slide+xml"/>
  <Override PartName="/ppt/slideLayouts/slideLayout288.xml" ContentType="application/vnd.openxmlformats-officedocument.presentationml.slideLayout+xml"/>
  <Override PartName="/ppt/slideLayouts/slideLayout66.xml" ContentType="application/vnd.openxmlformats-officedocument.presentationml.slideLayout+xml"/>
  <Override PartName="/ppt/notesSlides/notesSlide13.xml" ContentType="application/vnd.openxmlformats-officedocument.presentationml.notesSlide+xml"/>
  <Override PartName="/ppt/slideLayouts/slideLayout120.xml" ContentType="application/vnd.openxmlformats-officedocument.presentationml.slideLayout+xml"/>
  <Override PartName="/ppt/slideLayouts/slideLayout11.xml" ContentType="application/vnd.openxmlformats-officedocument.presentationml.slideLayout+xml"/>
  <Override PartName="/ppt/slideLayouts/slideLayout217.xml" ContentType="application/vnd.openxmlformats-officedocument.presentationml.slideLayout+xml"/>
  <Override PartName="/ppt/slideLayouts/slideLayout104.xml" ContentType="application/vnd.openxmlformats-officedocument.presentationml.slideLayout+xml"/>
  <Override PartName="/ppt/slides/slide6.xml" ContentType="application/vnd.openxmlformats-officedocument.presentationml.slide+xml"/>
  <Override PartName="/ppt/slideLayouts/slideLayout148.xml" ContentType="application/vnd.openxmlformats-officedocument.presentationml.slideLayout+xml"/>
  <Override PartName="/ppt/slides/slide10.xml" ContentType="application/vnd.openxmlformats-officedocument.presentationml.slide+xml"/>
  <Override PartName="/ppt/slideLayouts/slideLayout250.xml" ContentType="application/vnd.openxmlformats-officedocument.presentationml.slideLayout+xml"/>
  <Override PartName="/ppt/slides/slide117.xml" ContentType="application/vnd.openxmlformats-officedocument.presentationml.slide+xml"/>
  <Override PartName="/ppt/slideLayouts/slideLayout181.xml" ContentType="application/vnd.openxmlformats-officedocument.presentationml.slideLayout+xml"/>
  <Override PartName="/ppt/slideLayouts/slideLayout39.xml" ContentType="application/vnd.openxmlformats-officedocument.presentationml.slideLayout+xml"/>
  <Override PartName="/ppt/slideLayouts/slideLayout72.xml" ContentType="application/vnd.openxmlformats-officedocument.presentationml.slideLayout+xml"/>
  <Override PartName="/ppt/slides/slide38.xml" ContentType="application/vnd.openxmlformats-officedocument.presentationml.slide+xml"/>
  <Override PartName="/ppt/slideLayouts/slideLayout278.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110.xml" ContentType="application/vnd.openxmlformats-officedocument.presentationml.slideLayout+xml"/>
  <Override PartName="/ppt/slides/slide99.xml" ContentType="application/vnd.openxmlformats-officedocument.presentationml.slide+xml"/>
  <Override PartName="/ppt/slideLayouts/slideLayout207.xml" ContentType="application/vnd.openxmlformats-officedocument.presentationml.slideLayout+xml"/>
  <Override PartName="/ppt/slides/slide123.xml" ContentType="application/vnd.openxmlformats-officedocument.presentationml.slide+xml"/>
  <Override PartName="/ppt/slideLayouts/slideLayout138.xml" ContentType="application/vnd.openxmlformats-officedocument.presentationml.slideLayout+xml"/>
  <Override PartName="/ppt/slides/slide44.xml" ContentType="application/vnd.openxmlformats-officedocument.presentationml.slide+xml"/>
  <Override PartName="/ppt/slides/slide107.xml" ContentType="application/vnd.openxmlformats-officedocument.presentationml.slide+xml"/>
  <Override PartName="/ppt/slideLayouts/slideLayout171.xml" ContentType="application/vnd.openxmlformats-officedocument.presentationml.slideLayout+xml"/>
  <Override PartName="/ppt/slideLayouts/slideLayout29.xml" ContentType="application/vnd.openxmlformats-officedocument.presentationml.slideLayout+xml"/>
  <Override PartName="/ppt/slideLayouts/slideLayout284.xml" ContentType="application/vnd.openxmlformats-officedocument.presentationml.slideLayout+xml"/>
  <Override PartName="/ppt/slideLayouts/slideLayout268.xml" ContentType="application/vnd.openxmlformats-officedocument.presentationml.slideLayout+xml"/>
  <Override PartName="/ppt/slideLayouts/slideLayout199.xml" ContentType="application/vnd.openxmlformats-officedocument.presentationml.slideLayout+xml"/>
  <Override PartName="/ppt/slides/slide2.xml" ContentType="application/vnd.openxmlformats-officedocument.presentationml.slide+xml"/>
  <Override PartName="/ppt/slideLayouts/slideLayout213.xml" ContentType="application/vnd.openxmlformats-officedocument.presentationml.slideLayout+xml"/>
  <Override PartName="/ppt/slideLayouts/slideLayout100.xml" ContentType="application/vnd.openxmlformats-officedocument.presentationml.slideLayout+xml"/>
  <Override PartName="/ppt/slideLayouts/slideLayout144.xml" ContentType="application/vnd.openxmlformats-officedocument.presentationml.slideLayout+xml"/>
  <Override PartName="/ppt/slideMasters/slideMaster16.xml" ContentType="application/vnd.openxmlformats-officedocument.presentationml.slideMaster+xml"/>
  <Override PartName="/ppt/slides/slide113.xml" ContentType="application/vnd.openxmlformats-officedocument.presentationml.slide+xml"/>
  <Override PartName="/ppt/slideLayouts/slideLayout35.xml" ContentType="application/vnd.openxmlformats-officedocument.presentationml.slideLayout+xml"/>
  <Override PartName="/ppt/slideLayouts/slideLayout128.xml" ContentType="application/vnd.openxmlformats-officedocument.presentationml.slideLayout+xml"/>
  <Override PartName="/ppt/slides/slide34.xml" ContentType="application/vnd.openxmlformats-officedocument.presentationml.slide+xml"/>
  <Override PartName="/ppt/slideLayouts/slideLayout274.xml" ContentType="application/vnd.openxmlformats-officedocument.presentationml.slideLayout+xml"/>
  <Override PartName="/ppt/slideLayouts/slideLayout96.xml" ContentType="application/vnd.openxmlformats-officedocument.presentationml.slideLayout+xml"/>
  <Override PartName="/ppt/slideLayouts/slideLayout203.xml" ContentType="application/vnd.openxmlformats-officedocument.presentationml.slideLayout+xml"/>
  <Override PartName="/ppt/slideLayouts/slideLayout134.xml" ContentType="application/vnd.openxmlformats-officedocument.presentationml.slideLayout+xml"/>
  <Override PartName="/ppt/slides/slide40.xml" ContentType="application/vnd.openxmlformats-officedocument.presentationml.slide+xml"/>
  <Override PartName="/ppt/slideLayouts/slideLayout280.xml" ContentType="application/vnd.openxmlformats-officedocument.presentationml.slideLayout+xml"/>
  <Override PartName="/ppt/slideLayouts/slideLayout25.xml" ContentType="application/vnd.openxmlformats-officedocument.presentationml.slideLayout+xml"/>
  <Override PartName="/ppt/slides/slide68.xml" ContentType="application/vnd.openxmlformats-officedocument.presentationml.slide+xml"/>
  <Override PartName="/ppt/slideLayouts/slideLayout195.xml" ContentType="application/vnd.openxmlformats-officedocument.presentationml.slideLayout+xml"/>
  <Override PartName="/ppt/theme/theme20.xml" ContentType="application/vnd.openxmlformats-officedocument.theme+xml"/>
  <Default Extension="jpeg" ContentType="image/jpeg"/>
  <Override PartName="/ppt/notesSlides/notesSlide7.xml" ContentType="application/vnd.openxmlformats-officedocument.presentationml.notesSlide+xml"/>
  <Override PartName="/ppt/slideLayouts/slideLayout140.xml" ContentType="application/vnd.openxmlformats-officedocument.presentationml.slideLayout+xml"/>
  <Override PartName="/ppt/slideMasters/slideMaster12.xml" ContentType="application/vnd.openxmlformats-officedocument.presentationml.slideMaster+xml"/>
  <Override PartName="/ppt/slideLayouts/slideLayout31.xml" ContentType="application/vnd.openxmlformats-officedocument.presentationml.slideLayout+xml"/>
  <Override PartName="/ppt/slideLayouts/slideLayout237.xml" ContentType="application/vnd.openxmlformats-officedocument.presentationml.slideLayout+xml"/>
  <Override PartName="/ppt/slides/slide30.xml" ContentType="application/vnd.openxmlformats-officedocument.presentationml.slide+xml"/>
  <Override PartName="/ppt/slideLayouts/slideLayout168.xml" ContentType="application/vnd.openxmlformats-officedocument.presentationml.slideLayout+xml"/>
  <Override PartName="/ppt/slideLayouts/slideLayout270.xml" ContentType="application/vnd.openxmlformats-officedocument.presentationml.slideLayout+xml"/>
  <Override PartName="/ppt/slideLayouts/slideLayout59.xml" ContentType="application/vnd.openxmlformats-officedocument.presentationml.slideLayout+xml"/>
  <Override PartName="/ppt/slideLayouts/slideLayout92.xml" ContentType="application/vnd.openxmlformats-officedocument.presentationml.slideLayout+xml"/>
  <Override PartName="/ppt/slides/slide58.xml" ContentType="application/vnd.openxmlformats-officedocument.presentationml.slide+xml"/>
  <Override PartName="/ppt/slideLayouts/slideLayout298.xml" ContentType="application/vnd.openxmlformats-officedocument.presentationml.slideLayout+xml"/>
  <Override PartName="/ppt/slideLayouts/slideLayout130.xml" ContentType="application/vnd.openxmlformats-officedocument.presentationml.slideLayout+xml"/>
  <Override PartName="/ppt/slideLayouts/slideLayout21.xml" ContentType="application/vnd.openxmlformats-officedocument.presentationml.slideLayout+xml"/>
  <Override PartName="/ppt/slideLayouts/slideLayout227.xml" ContentType="application/vnd.openxmlformats-officedocument.presentationml.slideLayout+xml"/>
  <Override PartName="/ppt/slideLayouts/slideLayout158.xml" ContentType="application/vnd.openxmlformats-officedocument.presentationml.slideLayout+xml"/>
  <Override PartName="/ppt/slides/slide64.xml" ContentType="application/vnd.openxmlformats-officedocument.presentationml.slide+xml"/>
  <Override PartName="/ppt/slideLayouts/slideLayout191.xml" ContentType="application/vnd.openxmlformats-officedocument.presentationml.slideLayout+xml"/>
  <Override PartName="/ppt/slideLayouts/slideLayout49.xml" ContentType="application/vnd.openxmlformats-officedocument.presentationml.slideLayout+xml"/>
  <Override PartName="/ppt/notesSlides/notesSlide3.xml" ContentType="application/vnd.openxmlformats-officedocument.presentationml.notesSlide+xml"/>
  <Override PartName="/ppt/slideLayouts/slideLayout233.xml" ContentType="application/vnd.openxmlformats-officedocument.presentationml.slideLayout+xml"/>
  <Override PartName="/ppt/slideLayouts/slideLayout164.xml" ContentType="application/vnd.openxmlformats-officedocument.presentationml.slideLayout+xml"/>
  <Override PartName="/ppt/slides/slide70.xml" ContentType="application/vnd.openxmlformats-officedocument.presentationml.slide+xml"/>
  <Override PartName="/ppt/slideLayouts/slideLayout55.xml" ContentType="application/vnd.openxmlformats-officedocument.presentationml.slideLayout+xml"/>
  <Override PartName="/ppt/slides/slide54.xml" ContentType="application/vnd.openxmlformats-officedocument.presentationml.slide+xml"/>
  <Override PartName="/ppt/theme/theme17.xml" ContentType="application/vnd.openxmlformats-officedocument.theme+xml"/>
  <Override PartName="/ppt/slideLayouts/slideLayout294.xml" ContentType="application/vnd.openxmlformats-officedocument.presentationml.slideLayout+xml"/>
  <Override PartName="/ppt/slideMasters/slideMaster8.xml" ContentType="application/vnd.openxmlformats-officedocument.presentationml.slideMaster+xml"/>
  <Override PartName="/ppt/slideLayouts/slideLayout223.xml" ContentType="application/vnd.openxmlformats-officedocument.presentationml.slideLayout+xml"/>
  <Override PartName="/ppt/slideLayouts/slideLayout61.xml" ContentType="application/vnd.openxmlformats-officedocument.presentationml.slideLayout+xml"/>
  <Override PartName="/ppt/slides/slide27.xml" ContentType="application/vnd.openxmlformats-officedocument.presentationml.slide+xml"/>
  <Override PartName="/ppt/slideLayouts/slideLayout154.xml" ContentType="application/vnd.openxmlformats-officedocument.presentationml.slideLayout+xml"/>
  <Override PartName="/ppt/slides/slide60.xml" ContentType="application/vnd.openxmlformats-officedocument.presentationml.slide+xml"/>
  <Override PartName="/ppt/slideLayouts/slideLayout45.xml" ContentType="application/vnd.openxmlformats-officedocument.presentationml.slideLayout+xml"/>
  <Override PartName="/ppt/slides/slide88.xml" ContentType="application/vnd.openxmlformats-officedocument.presentationml.slide+xml"/>
  <Override PartName="/ppt/slideLayouts/slideLayout160.xml" ContentType="application/vnd.openxmlformats-officedocument.presentationml.slideLayout+xml"/>
  <Override PartName="/ppt/slideLayouts/slideLayout18.xml" ContentType="application/vnd.openxmlformats-officedocument.presentationml.slideLayout+xml"/>
  <Override PartName="/ppt/slideLayouts/slideLayout51.xml" ContentType="application/vnd.openxmlformats-officedocument.presentationml.slideLayout+xml"/>
  <Override PartName="/ppt/slides/slide17.xml" ContentType="application/vnd.openxmlformats-officedocument.presentationml.slide+xml"/>
  <Override PartName="/ppt/slideLayouts/slideLayout257.xml" ContentType="application/vnd.openxmlformats-officedocument.presentationml.slideLayout+xml"/>
  <Override PartName="/ppt/slides/slide50.xml" ContentType="application/vnd.openxmlformats-officedocument.presentationml.slide+xml"/>
  <Override PartName="/ppt/theme/theme13.xml" ContentType="application/vnd.openxmlformats-officedocument.theme+xml"/>
  <Override PartName="/ppt/slideLayouts/slideLayout188.xml" ContentType="application/vnd.openxmlformats-officedocument.presentationml.slideLayout+xml"/>
  <Override PartName="/ppt/slides/slide94.xml" ContentType="application/vnd.openxmlformats-officedocument.presentationml.slide+xml"/>
  <Override PartName="/ppt/slideLayouts/slideLayout290.xml" ContentType="application/vnd.openxmlformats-officedocument.presentationml.slideLayout+xml"/>
  <Override PartName="/ppt/slideLayouts/slideLayout79.xml" ContentType="application/vnd.openxmlformats-officedocument.presentationml.slideLayout+xml"/>
  <Override PartName="/ppt/slides/slide78.xml" ContentType="application/vnd.openxmlformats-officedocument.presentationml.slide+xml"/>
  <Override PartName="/ppt/slides/slide102.xml" ContentType="application/vnd.openxmlformats-officedocument.presentationml.slide+xml"/>
  <Override PartName="/ppt/slideMasters/slideMaster4.xml" ContentType="application/vnd.openxmlformats-officedocument.presentationml.slideMaster+xml"/>
  <Override PartName="/ppt/slideLayouts/slideLayout117.xml" ContentType="application/vnd.openxmlformats-officedocument.presentationml.slideLayout+xml"/>
  <Override PartName="/ppt/slides/slide23.xml" ContentType="application/vnd.openxmlformats-officedocument.presentationml.slide+xml"/>
  <Override PartName="/ppt/slideLayouts/slideLayout150.xml" ContentType="application/vnd.openxmlformats-officedocument.presentationml.slideLayout+xml"/>
  <Override PartName="/ppt/slideLayouts/slideLayout263.xml" ContentType="application/vnd.openxmlformats-officedocument.presentationml.slideLayout+xml"/>
  <Override PartName="/ppt/slideLayouts/slideLayout41.xml" ContentType="application/vnd.openxmlformats-officedocument.presentationml.slideLayout+xml"/>
  <Override PartName="/ppt/slideLayouts/slideLayout247.xml" ContentType="application/vnd.openxmlformats-officedocument.presentationml.slideLayout+xml"/>
  <Override PartName="/ppt/slideLayouts/slideLayout85.xml" ContentType="application/vnd.openxmlformats-officedocument.presentationml.slideLayout+xml"/>
  <Override PartName="/ppt/slideLayouts/slideLayout178.xml" ContentType="application/vnd.openxmlformats-officedocument.presentationml.slideLayout+xml"/>
  <Override PartName="/ppt/slides/slide84.xml" ContentType="application/vnd.openxmlformats-officedocument.presentationml.slide+xml"/>
  <Override PartName="/ppt/slideLayouts/slideLayout69.xml" ContentType="application/vnd.openxmlformats-officedocument.presentationml.slideLayout+xml"/>
  <Override PartName="/ppt/presProps.xml" ContentType="application/vnd.openxmlformats-officedocument.presentationml.presProps+xml"/>
  <Override PartName="/ppt/notesSlides/notesSlide16.xml" ContentType="application/vnd.openxmlformats-officedocument.presentationml.notesSlide+xml"/>
  <Override PartName="/ppt/slideLayouts/slideLayout123.xml" ContentType="application/vnd.openxmlformats-officedocument.presentationml.slideLayout+xml"/>
  <Override PartName="/ppt/slides/slide9.xml" ContentType="application/vnd.openxmlformats-officedocument.presentationml.slide+xml"/>
  <Override PartName="/ppt/slideLayouts/slideLayout14.xml" ContentType="application/vnd.openxmlformats-officedocument.presentationml.slideLayout+xml"/>
  <Override PartName="/ppt/slideLayouts/slideLayout107.xml" ContentType="application/vnd.openxmlformats-officedocument.presentationml.slideLayout+xml"/>
  <Override PartName="/ppt/slides/slide13.xml" ContentType="application/vnd.openxmlformats-officedocument.presentationml.slide+xml"/>
  <Override PartName="/ppt/slideLayouts/slideLayout253.xml" ContentType="application/vnd.openxmlformats-officedocument.presentationml.slideLayout+xml"/>
  <Default Extension="rels" ContentType="application/vnd.openxmlformats-package.relationships+xml"/>
  <Override PartName="/ppt/slideLayouts/slideLayout184.xml" ContentType="application/vnd.openxmlformats-officedocument.presentationml.slideLayout+xml"/>
  <Override PartName="/ppt/slides/slide90.xml" ContentType="application/vnd.openxmlformats-officedocument.presentationml.slide+xml"/>
  <Override PartName="/ppt/slideLayouts/slideLayout75.xml" ContentType="application/vnd.openxmlformats-officedocument.presentationml.slideLayout+xml"/>
  <Override PartName="/ppt/notesSlides/notesSlide22.xml" ContentType="application/vnd.openxmlformats-officedocument.presentationml.notesSlide+xml"/>
  <Override PartName="/ppt/slides/slide74.xml" ContentType="application/vnd.openxmlformats-officedocument.presentationml.slide+xml"/>
  <Override PartName="/ppt/slideLayouts/slideLayout7.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s/slide126.xml" ContentType="application/vnd.openxmlformats-officedocument.presentationml.slide+xml"/>
  <Override PartName="/ppt/slideLayouts/slideLayout243.xml" ContentType="application/vnd.openxmlformats-officedocument.presentationml.slideLayout+xml"/>
  <Override PartName="/ppt/slideLayouts/slideLayout81.xml" ContentType="application/vnd.openxmlformats-officedocument.presentationml.slideLayout+xml"/>
  <Override PartName="/ppt/slides/slide47.xml" ContentType="application/vnd.openxmlformats-officedocument.presentationml.slide+xml"/>
  <Override PartName="/ppt/slideLayouts/slideLayout174.xml" ContentType="application/vnd.openxmlformats-officedocument.presentationml.slideLayout+xml"/>
  <Override PartName="/ppt/slides/slide80.xml" ContentType="application/vnd.openxmlformats-officedocument.presentationml.slide+xml"/>
  <Override PartName="/ppt/slideLayouts/slideLayout287.xml" ContentType="application/vnd.openxmlformats-officedocument.presentationml.slideLayout+xml"/>
  <Override PartName="/ppt/slideLayouts/slideLayout65.xml" ContentType="application/vnd.openxmlformats-officedocument.presentationml.slideLayout+xml"/>
  <Override PartName="/ppt/notesSlides/notesSlide12.xml" ContentType="application/vnd.openxmlformats-officedocument.presentationml.notesSlide+xml"/>
  <Override PartName="/ppt/slides/slide5.xml" ContentType="application/vnd.openxmlformats-officedocument.presentationml.slide+xml"/>
  <Override PartName="/ppt/slideLayouts/slideLayout103.xml" ContentType="application/vnd.openxmlformats-officedocument.presentationml.slideLayout+xml"/>
  <Override PartName="/ppt/slideLayouts/slideLayout10.xml" ContentType="application/vnd.openxmlformats-officedocument.presentationml.slideLayout+xml"/>
  <Override PartName="/ppt/slideLayouts/slideLayout216.xml" ContentType="application/vnd.openxmlformats-officedocument.presentationml.slideLayout+xml"/>
  <Override PartName="/ppt/slideLayouts/slideLayout147.xml" ContentType="application/vnd.openxmlformats-officedocument.presentationml.slideLayout+xml"/>
  <Override PartName="/ppt/slideMasters/slideMaster19.xml" ContentType="application/vnd.openxmlformats-officedocument.presentationml.slideMaster+xml"/>
  <Override PartName="/ppt/slideLayouts/slideLayout180.xml" ContentType="application/vnd.openxmlformats-officedocument.presentationml.slideLayout+xml"/>
  <Override PartName="/ppt/slideLayouts/slideLayout38.xml" ContentType="application/vnd.openxmlformats-officedocument.presentationml.slideLayout+xml"/>
  <Override PartName="/ppt/slides/slide116.xml" ContentType="application/vnd.openxmlformats-officedocument.presentationml.slide+xml"/>
  <Override PartName="/ppt/slideLayouts/slideLayout71.xml" ContentType="application/vnd.openxmlformats-officedocument.presentationml.slideLayout+xml"/>
  <Override PartName="/ppt/slides/slide37.xml" ContentType="application/vnd.openxmlformats-officedocument.presentationml.slide+xml"/>
  <Override PartName="/ppt/slideLayouts/slideLayout277.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slides/slide98.xml" ContentType="application/vnd.openxmlformats-officedocument.presentationml.slide+xml"/>
  <Override PartName="/ppt/slideLayouts/slideLayout206.xml" ContentType="application/vnd.openxmlformats-officedocument.presentationml.slideLayout+xml"/>
  <Override PartName="/ppt/slides/slide122.xml" ContentType="application/vnd.openxmlformats-officedocument.presentationml.slide+xml"/>
  <Override PartName="/ppt/slideLayouts/slideLayout137.xml" ContentType="application/vnd.openxmlformats-officedocument.presentationml.slideLayout+xml"/>
  <Override PartName="/ppt/slides/slide43.xml" ContentType="application/vnd.openxmlformats-officedocument.presentationml.slide+xml"/>
  <Override PartName="/ppt/slides/slide106.xml" ContentType="application/vnd.openxmlformats-officedocument.presentationml.slide+xml"/>
  <Override PartName="/ppt/slideLayouts/slideLayout28.xml" ContentType="application/vnd.openxmlformats-officedocument.presentationml.slideLayout+xml"/>
  <Override PartName="/ppt/slideLayouts/slideLayout170.xml" ContentType="application/vnd.openxmlformats-officedocument.presentationml.slideLayout+xml"/>
  <Override PartName="/ppt/slideLayouts/slideLayout283.xml" ContentType="application/vnd.openxmlformats-officedocument.presentationml.slideLayout+xml"/>
  <Override PartName="/ppt/slideLayouts/slideLayout267.xml" ContentType="application/vnd.openxmlformats-officedocument.presentationml.slideLayout+xml"/>
  <Override PartName="/ppt/slideLayouts/slideLayout198.xml" ContentType="application/vnd.openxmlformats-officedocument.presentationml.slideLayout+xml"/>
  <Override PartName="/ppt/slideLayouts/slideLayout89.xml" ContentType="application/vnd.openxmlformats-officedocument.presentationml.slideLayout+xml"/>
  <Override PartName="/ppt/slides/slide1.xml" ContentType="application/vnd.openxmlformats-officedocument.presentationml.slide+xml"/>
  <Override PartName="/ppt/slideLayouts/slideLayout212.xml" ContentType="application/vnd.openxmlformats-officedocument.presentationml.slideLayout+xml"/>
  <Override PartName="/ppt/slideLayouts/slideLayout143.xml" ContentType="application/vnd.openxmlformats-officedocument.presentationml.slideLayout+xml"/>
  <Override PartName="/ppt/slideMasters/slideMaster15.xml" ContentType="application/vnd.openxmlformats-officedocument.presentationml.slideMaster+xml"/>
  <Override PartName="/ppt/slides/slide112.xml" ContentType="application/vnd.openxmlformats-officedocument.presentationml.slide+xml"/>
  <Override PartName="/ppt/slideLayouts/slideLayout34.xml" ContentType="application/vnd.openxmlformats-officedocument.presentationml.slideLayout+xml"/>
  <Override PartName="/ppt/slideLayouts/slideLayout127.xml" ContentType="application/vnd.openxmlformats-officedocument.presentationml.slideLayout+xml"/>
  <Override PartName="/ppt/slides/slide33.xml" ContentType="application/vnd.openxmlformats-officedocument.presentationml.slide+xml"/>
  <Override PartName="/ppt/slideLayouts/slideLayout273.xml" ContentType="application/vnd.openxmlformats-officedocument.presentationml.slideLayout+xml"/>
  <Override PartName="/ppt/slideLayouts/slideLayout95.xml" ContentType="application/vnd.openxmlformats-officedocument.presentationml.slideLayout+xml"/>
  <Override PartName="/ppt/slideLayouts/slideLayout202.xml" ContentType="application/vnd.openxmlformats-officedocument.presentationml.slideLayout+xml"/>
  <Override PartName="/ppt/slideLayouts/slideLayout133.xml" ContentType="application/vnd.openxmlformats-officedocument.presentationml.slideLayout+xml"/>
  <Override PartName="/ppt/slideLayouts/slideLayout24.xml" ContentType="application/vnd.openxmlformats-officedocument.presentationml.slideLayout+xml"/>
  <Override PartName="/ppt/slides/slide67.xml" ContentType="application/vnd.openxmlformats-officedocument.presentationml.slide+xml"/>
  <Override PartName="/ppt/slideLayouts/slideLayout194.xml" ContentType="application/vnd.openxmlformats-officedocument.presentationml.slideLayout+xml"/>
  <Override PartName="/ppt/notesSlides/notesSlide6.xml" ContentType="application/vnd.openxmlformats-officedocument.presentationml.notesSlide+xml"/>
  <Override PartName="/ppt/slideMasters/slideMaster11.xml" ContentType="application/vnd.openxmlformats-officedocument.presentationml.slideMaster+xml"/>
  <Override PartName="/ppt/slideLayouts/slideLayout30.xml" ContentType="application/vnd.openxmlformats-officedocument.presentationml.slideLayout+xml"/>
  <Override PartName="/ppt/slideLayouts/slideLayout236.xml" ContentType="application/vnd.openxmlformats-officedocument.presentationml.slideLayout+xml"/>
  <Override PartName="/ppt/tableStyles.xml" ContentType="application/vnd.openxmlformats-officedocument.presentationml.tableStyles+xml"/>
  <Override PartName="/ppt/slideLayouts/slideLayout167.xml" ContentType="application/vnd.openxmlformats-officedocument.presentationml.slideLayout+xml"/>
  <Override PartName="/ppt/slideLayouts/slideLayout58.xml" ContentType="application/vnd.openxmlformats-officedocument.presentationml.slideLayout+xml"/>
  <Override PartName="/ppt/slideLayouts/slideLayout91.xml" ContentType="application/vnd.openxmlformats-officedocument.presentationml.slideLayout+xml"/>
  <Override PartName="/ppt/slides/slide57.xml" ContentType="application/vnd.openxmlformats-officedocument.presentationml.slide+xml"/>
  <Override PartName="/ppt/slideLayouts/slideLayout297.xml" ContentType="application/vnd.openxmlformats-officedocument.presentationml.slideLayout+xml"/>
  <Override PartName="/ppt/slideLayouts/slideLayout242.xml" ContentType="application/vnd.openxmlformats-officedocument.presentationml.slideLayout+xml"/>
  <Override PartName="/ppt/slideLayouts/slideLayout20.xml" ContentType="application/vnd.openxmlformats-officedocument.presentationml.slideLayout+xml"/>
  <Override PartName="/ppt/slideLayouts/slideLayout226.xml" ContentType="application/vnd.openxmlformats-officedocument.presentationml.slideLayout+xml"/>
  <Override PartName="/ppt/slideLayouts/slideLayout64.xml" ContentType="application/vnd.openxmlformats-officedocument.presentationml.slideLayout+xml"/>
  <Override PartName="/ppt/slideLayouts/slideLayout157.xml" ContentType="application/vnd.openxmlformats-officedocument.presentationml.slideLayout+xml"/>
  <Override PartName="/ppt/slides/slide63.xml" ContentType="application/vnd.openxmlformats-officedocument.presentationml.slide+xml"/>
  <Override PartName="/ppt/slideLayouts/slideLayout190.xml" ContentType="application/vnd.openxmlformats-officedocument.presentationml.slideLayout+xml"/>
  <Override PartName="/ppt/slideLayouts/slideLayout48.xml" ContentType="application/vnd.openxmlformats-officedocument.presentationml.slideLayout+xml"/>
  <Override PartName="/ppt/notesSlides/notesSlide2.xml" ContentType="application/vnd.openxmlformats-officedocument.presentationml.notesSlide+xml"/>
  <Override PartName="/ppt/viewProps.xml" ContentType="application/vnd.openxmlformats-officedocument.presentationml.viewProps+xml"/>
  <Override PartName="/ppt/slideLayouts/slideLayout232.xml" ContentType="application/vnd.openxmlformats-officedocument.presentationml.slideLayout+xml"/>
  <Override PartName="/ppt/slideLayouts/slideLayout163.xml" ContentType="application/vnd.openxmlformats-officedocument.presentationml.slideLayout+xml"/>
  <Override PartName="/ppt/slideLayouts/slideLayout54.xml" ContentType="application/vnd.openxmlformats-officedocument.presentationml.slideLayout+xml"/>
  <Override PartName="/ppt/slides/slide53.xml" ContentType="application/vnd.openxmlformats-officedocument.presentationml.slide+xml"/>
  <Override PartName="/ppt/theme/theme16.xml" ContentType="application/vnd.openxmlformats-officedocument.theme+xml"/>
  <Override PartName="/ppt/slideLayouts/slideLayout293.xml" ContentType="application/vnd.openxmlformats-officedocument.presentationml.slideLayout+xml"/>
  <Override PartName="/ppt/slideMasters/slideMaster7.xml" ContentType="application/vnd.openxmlformats-officedocument.presentationml.slideMaster+xml"/>
  <Override PartName="/ppt/slideLayouts/slideLayout222.xml" ContentType="application/vnd.openxmlformats-officedocument.presentationml.slideLayout+xml"/>
  <Override PartName="/ppt/slideLayouts/slideLayout60.xml" ContentType="application/vnd.openxmlformats-officedocument.presentationml.slideLayout+xml"/>
  <Override PartName="/ppt/slideLayouts/slideLayout153.xml" ContentType="application/vnd.openxmlformats-officedocument.presentationml.slideLayout+xml"/>
  <Override PartName="/ppt/slides/slide26.xml" ContentType="application/vnd.openxmlformats-officedocument.presentationml.slide+xml"/>
  <Override PartName="/ppt/slideLayouts/slideLayout266.xml" ContentType="application/vnd.openxmlformats-officedocument.presentationml.slideLayout+xml"/>
  <Override PartName="/ppt/slideLayouts/slideLayout44.xml" ContentType="application/vnd.openxmlformats-officedocument.presentationml.slideLayout+xml"/>
  <Override PartName="/ppt/slideLayouts/slideLayout88.xml" ContentType="application/vnd.openxmlformats-officedocument.presentationml.slideLayout+xml"/>
  <Override PartName="/ppt/slides/slide87.xml" ContentType="application/vnd.openxmlformats-officedocument.presentationml.slide+xml"/>
  <Override PartName="/docProps/core.xml" ContentType="application/vnd.openxmlformats-package.core-properties+xml"/>
  <Override PartName="/ppt/notesSlides/notesSlide19.xml" ContentType="application/vnd.openxmlformats-officedocument.presentationml.notesSlide+xml"/>
  <Override PartName="/ppt/slideLayouts/slideLayout17.xml" ContentType="application/vnd.openxmlformats-officedocument.presentationml.slideLayout+xml"/>
  <Override PartName="/ppt/slideLayouts/slideLayout50.xml" ContentType="application/vnd.openxmlformats-officedocument.presentationml.slideLayout+xml"/>
  <Override PartName="/ppt/slides/slide16.xml" ContentType="application/vnd.openxmlformats-officedocument.presentationml.slide+xml"/>
  <Override PartName="/ppt/slideLayouts/slideLayout256.xml" ContentType="application/vnd.openxmlformats-officedocument.presentationml.slideLayout+xml"/>
  <Override PartName="/ppt/theme/theme12.xml" ContentType="application/vnd.openxmlformats-officedocument.theme+xml"/>
  <Override PartName="/ppt/slideLayouts/slideLayout187.xml" ContentType="application/vnd.openxmlformats-officedocument.presentationml.slideLayout+xml"/>
  <Override PartName="/ppt/slides/slide93.xml" ContentType="application/vnd.openxmlformats-officedocument.presentationml.slide+xml"/>
  <Override PartName="/ppt/slideLayouts/slideLayout78.xml" ContentType="application/vnd.openxmlformats-officedocument.presentationml.slideLayout+xml"/>
  <Override PartName="/ppt/notesSlides/notesSlide25.xml" ContentType="application/vnd.openxmlformats-officedocument.presentationml.notesSlide+xml"/>
  <Override PartName="/ppt/slides/slide77.xml" ContentType="application/vnd.openxmlformats-officedocument.presentationml.slide+xml"/>
  <Override PartName="/ppt/theme/theme9.xml" ContentType="application/vnd.openxmlformats-officedocument.theme+xml"/>
  <Override PartName="/ppt/slideMasters/slideMaster3.xml" ContentType="application/vnd.openxmlformats-officedocument.presentationml.slideMaster+xml"/>
  <Override PartName="/ppt/slides/slide101.xml" ContentType="application/vnd.openxmlformats-officedocument.presentationml.slide+xml"/>
  <Override PartName="/ppt/slideLayouts/slideLayout116.xml" ContentType="application/vnd.openxmlformats-officedocument.presentationml.slideLayout+xml"/>
  <Override PartName="/ppt/slides/slide22.xml" ContentType="application/vnd.openxmlformats-officedocument.presentationml.slide+xml"/>
  <Override PartName="/ppt/slideLayouts/slideLayout262.xml" ContentType="application/vnd.openxmlformats-officedocument.presentationml.slideLayout+xml"/>
  <Override PartName="/ppt/slideMasters/slideMaster21.xml" ContentType="application/vnd.openxmlformats-officedocument.presentationml.slideMaster+xml"/>
  <Override PartName="/ppt/slideLayouts/slideLayout40.xml" ContentType="application/vnd.openxmlformats-officedocument.presentationml.slideLayout+xml"/>
  <Override PartName="/ppt/slideLayouts/slideLayout246.xml" ContentType="application/vnd.openxmlformats-officedocument.presentationml.slideLayout+xml"/>
  <Override PartName="/ppt/slideLayouts/slideLayout84.xml" ContentType="application/vnd.openxmlformats-officedocument.presentationml.slideLayout+xml"/>
  <Override PartName="/ppt/slideLayouts/slideLayout177.xml" ContentType="application/vnd.openxmlformats-officedocument.presentationml.slideLayout+xml"/>
  <Override PartName="/ppt/slides/slide83.xml" ContentType="application/vnd.openxmlformats-officedocument.presentationml.slide+xml"/>
  <Override PartName="/ppt/slideLayouts/slideLayout68.xml" ContentType="application/vnd.openxmlformats-officedocument.presentationml.slideLayout+xml"/>
  <Override PartName="/ppt/notesSlides/notesSlide15.xml" ContentType="application/vnd.openxmlformats-officedocument.presentationml.notesSlide+xml"/>
  <Override PartName="/ppt/slideLayouts/slideLayout122.xml" ContentType="application/vnd.openxmlformats-officedocument.presentationml.slideLayout+xml"/>
  <Override PartName="/ppt/slideLayouts/slideLayout13.xml" ContentType="application/vnd.openxmlformats-officedocument.presentationml.slideLayout+xml"/>
  <Override PartName="/ppt/slideLayouts/slideLayout106.xml" ContentType="application/vnd.openxmlformats-officedocument.presentationml.slideLayout+xml"/>
  <Override PartName="/ppt/slides/slide8.xml" ContentType="application/vnd.openxmlformats-officedocument.presentationml.slide+xml"/>
  <Override PartName="/ppt/slides/slide12.xml" ContentType="application/vnd.openxmlformats-officedocument.presentationml.slide+xml"/>
  <Override PartName="/ppt/slideLayouts/slideLayout219.xml" ContentType="application/vnd.openxmlformats-officedocument.presentationml.slideLayout+xml"/>
  <Override PartName="/ppt/slideLayouts/slideLayout252.xml" ContentType="application/vnd.openxmlformats-officedocument.presentationml.slideLayout+xml"/>
  <Override PartName="/ppt/slides/slide119.xml" ContentType="application/vnd.openxmlformats-officedocument.presentationml.slide+xml"/>
  <Override PartName="/ppt/slideLayouts/slideLayout183.xml" ContentType="application/vnd.openxmlformats-officedocument.presentationml.slideLayout+xml"/>
  <Override PartName="/ppt/slideLayouts/slideLayout74.xml" ContentType="application/vnd.openxmlformats-officedocument.presentationml.slideLayout+xml"/>
  <Override PartName="/ppt/notesSlides/notesSlide21.xml" ContentType="application/vnd.openxmlformats-officedocument.presentationml.notesSlide+xml"/>
  <Override PartName="/ppt/slides/slide73.xml" ContentType="application/vnd.openxmlformats-officedocument.presentationml.slide+xml"/>
  <Override PartName="/ppt/slideLayouts/slideLayout6.xml" ContentType="application/vnd.openxmlformats-officedocument.presentationml.slideLayout+xml"/>
  <Override PartName="/ppt/theme/theme5.xml" ContentType="application/vnd.openxmlformats-officedocument.theme+xml"/>
  <Override PartName="/ppt/slideLayouts/slideLayout112.xml" ContentType="application/vnd.openxmlformats-officedocument.presentationml.slideLayout+xml"/>
  <Override PartName="/ppt/slideLayouts/slideLayout209.xml" ContentType="application/vnd.openxmlformats-officedocument.presentationml.slideLayout+xml"/>
  <Override PartName="/ppt/slides/slide125.xml" ContentType="application/vnd.openxmlformats-officedocument.presentationml.slide+xml"/>
  <Override PartName="/ppt/slideLayouts/slideLayout80.xml" ContentType="application/vnd.openxmlformats-officedocument.presentationml.slideLayout+xml"/>
  <Override PartName="/ppt/slides/slide109.xml" ContentType="application/vnd.openxmlformats-officedocument.presentationml.slide+xml"/>
  <Override PartName="/ppt/slideLayouts/slideLayout173.xml" ContentType="application/vnd.openxmlformats-officedocument.presentationml.slideLayout+xml"/>
  <Override PartName="/ppt/slides/slide46.xml" ContentType="application/vnd.openxmlformats-officedocument.presentationml.slide+xml"/>
  <Override PartName="/ppt/slideLayouts/slideLayout286.xml" ContentType="application/vnd.openxmlformats-officedocument.presentationml.slideLayout+xml"/>
  <Override PartName="/ppt/notesSlides/notesSlide11.xml" ContentType="application/vnd.openxmlformats-officedocument.presentationml.notesSlide+xml"/>
  <Override PartName="/ppt/slides/slide4.xml" ContentType="application/vnd.openxmlformats-officedocument.presentationml.slide+xml"/>
  <Override PartName="/ppt/slideLayouts/slideLayout215.xml" ContentType="application/vnd.openxmlformats-officedocument.presentationml.slideLayout+xml"/>
  <Override PartName="/ppt/slideLayouts/slideLayout102.xml" ContentType="application/vnd.openxmlformats-officedocument.presentationml.slideLayout+xml"/>
  <Override PartName="/ppt/slideLayouts/slideLayout146.xml" ContentType="application/vnd.openxmlformats-officedocument.presentationml.slideLayout+xml"/>
  <Override PartName="/ppt/slideMasters/slideMaster18.xml" ContentType="application/vnd.openxmlformats-officedocument.presentationml.slideMaster+xml"/>
  <Override PartName="/ppt/slides/slide115.xml" ContentType="application/vnd.openxmlformats-officedocument.presentationml.slide+xml"/>
  <Override PartName="/ppt/slideLayouts/slideLayout37.xml" ContentType="application/vnd.openxmlformats-officedocument.presentationml.slideLayout+xml"/>
  <Override PartName="/ppt/slideLayouts/slideLayout70.xml" ContentType="application/vnd.openxmlformats-officedocument.presentationml.slideLayout+xml"/>
  <Override PartName="/ppt/slides/slide36.xml" ContentType="application/vnd.openxmlformats-officedocument.presentationml.slide+xml"/>
  <Override PartName="/ppt/slideLayouts/slideLayout276.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slideLayouts/slideLayout98.xml" ContentType="application/vnd.openxmlformats-officedocument.presentationml.slideLayout+xml"/>
  <Override PartName="/ppt/slides/slide97.xml" ContentType="application/vnd.openxmlformats-officedocument.presentationml.slide+xml"/>
  <Override PartName="/ppt/slideLayouts/slideLayout205.xml" ContentType="application/vnd.openxmlformats-officedocument.presentationml.slideLayout+xml"/>
  <Override PartName="/ppt/slides/slide121.xml" ContentType="application/vnd.openxmlformats-officedocument.presentationml.slide+xml"/>
  <Override PartName="/ppt/slideLayouts/slideLayout136.xml" ContentType="application/vnd.openxmlformats-officedocument.presentationml.slideLayout+xml"/>
  <Override PartName="/ppt/slides/slide42.xml" ContentType="application/vnd.openxmlformats-officedocument.presentationml.slide+xml"/>
  <Override PartName="/ppt/slides/slide105.xml" ContentType="application/vnd.openxmlformats-officedocument.presentationml.slide+xml"/>
  <Override PartName="/ppt/slideLayouts/slideLayout27.xml" ContentType="application/vnd.openxmlformats-officedocument.presentationml.slideLayout+xml"/>
  <Override PartName="/ppt/slideLayouts/slideLayout282.xml" ContentType="application/vnd.openxmlformats-officedocument.presentationml.slideLayout+xml"/>
  <Override PartName="/ppt/theme/theme22.xml" ContentType="application/vnd.openxmlformats-officedocument.theme+xml"/>
  <Override PartName="/ppt/slideLayouts/slideLayout197.xml" ContentType="application/vnd.openxmlformats-officedocument.presentationml.slideLayout+xml"/>
  <Override PartName="/ppt/slideLayouts/slideLayout211.xml" ContentType="application/vnd.openxmlformats-officedocument.presentationml.slideLayout+xml"/>
  <Override PartName="/ppt/slideLayouts/slideLayout142.xml" ContentType="application/vnd.openxmlformats-officedocument.presentationml.slideLayout+xml"/>
  <Override PartName="/ppt/slideMasters/slideMaster14.xml" ContentType="application/vnd.openxmlformats-officedocument.presentationml.slideMaster+xml"/>
  <Override PartName="/ppt/slides/slide111.xml" ContentType="application/vnd.openxmlformats-officedocument.presentationml.slide+xml"/>
  <Override PartName="/ppt/slideLayouts/slideLayout33.xml" ContentType="application/vnd.openxmlformats-officedocument.presentationml.slideLayout+xml"/>
  <Override PartName="/ppt/slideLayouts/slideLayout126.xml" ContentType="application/vnd.openxmlformats-officedocument.presentationml.slideLayout+xml"/>
  <Override PartName="/ppt/slideLayouts/slideLayout239.xml" ContentType="application/vnd.openxmlformats-officedocument.presentationml.slideLayout+xml"/>
  <Override PartName="/ppt/slides/slide32.xml" ContentType="application/vnd.openxmlformats-officedocument.presentationml.slide+xml"/>
  <Override PartName="/ppt/slideLayouts/slideLayout272.xml" ContentType="application/vnd.openxmlformats-officedocument.presentationml.slideLayout+xml"/>
  <Override PartName="/ppt/slideLayouts/slideLayout94.xml" ContentType="application/vnd.openxmlformats-officedocument.presentationml.slideLayout+xml"/>
  <Override PartName="/ppt/slideLayouts/slideLayout201.xml" ContentType="application/vnd.openxmlformats-officedocument.presentationml.slideLayout+xml"/>
  <Override PartName="/ppt/slideLayouts/slideLayout132.xml" ContentType="application/vnd.openxmlformats-officedocument.presentationml.slideLayout+xml"/>
  <Override PartName="/ppt/slideLayouts/slideLayout23.xml" ContentType="application/vnd.openxmlformats-officedocument.presentationml.slideLayout+xml"/>
  <Override PartName="/ppt/slideLayouts/slideLayout229.xml" ContentType="application/vnd.openxmlformats-officedocument.presentationml.slideLayout+xml"/>
  <Override PartName="/ppt/slides/slide66.xml" ContentType="application/vnd.openxmlformats-officedocument.presentationml.slide+xml"/>
  <Override PartName="/ppt/slides/slide129.xml" ContentType="application/vnd.openxmlformats-officedocument.presentationml.slide+xml"/>
  <Override PartName="/ppt/slideLayouts/slideLayout193.xml" ContentType="application/vnd.openxmlformats-officedocument.presentationml.slideLayout+xml"/>
  <Override PartName="/ppt/notesSlides/notesSlide5.xml" ContentType="application/vnd.openxmlformats-officedocument.presentationml.notesSlide+xml"/>
  <Override PartName="/ppt/slideMasters/slideMaster10.xml" ContentType="application/vnd.openxmlformats-officedocument.presentationml.slideMaster+xml"/>
  <Override PartName="/ppt/slideLayouts/slideLayout235.xml" ContentType="application/vnd.openxmlformats-officedocument.presentationml.slideLayout+xml"/>
  <Override PartName="/ppt/slideLayouts/slideLayout166.xml" ContentType="application/vnd.openxmlformats-officedocument.presentationml.slideLayout+xml"/>
  <Override PartName="/ppt/slideLayouts/slideLayout57.xml" ContentType="application/vnd.openxmlformats-officedocument.presentationml.slideLayout+xml"/>
  <Override PartName="/ppt/slideLayouts/slideLayout90.xml" ContentType="application/vnd.openxmlformats-officedocument.presentationml.slideLayout+xml"/>
  <Override PartName="/ppt/slides/slide56.xml" ContentType="application/vnd.openxmlformats-officedocument.presentationml.slide+xml"/>
  <Override PartName="/ppt/theme/theme19.xml" ContentType="application/vnd.openxmlformats-officedocument.theme+xml"/>
  <Override PartName="/ppt/slideLayouts/slideLayout296.xml" ContentType="application/vnd.openxmlformats-officedocument.presentationml.slideLayout+xml"/>
  <Override PartName="/ppt/slideLayouts/slideLayout241.xml" ContentType="application/vnd.openxmlformats-officedocument.presentationml.slideLayout+xml"/>
  <Override PartName="/ppt/slideLayouts/slideLayout225.xml" ContentType="application/vnd.openxmlformats-officedocument.presentationml.slideLayout+xml"/>
  <Override PartName="/ppt/slideLayouts/slideLayout63.xml" ContentType="application/vnd.openxmlformats-officedocument.presentationml.slideLayout+xml"/>
  <Override PartName="/ppt/slides/slide29.xml" ContentType="application/vnd.openxmlformats-officedocument.presentationml.slide+xml"/>
  <Override PartName="/ppt/slideLayouts/slideLayout156.xml" ContentType="application/vnd.openxmlformats-officedocument.presentationml.slideLayout+xml"/>
  <Override PartName="/ppt/slides/slide62.xml" ContentType="application/vnd.openxmlformats-officedocument.presentationml.slide+xml"/>
  <Override PartName="/ppt/notesSlides/notesSlide1.xml" ContentType="application/vnd.openxmlformats-officedocument.presentationml.notesSlide+xml"/>
  <Override PartName="/ppt/slideLayouts/slideLayout47.xml" ContentType="application/vnd.openxmlformats-officedocument.presentationml.slideLayout+xml"/>
  <Override PartName="/ppt/notesSlides/notesSlide10.xml" ContentType="application/vnd.openxmlformats-officedocument.presentationml.notesSlide+xml"/>
  <Override PartName="/ppt/slideLayouts/slideLayout231.xml" ContentType="application/vnd.openxmlformats-officedocument.presentationml.slideLayout+xml"/>
  <Override PartName="/ppt/slideLayouts/slideLayout162.xml" ContentType="application/vnd.openxmlformats-officedocument.presentationml.slideLayout+xml"/>
  <Override PartName="/ppt/presentation.xml" ContentType="application/vnd.openxmlformats-officedocument.presentationml.presentation.main+xml"/>
  <Override PartName="/ppt/slideLayouts/slideLayout53.xml" ContentType="application/vnd.openxmlformats-officedocument.presentationml.slideLayout+xml"/>
  <Override PartName="/ppt/slides/slide19.xml" ContentType="application/vnd.openxmlformats-officedocument.presentationml.slide+xml"/>
  <Override PartName="/ppt/slideLayouts/slideLayout259.xml" ContentType="application/vnd.openxmlformats-officedocument.presentationml.slideLayout+xml"/>
  <Override PartName="/ppt/theme/theme15.xml" ContentType="application/vnd.openxmlformats-officedocument.theme+xml"/>
  <Override PartName="/ppt/slides/slide52.xml" ContentType="application/vnd.openxmlformats-officedocument.presentationml.slide+xml"/>
  <Override PartName="/ppt/slideLayouts/slideLayout292.xml" ContentType="application/vnd.openxmlformats-officedocument.presentationml.slideLayout+xml"/>
  <Override PartName="/ppt/slideMasters/slideMaster6.xml" ContentType="application/vnd.openxmlformats-officedocument.presentationml.slideMaster+xml"/>
  <Override PartName="/ppt/slideLayouts/slideLayout119.xml" ContentType="application/vnd.openxmlformats-officedocument.presentationml.slideLayout+xml"/>
  <Override PartName="/ppt/slideLayouts/slideLayout221.xml" ContentType="application/vnd.openxmlformats-officedocument.presentationml.slideLayout+xml"/>
  <Override PartName="/ppt/slides/slide25.xml" ContentType="application/vnd.openxmlformats-officedocument.presentationml.slide+xml"/>
  <Override PartName="/ppt/slideLayouts/slideLayout152.xml" ContentType="application/vnd.openxmlformats-officedocument.presentationml.slideLayout+xml"/>
  <Override PartName="/ppt/slideLayouts/slideLayout265.xml" ContentType="application/vnd.openxmlformats-officedocument.presentationml.slideLayout+xml"/>
  <Override PartName="/ppt/slideLayouts/slideLayout43.xml" ContentType="application/vnd.openxmlformats-officedocument.presentationml.slideLayout+xml"/>
  <Override PartName="/ppt/slideLayouts/slideLayout249.xml" ContentType="application/vnd.openxmlformats-officedocument.presentationml.slideLayout+xml"/>
  <Override PartName="/ppt/slideLayouts/slideLayout87.xml" ContentType="application/vnd.openxmlformats-officedocument.presentationml.slideLayout+xml"/>
  <Override PartName="/ppt/slides/slide86.xml" ContentType="application/vnd.openxmlformats-officedocument.presentationml.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slideLayouts/slideLayout16.xml" ContentType="application/vnd.openxmlformats-officedocument.presentationml.slideLayout+xml"/>
  <Override PartName="/ppt/slideLayouts/slideLayout109.xml" ContentType="application/vnd.openxmlformats-officedocument.presentationml.slideLayout+xml"/>
  <Override PartName="/ppt/slides/slide15.xml" ContentType="application/vnd.openxmlformats-officedocument.presentationml.slide+xml"/>
  <Override PartName="/ppt/slideLayouts/slideLayout255.xml" ContentType="application/vnd.openxmlformats-officedocument.presentationml.slideLayout+xml"/>
  <Override PartName="/ppt/theme/theme11.xml" ContentType="application/vnd.openxmlformats-officedocument.theme+xml"/>
  <Override PartName="/ppt/slideLayouts/slideLayout186.xml" ContentType="application/vnd.openxmlformats-officedocument.presentationml.slideLayout+xml"/>
  <Override PartName="/ppt/slides/slide92.xml" ContentType="application/vnd.openxmlformats-officedocument.presentationml.slide+xml"/>
  <Override PartName="/ppt/slideLayouts/slideLayout77.xml" ContentType="application/vnd.openxmlformats-officedocument.presentationml.slideLayout+xml"/>
  <Override PartName="/ppt/notesSlides/notesSlide24.xml" ContentType="application/vnd.openxmlformats-officedocument.presentationml.notesSlide+xml"/>
  <Override PartName="/ppt/slides/slide76.xml" ContentType="application/vnd.openxmlformats-officedocument.presentationml.slide+xml"/>
  <Override PartName="/ppt/slideLayouts/slideLayout9.xml" ContentType="application/vnd.openxmlformats-officedocument.presentationml.slideLayout+xml"/>
  <Override PartName="/ppt/theme/theme8.xml" ContentType="application/vnd.openxmlformats-officedocument.theme+xml"/>
  <Override PartName="/ppt/slides/slide100.xml" ContentType="application/vnd.openxmlformats-officedocument.presentationml.slide+xml"/>
  <Override PartName="/ppt/slideMasters/slideMaster2.xml" ContentType="application/vnd.openxmlformats-officedocument.presentationml.slideMaster+xml"/>
  <Override PartName="/ppt/slideLayouts/slideLayout115.xml" ContentType="application/vnd.openxmlformats-officedocument.presentationml.slideLayout+xml"/>
  <Override PartName="/ppt/slides/slide21.xml" ContentType="application/vnd.openxmlformats-officedocument.presentationml.slide+xml"/>
  <Override PartName="/ppt/slideLayouts/slideLayout261.xml" ContentType="application/vnd.openxmlformats-officedocument.presentationml.slideLayout+xml"/>
  <Override PartName="/ppt/slideMasters/slideMaster20.xml" ContentType="application/vnd.openxmlformats-officedocument.presentationml.slideMaster+xml"/>
  <Override PartName="/ppt/slides/slide128.xml" ContentType="application/vnd.openxmlformats-officedocument.presentationml.slide+xml"/>
  <Override PartName="/ppt/slideLayouts/slideLayout245.xml" ContentType="application/vnd.openxmlformats-officedocument.presentationml.slideLayout+xml"/>
  <Override PartName="/ppt/slideLayouts/slideLayout83.xml" ContentType="application/vnd.openxmlformats-officedocument.presentationml.slideLayout+xml"/>
  <Override PartName="/ppt/slides/slide49.xml" ContentType="application/vnd.openxmlformats-officedocument.presentationml.slide+xml"/>
  <Override PartName="/ppt/slideLayouts/slideLayout176.xml" ContentType="application/vnd.openxmlformats-officedocument.presentationml.slideLayout+xml"/>
  <Override PartName="/ppt/slides/slide82.xml" ContentType="application/vnd.openxmlformats-officedocument.presentationml.slide+xml"/>
  <Override PartName="/ppt/slideLayouts/slideLayout289.xml" ContentType="application/vnd.openxmlformats-officedocument.presentationml.slideLayout+xml"/>
  <Override PartName="/ppt/slideLayouts/slideLayout67.xml" ContentType="application/vnd.openxmlformats-officedocument.presentationml.slideLayout+xml"/>
  <Override PartName="/ppt/notesSlides/notesSlide14.xml" ContentType="application/vnd.openxmlformats-officedocument.presentationml.notesSlide+xml"/>
  <Override PartName="/ppt/slideLayouts/slideLayout121.xml" ContentType="application/vnd.openxmlformats-officedocument.presentationml.slideLayout+xml"/>
  <Override PartName="/ppt/slides/slide7.xml" ContentType="application/vnd.openxmlformats-officedocument.presentationml.slide+xml"/>
  <Override PartName="/ppt/slideLayouts/slideLayout105.xml" ContentType="application/vnd.openxmlformats-officedocument.presentationml.slideLayout+xml"/>
  <Override PartName="/ppt/slideLayouts/slideLayout12.xml" ContentType="application/vnd.openxmlformats-officedocument.presentationml.slideLayout+xml"/>
  <Override PartName="/ppt/slides/slide11.xml" ContentType="application/vnd.openxmlformats-officedocument.presentationml.slide+xml"/>
  <Override PartName="/ppt/slideLayouts/slideLayout218.xml" ContentType="application/vnd.openxmlformats-officedocument.presentationml.slideLayout+xml"/>
  <Override PartName="/ppt/slideLayouts/slideLayout251.xml" ContentType="application/vnd.openxmlformats-officedocument.presentationml.slideLayout+xml"/>
  <Override PartName="/ppt/slideLayouts/slideLayout182.xml" ContentType="application/vnd.openxmlformats-officedocument.presentationml.slideLayout+xml"/>
  <Override PartName="/ppt/slides/slide118.xml" ContentType="application/vnd.openxmlformats-officedocument.presentationml.slide+xml"/>
  <Override PartName="/ppt/slideLayouts/slideLayout73.xml" ContentType="application/vnd.openxmlformats-officedocument.presentationml.slideLayout+xml"/>
  <Override PartName="/ppt/slides/slide3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 id="2147483732" r:id="rId2"/>
    <p:sldMasterId id="2147483750" r:id="rId3"/>
    <p:sldMasterId id="2147483768" r:id="rId4"/>
    <p:sldMasterId id="2147483856" r:id="rId5"/>
    <p:sldMasterId id="2147483910" r:id="rId6"/>
    <p:sldMasterId id="2147483955" r:id="rId7"/>
    <p:sldMasterId id="2147483970" r:id="rId8"/>
    <p:sldMasterId id="2147483986" r:id="rId9"/>
    <p:sldMasterId id="2147483998" r:id="rId10"/>
    <p:sldMasterId id="2147484010" r:id="rId11"/>
    <p:sldMasterId id="2147484022" r:id="rId12"/>
    <p:sldMasterId id="2147484034" r:id="rId13"/>
    <p:sldMasterId id="2147484046" r:id="rId14"/>
    <p:sldMasterId id="2147484061" r:id="rId15"/>
    <p:sldMasterId id="2147484079" r:id="rId16"/>
    <p:sldMasterId id="2147484092" r:id="rId17"/>
    <p:sldMasterId id="2147484108" r:id="rId18"/>
    <p:sldMasterId id="2147484123" r:id="rId19"/>
    <p:sldMasterId id="2147484139" r:id="rId20"/>
    <p:sldMasterId id="2147484155" r:id="rId21"/>
  </p:sldMasterIdLst>
  <p:notesMasterIdLst>
    <p:notesMasterId r:id="rId151"/>
  </p:notesMasterIdLst>
  <p:sldIdLst>
    <p:sldId id="411" r:id="rId22"/>
    <p:sldId id="323" r:id="rId23"/>
    <p:sldId id="309" r:id="rId24"/>
    <p:sldId id="310" r:id="rId25"/>
    <p:sldId id="311" r:id="rId26"/>
    <p:sldId id="312" r:id="rId27"/>
    <p:sldId id="313" r:id="rId28"/>
    <p:sldId id="317" r:id="rId29"/>
    <p:sldId id="316" r:id="rId30"/>
    <p:sldId id="318" r:id="rId31"/>
    <p:sldId id="319" r:id="rId32"/>
    <p:sldId id="431" r:id="rId33"/>
    <p:sldId id="321" r:id="rId34"/>
    <p:sldId id="322" r:id="rId35"/>
    <p:sldId id="432" r:id="rId36"/>
    <p:sldId id="433" r:id="rId37"/>
    <p:sldId id="387" r:id="rId38"/>
    <p:sldId id="388" r:id="rId39"/>
    <p:sldId id="389" r:id="rId40"/>
    <p:sldId id="390" r:id="rId41"/>
    <p:sldId id="391" r:id="rId42"/>
    <p:sldId id="393" r:id="rId43"/>
    <p:sldId id="398" r:id="rId44"/>
    <p:sldId id="434" r:id="rId45"/>
    <p:sldId id="314" r:id="rId46"/>
    <p:sldId id="402" r:id="rId47"/>
    <p:sldId id="282" r:id="rId48"/>
    <p:sldId id="307" r:id="rId49"/>
    <p:sldId id="385" r:id="rId50"/>
    <p:sldId id="386" r:id="rId51"/>
    <p:sldId id="304" r:id="rId52"/>
    <p:sldId id="305" r:id="rId53"/>
    <p:sldId id="306" r:id="rId54"/>
    <p:sldId id="261" r:id="rId55"/>
    <p:sldId id="348" r:id="rId56"/>
    <p:sldId id="320" r:id="rId57"/>
    <p:sldId id="346" r:id="rId58"/>
    <p:sldId id="347" r:id="rId59"/>
    <p:sldId id="349" r:id="rId60"/>
    <p:sldId id="300" r:id="rId61"/>
    <p:sldId id="301" r:id="rId62"/>
    <p:sldId id="333" r:id="rId63"/>
    <p:sldId id="334" r:id="rId64"/>
    <p:sldId id="335" r:id="rId65"/>
    <p:sldId id="336" r:id="rId66"/>
    <p:sldId id="302" r:id="rId67"/>
    <p:sldId id="303" r:id="rId68"/>
    <p:sldId id="326" r:id="rId69"/>
    <p:sldId id="327" r:id="rId70"/>
    <p:sldId id="330" r:id="rId71"/>
    <p:sldId id="331" r:id="rId72"/>
    <p:sldId id="332" r:id="rId73"/>
    <p:sldId id="339" r:id="rId74"/>
    <p:sldId id="337" r:id="rId75"/>
    <p:sldId id="338" r:id="rId76"/>
    <p:sldId id="328" r:id="rId77"/>
    <p:sldId id="325" r:id="rId78"/>
    <p:sldId id="420" r:id="rId79"/>
    <p:sldId id="428" r:id="rId80"/>
    <p:sldId id="315" r:id="rId81"/>
    <p:sldId id="340" r:id="rId82"/>
    <p:sldId id="341" r:id="rId83"/>
    <p:sldId id="342" r:id="rId84"/>
    <p:sldId id="308" r:id="rId85"/>
    <p:sldId id="352" r:id="rId86"/>
    <p:sldId id="353" r:id="rId87"/>
    <p:sldId id="354" r:id="rId88"/>
    <p:sldId id="355" r:id="rId89"/>
    <p:sldId id="356" r:id="rId90"/>
    <p:sldId id="357" r:id="rId91"/>
    <p:sldId id="358" r:id="rId92"/>
    <p:sldId id="359" r:id="rId93"/>
    <p:sldId id="360" r:id="rId94"/>
    <p:sldId id="361" r:id="rId95"/>
    <p:sldId id="362" r:id="rId96"/>
    <p:sldId id="363" r:id="rId97"/>
    <p:sldId id="364" r:id="rId98"/>
    <p:sldId id="365" r:id="rId99"/>
    <p:sldId id="366" r:id="rId100"/>
    <p:sldId id="367" r:id="rId101"/>
    <p:sldId id="368" r:id="rId102"/>
    <p:sldId id="369" r:id="rId103"/>
    <p:sldId id="373" r:id="rId104"/>
    <p:sldId id="374" r:id="rId105"/>
    <p:sldId id="375" r:id="rId106"/>
    <p:sldId id="376" r:id="rId107"/>
    <p:sldId id="378" r:id="rId108"/>
    <p:sldId id="413" r:id="rId109"/>
    <p:sldId id="379" r:id="rId110"/>
    <p:sldId id="372" r:id="rId111"/>
    <p:sldId id="380" r:id="rId112"/>
    <p:sldId id="381" r:id="rId113"/>
    <p:sldId id="412" r:id="rId114"/>
    <p:sldId id="370" r:id="rId115"/>
    <p:sldId id="371" r:id="rId116"/>
    <p:sldId id="384" r:id="rId117"/>
    <p:sldId id="394" r:id="rId118"/>
    <p:sldId id="395" r:id="rId119"/>
    <p:sldId id="396" r:id="rId120"/>
    <p:sldId id="383" r:id="rId121"/>
    <p:sldId id="397" r:id="rId122"/>
    <p:sldId id="399" r:id="rId123"/>
    <p:sldId id="400" r:id="rId124"/>
    <p:sldId id="403" r:id="rId125"/>
    <p:sldId id="404" r:id="rId126"/>
    <p:sldId id="408" r:id="rId127"/>
    <p:sldId id="405" r:id="rId128"/>
    <p:sldId id="409" r:id="rId129"/>
    <p:sldId id="406" r:id="rId130"/>
    <p:sldId id="265" r:id="rId131"/>
    <p:sldId id="262" r:id="rId132"/>
    <p:sldId id="263" r:id="rId133"/>
    <p:sldId id="264" r:id="rId134"/>
    <p:sldId id="267" r:id="rId135"/>
    <p:sldId id="421" r:id="rId136"/>
    <p:sldId id="422" r:id="rId137"/>
    <p:sldId id="414" r:id="rId138"/>
    <p:sldId id="415" r:id="rId139"/>
    <p:sldId id="416" r:id="rId140"/>
    <p:sldId id="417" r:id="rId141"/>
    <p:sldId id="419" r:id="rId142"/>
    <p:sldId id="418" r:id="rId143"/>
    <p:sldId id="424" r:id="rId144"/>
    <p:sldId id="425" r:id="rId145"/>
    <p:sldId id="423" r:id="rId146"/>
    <p:sldId id="427" r:id="rId147"/>
    <p:sldId id="429" r:id="rId148"/>
    <p:sldId id="430" r:id="rId149"/>
    <p:sldId id="410" r:id="rId1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72" charset="0"/>
        <a:ea typeface="+mn-ea"/>
        <a:cs typeface="+mn-cs"/>
      </a:defRPr>
    </a:lvl1pPr>
    <a:lvl2pPr marL="457200" algn="l" rtl="0" fontAlgn="base">
      <a:spcBef>
        <a:spcPct val="0"/>
      </a:spcBef>
      <a:spcAft>
        <a:spcPct val="0"/>
      </a:spcAft>
      <a:defRPr kern="1200">
        <a:solidFill>
          <a:schemeClr val="tx1"/>
        </a:solidFill>
        <a:latin typeface="Arial" pitchFamily="-72" charset="0"/>
        <a:ea typeface="+mn-ea"/>
        <a:cs typeface="+mn-cs"/>
      </a:defRPr>
    </a:lvl2pPr>
    <a:lvl3pPr marL="914400" algn="l" rtl="0" fontAlgn="base">
      <a:spcBef>
        <a:spcPct val="0"/>
      </a:spcBef>
      <a:spcAft>
        <a:spcPct val="0"/>
      </a:spcAft>
      <a:defRPr kern="1200">
        <a:solidFill>
          <a:schemeClr val="tx1"/>
        </a:solidFill>
        <a:latin typeface="Arial" pitchFamily="-72" charset="0"/>
        <a:ea typeface="+mn-ea"/>
        <a:cs typeface="+mn-cs"/>
      </a:defRPr>
    </a:lvl3pPr>
    <a:lvl4pPr marL="1371600" algn="l" rtl="0" fontAlgn="base">
      <a:spcBef>
        <a:spcPct val="0"/>
      </a:spcBef>
      <a:spcAft>
        <a:spcPct val="0"/>
      </a:spcAft>
      <a:defRPr kern="1200">
        <a:solidFill>
          <a:schemeClr val="tx1"/>
        </a:solidFill>
        <a:latin typeface="Arial" pitchFamily="-72" charset="0"/>
        <a:ea typeface="+mn-ea"/>
        <a:cs typeface="+mn-cs"/>
      </a:defRPr>
    </a:lvl4pPr>
    <a:lvl5pPr marL="1828800" algn="l" rtl="0" fontAlgn="base">
      <a:spcBef>
        <a:spcPct val="0"/>
      </a:spcBef>
      <a:spcAft>
        <a:spcPct val="0"/>
      </a:spcAft>
      <a:defRPr kern="1200">
        <a:solidFill>
          <a:schemeClr val="tx1"/>
        </a:solidFill>
        <a:latin typeface="Arial" pitchFamily="-72" charset="0"/>
        <a:ea typeface="+mn-ea"/>
        <a:cs typeface="+mn-cs"/>
      </a:defRPr>
    </a:lvl5pPr>
    <a:lvl6pPr marL="2286000" algn="l" defTabSz="457200" rtl="0" eaLnBrk="1" latinLnBrk="0" hangingPunct="1">
      <a:defRPr kern="1200">
        <a:solidFill>
          <a:schemeClr val="tx1"/>
        </a:solidFill>
        <a:latin typeface="Arial" pitchFamily="-72" charset="0"/>
        <a:ea typeface="+mn-ea"/>
        <a:cs typeface="+mn-cs"/>
      </a:defRPr>
    </a:lvl6pPr>
    <a:lvl7pPr marL="2743200" algn="l" defTabSz="457200" rtl="0" eaLnBrk="1" latinLnBrk="0" hangingPunct="1">
      <a:defRPr kern="1200">
        <a:solidFill>
          <a:schemeClr val="tx1"/>
        </a:solidFill>
        <a:latin typeface="Arial" pitchFamily="-72" charset="0"/>
        <a:ea typeface="+mn-ea"/>
        <a:cs typeface="+mn-cs"/>
      </a:defRPr>
    </a:lvl7pPr>
    <a:lvl8pPr marL="3200400" algn="l" defTabSz="457200" rtl="0" eaLnBrk="1" latinLnBrk="0" hangingPunct="1">
      <a:defRPr kern="1200">
        <a:solidFill>
          <a:schemeClr val="tx1"/>
        </a:solidFill>
        <a:latin typeface="Arial" pitchFamily="-72" charset="0"/>
        <a:ea typeface="+mn-ea"/>
        <a:cs typeface="+mn-cs"/>
      </a:defRPr>
    </a:lvl8pPr>
    <a:lvl9pPr marL="3657600" algn="l" defTabSz="457200" rtl="0" eaLnBrk="1" latinLnBrk="0" hangingPunct="1">
      <a:defRPr kern="1200">
        <a:solidFill>
          <a:schemeClr val="tx1"/>
        </a:solidFill>
        <a:latin typeface="Arial" pitchFamily="-7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p:cViewPr>
        <p:scale>
          <a:sx n="70" d="100"/>
          <a:sy n="70" d="100"/>
        </p:scale>
        <p:origin x="-1456" y="-9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1" d="100"/>
        <a:sy n="71" d="100"/>
      </p:scale>
      <p:origin x="0" y="14976"/>
    </p:cViewPr>
  </p:sorterViewPr>
  <p:gridSpacing cx="73736200" cy="73736200"/>
</p:viewPr>
</file>

<file path=ppt/_rels/presentation.xml.rels><?xml version="1.0" encoding="UTF-8" standalone="yes"?>
<Relationships xmlns="http://schemas.openxmlformats.org/package/2006/relationships"><Relationship Id="rId142" Type="http://schemas.openxmlformats.org/officeDocument/2006/relationships/slide" Target="slides/slide121.xml"/><Relationship Id="rId143" Type="http://schemas.openxmlformats.org/officeDocument/2006/relationships/slide" Target="slides/slide122.xml"/><Relationship Id="rId144" Type="http://schemas.openxmlformats.org/officeDocument/2006/relationships/slide" Target="slides/slide123.xml"/><Relationship Id="rId145" Type="http://schemas.openxmlformats.org/officeDocument/2006/relationships/slide" Target="slides/slide124.xml"/><Relationship Id="rId146" Type="http://schemas.openxmlformats.org/officeDocument/2006/relationships/slide" Target="slides/slide125.xml"/><Relationship Id="rId147" Type="http://schemas.openxmlformats.org/officeDocument/2006/relationships/slide" Target="slides/slide126.xml"/><Relationship Id="rId148" Type="http://schemas.openxmlformats.org/officeDocument/2006/relationships/slide" Target="slides/slide127.xml"/><Relationship Id="rId149" Type="http://schemas.openxmlformats.org/officeDocument/2006/relationships/slide" Target="slides/slide12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80" Type="http://schemas.openxmlformats.org/officeDocument/2006/relationships/slide" Target="slides/slide59.xml"/><Relationship Id="rId81" Type="http://schemas.openxmlformats.org/officeDocument/2006/relationships/slide" Target="slides/slide60.xml"/><Relationship Id="rId82" Type="http://schemas.openxmlformats.org/officeDocument/2006/relationships/slide" Target="slides/slide61.xml"/><Relationship Id="rId83" Type="http://schemas.openxmlformats.org/officeDocument/2006/relationships/slide" Target="slides/slide62.xml"/><Relationship Id="rId84" Type="http://schemas.openxmlformats.org/officeDocument/2006/relationships/slide" Target="slides/slide63.xml"/><Relationship Id="rId85" Type="http://schemas.openxmlformats.org/officeDocument/2006/relationships/slide" Target="slides/slide64.xml"/><Relationship Id="rId86" Type="http://schemas.openxmlformats.org/officeDocument/2006/relationships/slide" Target="slides/slide65.xml"/><Relationship Id="rId87" Type="http://schemas.openxmlformats.org/officeDocument/2006/relationships/slide" Target="slides/slide66.xml"/><Relationship Id="rId88" Type="http://schemas.openxmlformats.org/officeDocument/2006/relationships/slide" Target="slides/slide67.xml"/><Relationship Id="rId89" Type="http://schemas.openxmlformats.org/officeDocument/2006/relationships/slide" Target="slides/slide68.xml"/><Relationship Id="rId110" Type="http://schemas.openxmlformats.org/officeDocument/2006/relationships/slide" Target="slides/slide89.xml"/><Relationship Id="rId111" Type="http://schemas.openxmlformats.org/officeDocument/2006/relationships/slide" Target="slides/slide90.xml"/><Relationship Id="rId112" Type="http://schemas.openxmlformats.org/officeDocument/2006/relationships/slide" Target="slides/slide91.xml"/><Relationship Id="rId113" Type="http://schemas.openxmlformats.org/officeDocument/2006/relationships/slide" Target="slides/slide92.xml"/><Relationship Id="rId114" Type="http://schemas.openxmlformats.org/officeDocument/2006/relationships/slide" Target="slides/slide93.xml"/><Relationship Id="rId115" Type="http://schemas.openxmlformats.org/officeDocument/2006/relationships/slide" Target="slides/slide94.xml"/><Relationship Id="rId116" Type="http://schemas.openxmlformats.org/officeDocument/2006/relationships/slide" Target="slides/slide95.xml"/><Relationship Id="rId117" Type="http://schemas.openxmlformats.org/officeDocument/2006/relationships/slide" Target="slides/slide96.xml"/><Relationship Id="rId118" Type="http://schemas.openxmlformats.org/officeDocument/2006/relationships/slide" Target="slides/slide97.xml"/><Relationship Id="rId119" Type="http://schemas.openxmlformats.org/officeDocument/2006/relationships/slide" Target="slides/slide98.xml"/><Relationship Id="rId150" Type="http://schemas.openxmlformats.org/officeDocument/2006/relationships/slide" Target="slides/slide129.xml"/><Relationship Id="rId151" Type="http://schemas.openxmlformats.org/officeDocument/2006/relationships/notesMaster" Target="notesMasters/notesMaster1.xml"/><Relationship Id="rId152" Type="http://schemas.openxmlformats.org/officeDocument/2006/relationships/printerSettings" Target="printerSettings/printerSettings1.bin"/><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presProps" Target="presProps.xml"/><Relationship Id="rId154" Type="http://schemas.openxmlformats.org/officeDocument/2006/relationships/viewProps" Target="viewProps.xml"/><Relationship Id="rId155" Type="http://schemas.openxmlformats.org/officeDocument/2006/relationships/theme" Target="theme/theme1.xml"/><Relationship Id="rId156" Type="http://schemas.openxmlformats.org/officeDocument/2006/relationships/tableStyles" Target="tableStyles.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90" Type="http://schemas.openxmlformats.org/officeDocument/2006/relationships/slide" Target="slides/slide69.xml"/><Relationship Id="rId91" Type="http://schemas.openxmlformats.org/officeDocument/2006/relationships/slide" Target="slides/slide70.xml"/><Relationship Id="rId92" Type="http://schemas.openxmlformats.org/officeDocument/2006/relationships/slide" Target="slides/slide71.xml"/><Relationship Id="rId93" Type="http://schemas.openxmlformats.org/officeDocument/2006/relationships/slide" Target="slides/slide72.xml"/><Relationship Id="rId94" Type="http://schemas.openxmlformats.org/officeDocument/2006/relationships/slide" Target="slides/slide73.xml"/><Relationship Id="rId95" Type="http://schemas.openxmlformats.org/officeDocument/2006/relationships/slide" Target="slides/slide74.xml"/><Relationship Id="rId96" Type="http://schemas.openxmlformats.org/officeDocument/2006/relationships/slide" Target="slides/slide75.xml"/><Relationship Id="rId97" Type="http://schemas.openxmlformats.org/officeDocument/2006/relationships/slide" Target="slides/slide76.xml"/><Relationship Id="rId98" Type="http://schemas.openxmlformats.org/officeDocument/2006/relationships/slide" Target="slides/slide77.xml"/><Relationship Id="rId99" Type="http://schemas.openxmlformats.org/officeDocument/2006/relationships/slide" Target="slides/slide78.xml"/><Relationship Id="rId120" Type="http://schemas.openxmlformats.org/officeDocument/2006/relationships/slide" Target="slides/slide99.xml"/><Relationship Id="rId121" Type="http://schemas.openxmlformats.org/officeDocument/2006/relationships/slide" Target="slides/slide100.xml"/><Relationship Id="rId122" Type="http://schemas.openxmlformats.org/officeDocument/2006/relationships/slide" Target="slides/slide101.xml"/><Relationship Id="rId123" Type="http://schemas.openxmlformats.org/officeDocument/2006/relationships/slide" Target="slides/slide102.xml"/><Relationship Id="rId124" Type="http://schemas.openxmlformats.org/officeDocument/2006/relationships/slide" Target="slides/slide103.xml"/><Relationship Id="rId125" Type="http://schemas.openxmlformats.org/officeDocument/2006/relationships/slide" Target="slides/slide104.xml"/><Relationship Id="rId126" Type="http://schemas.openxmlformats.org/officeDocument/2006/relationships/slide" Target="slides/slide105.xml"/><Relationship Id="rId127" Type="http://schemas.openxmlformats.org/officeDocument/2006/relationships/slide" Target="slides/slide106.xml"/><Relationship Id="rId128" Type="http://schemas.openxmlformats.org/officeDocument/2006/relationships/slide" Target="slides/slide107.xml"/><Relationship Id="rId129" Type="http://schemas.openxmlformats.org/officeDocument/2006/relationships/slide" Target="slides/slide10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63" Type="http://schemas.openxmlformats.org/officeDocument/2006/relationships/slide" Target="slides/slide42.xml"/><Relationship Id="rId64" Type="http://schemas.openxmlformats.org/officeDocument/2006/relationships/slide" Target="slides/slide43.xml"/><Relationship Id="rId65" Type="http://schemas.openxmlformats.org/officeDocument/2006/relationships/slide" Target="slides/slide44.xml"/><Relationship Id="rId66" Type="http://schemas.openxmlformats.org/officeDocument/2006/relationships/slide" Target="slides/slide45.xml"/><Relationship Id="rId67" Type="http://schemas.openxmlformats.org/officeDocument/2006/relationships/slide" Target="slides/slide46.xml"/><Relationship Id="rId68" Type="http://schemas.openxmlformats.org/officeDocument/2006/relationships/slide" Target="slides/slide47.xml"/><Relationship Id="rId69" Type="http://schemas.openxmlformats.org/officeDocument/2006/relationships/slide" Target="slides/slide48.xml"/><Relationship Id="rId130" Type="http://schemas.openxmlformats.org/officeDocument/2006/relationships/slide" Target="slides/slide109.xml"/><Relationship Id="rId131" Type="http://schemas.openxmlformats.org/officeDocument/2006/relationships/slide" Target="slides/slide110.xml"/><Relationship Id="rId132" Type="http://schemas.openxmlformats.org/officeDocument/2006/relationships/slide" Target="slides/slide111.xml"/><Relationship Id="rId133" Type="http://schemas.openxmlformats.org/officeDocument/2006/relationships/slide" Target="slides/slide112.xml"/><Relationship Id="rId134" Type="http://schemas.openxmlformats.org/officeDocument/2006/relationships/slide" Target="slides/slide113.xml"/><Relationship Id="rId135" Type="http://schemas.openxmlformats.org/officeDocument/2006/relationships/slide" Target="slides/slide114.xml"/><Relationship Id="rId136" Type="http://schemas.openxmlformats.org/officeDocument/2006/relationships/slide" Target="slides/slide115.xml"/><Relationship Id="rId137" Type="http://schemas.openxmlformats.org/officeDocument/2006/relationships/slide" Target="slides/slide116.xml"/><Relationship Id="rId138" Type="http://schemas.openxmlformats.org/officeDocument/2006/relationships/slide" Target="slides/slide117.xml"/><Relationship Id="rId139" Type="http://schemas.openxmlformats.org/officeDocument/2006/relationships/slide" Target="slides/slide118.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70" Type="http://schemas.openxmlformats.org/officeDocument/2006/relationships/slide" Target="slides/slide49.xml"/><Relationship Id="rId71" Type="http://schemas.openxmlformats.org/officeDocument/2006/relationships/slide" Target="slides/slide50.xml"/><Relationship Id="rId72" Type="http://schemas.openxmlformats.org/officeDocument/2006/relationships/slide" Target="slides/slide51.xml"/><Relationship Id="rId73" Type="http://schemas.openxmlformats.org/officeDocument/2006/relationships/slide" Target="slides/slide52.xml"/><Relationship Id="rId74" Type="http://schemas.openxmlformats.org/officeDocument/2006/relationships/slide" Target="slides/slide53.xml"/><Relationship Id="rId75" Type="http://schemas.openxmlformats.org/officeDocument/2006/relationships/slide" Target="slides/slide54.xml"/><Relationship Id="rId76" Type="http://schemas.openxmlformats.org/officeDocument/2006/relationships/slide" Target="slides/slide55.xml"/><Relationship Id="rId77" Type="http://schemas.openxmlformats.org/officeDocument/2006/relationships/slide" Target="slides/slide56.xml"/><Relationship Id="rId78" Type="http://schemas.openxmlformats.org/officeDocument/2006/relationships/slide" Target="slides/slide57.xml"/><Relationship Id="rId79" Type="http://schemas.openxmlformats.org/officeDocument/2006/relationships/slide" Target="slides/slide5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79.xml"/><Relationship Id="rId101" Type="http://schemas.openxmlformats.org/officeDocument/2006/relationships/slide" Target="slides/slide80.xml"/><Relationship Id="rId102" Type="http://schemas.openxmlformats.org/officeDocument/2006/relationships/slide" Target="slides/slide81.xml"/><Relationship Id="rId103" Type="http://schemas.openxmlformats.org/officeDocument/2006/relationships/slide" Target="slides/slide82.xml"/><Relationship Id="rId104" Type="http://schemas.openxmlformats.org/officeDocument/2006/relationships/slide" Target="slides/slide83.xml"/><Relationship Id="rId105" Type="http://schemas.openxmlformats.org/officeDocument/2006/relationships/slide" Target="slides/slide84.xml"/><Relationship Id="rId106" Type="http://schemas.openxmlformats.org/officeDocument/2006/relationships/slide" Target="slides/slide85.xml"/><Relationship Id="rId107" Type="http://schemas.openxmlformats.org/officeDocument/2006/relationships/slide" Target="slides/slide86.xml"/><Relationship Id="rId108" Type="http://schemas.openxmlformats.org/officeDocument/2006/relationships/slide" Target="slides/slide87.xml"/><Relationship Id="rId109" Type="http://schemas.openxmlformats.org/officeDocument/2006/relationships/slide" Target="slides/slide88.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19.xml"/><Relationship Id="rId141" Type="http://schemas.openxmlformats.org/officeDocument/2006/relationships/slide" Target="slides/slide1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B5EE0F70-62BE-4888-A815-AD8F0B37E020}" type="datetimeFigureOut">
              <a:rPr lang="en-US"/>
              <a:pPr>
                <a:defRPr/>
              </a:pPr>
              <a:t>6/7/12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4F1AE270-FA14-4EFF-8FAD-E6DD78BEFC2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pitchFamily="-72" charset="-128"/>
        <a:cs typeface="ＭＳ Ｐゴシック" pitchFamily="-72" charset="-128"/>
      </a:defRPr>
    </a:lvl1pPr>
    <a:lvl2pPr marL="457200" algn="l" rtl="0" fontAlgn="base">
      <a:spcBef>
        <a:spcPct val="30000"/>
      </a:spcBef>
      <a:spcAft>
        <a:spcPct val="0"/>
      </a:spcAft>
      <a:defRPr sz="1200" kern="1200">
        <a:solidFill>
          <a:schemeClr val="tx1"/>
        </a:solidFill>
        <a:latin typeface="+mn-lt"/>
        <a:ea typeface="ＭＳ Ｐゴシック" pitchFamily="-72" charset="-128"/>
        <a:cs typeface="+mn-cs"/>
      </a:defRPr>
    </a:lvl2pPr>
    <a:lvl3pPr marL="914400" algn="l" rtl="0" fontAlgn="base">
      <a:spcBef>
        <a:spcPct val="30000"/>
      </a:spcBef>
      <a:spcAft>
        <a:spcPct val="0"/>
      </a:spcAft>
      <a:defRPr sz="1200" kern="1200">
        <a:solidFill>
          <a:schemeClr val="tx1"/>
        </a:solidFill>
        <a:latin typeface="+mn-lt"/>
        <a:ea typeface="ＭＳ Ｐゴシック" pitchFamily="-72" charset="-128"/>
        <a:cs typeface="+mn-cs"/>
      </a:defRPr>
    </a:lvl3pPr>
    <a:lvl4pPr marL="1371600" algn="l" rtl="0" fontAlgn="base">
      <a:spcBef>
        <a:spcPct val="30000"/>
      </a:spcBef>
      <a:spcAft>
        <a:spcPct val="0"/>
      </a:spcAft>
      <a:defRPr sz="1200" kern="1200">
        <a:solidFill>
          <a:schemeClr val="tx1"/>
        </a:solidFill>
        <a:latin typeface="+mn-lt"/>
        <a:ea typeface="ＭＳ Ｐゴシック" pitchFamily="-72" charset="-128"/>
        <a:cs typeface="+mn-cs"/>
      </a:defRPr>
    </a:lvl4pPr>
    <a:lvl5pPr marL="1828800" algn="l" rtl="0" fontAlgn="base">
      <a:spcBef>
        <a:spcPct val="30000"/>
      </a:spcBef>
      <a:spcAft>
        <a:spcPct val="0"/>
      </a:spcAft>
      <a:defRPr sz="1200" kern="1200">
        <a:solidFill>
          <a:schemeClr val="tx1"/>
        </a:solidFill>
        <a:latin typeface="+mn-lt"/>
        <a:ea typeface="ＭＳ Ｐゴシック" pitchFamily="-7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32BC89-E373-48B5-8EC4-52729A69ADDE}" type="slidenum">
              <a:rPr lang="en-US">
                <a:solidFill>
                  <a:srgbClr val="000000"/>
                </a:solidFill>
                <a:latin typeface="Arial" pitchFamily="-72" charset="0"/>
                <a:ea typeface="ＭＳ Ｐゴシック" pitchFamily="-72" charset="-128"/>
                <a:cs typeface="ＭＳ Ｐゴシック" pitchFamily="-72" charset="-128"/>
              </a:rPr>
              <a:pPr fontAlgn="base">
                <a:spcBef>
                  <a:spcPct val="0"/>
                </a:spcBef>
                <a:spcAft>
                  <a:spcPct val="0"/>
                </a:spcAft>
              </a:pPr>
              <a:t>3</a:t>
            </a:fld>
            <a:endParaRPr lang="en-US">
              <a:solidFill>
                <a:srgbClr val="000000"/>
              </a:solidFill>
              <a:latin typeface="Arial" pitchFamily="-72" charset="0"/>
              <a:ea typeface="ＭＳ Ｐゴシック" pitchFamily="-72" charset="-128"/>
              <a:cs typeface="ＭＳ Ｐゴシック" pitchFamily="-72" charset="-128"/>
            </a:endParaRPr>
          </a:p>
        </p:txBody>
      </p:sp>
      <p:sp>
        <p:nvSpPr>
          <p:cNvPr id="3328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28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C0B3FD-2C38-47BF-9DC1-396CA371CDA1}" type="slidenum">
              <a:rPr lang="en-US">
                <a:solidFill>
                  <a:srgbClr val="000000"/>
                </a:solidFill>
                <a:ea typeface="ＭＳ Ｐゴシック" pitchFamily="-72" charset="-128"/>
                <a:cs typeface="ＭＳ Ｐゴシック" pitchFamily="-72" charset="-128"/>
              </a:rPr>
              <a:pPr fontAlgn="base">
                <a:spcBef>
                  <a:spcPct val="0"/>
                </a:spcBef>
                <a:spcAft>
                  <a:spcPct val="0"/>
                </a:spcAft>
              </a:pPr>
              <a:t>41</a:t>
            </a:fld>
            <a:endParaRPr lang="en-US">
              <a:solidFill>
                <a:srgbClr val="000000"/>
              </a:solidFill>
              <a:ea typeface="ＭＳ Ｐゴシック" pitchFamily="-72" charset="-128"/>
              <a:cs typeface="ＭＳ Ｐゴシック" pitchFamily="-72" charset="-128"/>
            </a:endParaRPr>
          </a:p>
        </p:txBody>
      </p:sp>
      <p:sp>
        <p:nvSpPr>
          <p:cNvPr id="3809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09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BCD1A4-5AEE-4382-AFFC-B8D8A22C7113}" type="slidenum">
              <a:rPr lang="en-US">
                <a:solidFill>
                  <a:srgbClr val="000000"/>
                </a:solidFill>
                <a:ea typeface="ＭＳ Ｐゴシック" pitchFamily="-72" charset="-128"/>
                <a:cs typeface="ＭＳ Ｐゴシック" pitchFamily="-72" charset="-128"/>
              </a:rPr>
              <a:pPr fontAlgn="base">
                <a:spcBef>
                  <a:spcPct val="0"/>
                </a:spcBef>
                <a:spcAft>
                  <a:spcPct val="0"/>
                </a:spcAft>
              </a:pPr>
              <a:t>46</a:t>
            </a:fld>
            <a:endParaRPr lang="en-US">
              <a:solidFill>
                <a:srgbClr val="000000"/>
              </a:solidFill>
              <a:ea typeface="ＭＳ Ｐゴシック" pitchFamily="-72" charset="-128"/>
              <a:cs typeface="ＭＳ Ｐゴシック" pitchFamily="-72" charset="-128"/>
            </a:endParaRPr>
          </a:p>
        </p:txBody>
      </p:sp>
      <p:sp>
        <p:nvSpPr>
          <p:cNvPr id="3870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70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AA3912-C27B-4D58-99CA-7BB11FC88E86}" type="slidenum">
              <a:rPr lang="en-US">
                <a:solidFill>
                  <a:srgbClr val="000000"/>
                </a:solidFill>
                <a:ea typeface="ＭＳ Ｐゴシック" pitchFamily="-72" charset="-128"/>
                <a:cs typeface="ＭＳ Ｐゴシック" pitchFamily="-72" charset="-128"/>
              </a:rPr>
              <a:pPr fontAlgn="base">
                <a:spcBef>
                  <a:spcPct val="0"/>
                </a:spcBef>
                <a:spcAft>
                  <a:spcPct val="0"/>
                </a:spcAft>
              </a:pPr>
              <a:t>47</a:t>
            </a:fld>
            <a:endParaRPr lang="en-US">
              <a:solidFill>
                <a:srgbClr val="000000"/>
              </a:solidFill>
              <a:ea typeface="ＭＳ Ｐゴシック" pitchFamily="-72" charset="-128"/>
              <a:cs typeface="ＭＳ Ｐゴシック" pitchFamily="-72" charset="-128"/>
            </a:endParaRPr>
          </a:p>
        </p:txBody>
      </p:sp>
      <p:sp>
        <p:nvSpPr>
          <p:cNvPr id="3891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764AD2-4B88-4BC1-9069-EE0C69E3B0EA}" type="slidenum">
              <a:rPr lang="en-US">
                <a:solidFill>
                  <a:srgbClr val="000000"/>
                </a:solidFill>
                <a:ea typeface="ＭＳ Ｐゴシック" pitchFamily="-72" charset="-128"/>
                <a:cs typeface="ＭＳ Ｐゴシック" pitchFamily="-72" charset="-128"/>
              </a:rPr>
              <a:pPr fontAlgn="base">
                <a:spcBef>
                  <a:spcPct val="0"/>
                </a:spcBef>
                <a:spcAft>
                  <a:spcPct val="0"/>
                </a:spcAft>
              </a:pPr>
              <a:t>57</a:t>
            </a:fld>
            <a:endParaRPr lang="en-US">
              <a:solidFill>
                <a:srgbClr val="000000"/>
              </a:solidFill>
              <a:ea typeface="ＭＳ Ｐゴシック" pitchFamily="-72" charset="-128"/>
              <a:cs typeface="ＭＳ Ｐゴシック" pitchFamily="-72" charset="-128"/>
            </a:endParaRPr>
          </a:p>
        </p:txBody>
      </p:sp>
      <p:sp>
        <p:nvSpPr>
          <p:cNvPr id="400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0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B3367B-7D0C-45AD-AE33-2148C63DB99C}" type="slidenum">
              <a:rPr lang="en-US">
                <a:solidFill>
                  <a:srgbClr val="000000"/>
                </a:solidFill>
                <a:ea typeface="ＭＳ Ｐゴシック" pitchFamily="-72" charset="-128"/>
                <a:cs typeface="ＭＳ Ｐゴシック" pitchFamily="-72" charset="-128"/>
              </a:rPr>
              <a:pPr fontAlgn="base">
                <a:spcBef>
                  <a:spcPct val="0"/>
                </a:spcBef>
                <a:spcAft>
                  <a:spcPct val="0"/>
                </a:spcAft>
              </a:pPr>
              <a:t>59</a:t>
            </a:fld>
            <a:endParaRPr lang="en-US">
              <a:solidFill>
                <a:srgbClr val="000000"/>
              </a:solidFill>
              <a:ea typeface="ＭＳ Ｐゴシック" pitchFamily="-72" charset="-128"/>
              <a:cs typeface="ＭＳ Ｐゴシック" pitchFamily="-72" charset="-128"/>
            </a:endParaRPr>
          </a:p>
        </p:txBody>
      </p:sp>
      <p:sp>
        <p:nvSpPr>
          <p:cNvPr id="403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3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D0D05B-1EB3-45D5-B295-D4B685ADD90D}" type="slidenum">
              <a:rPr lang="en-US">
                <a:solidFill>
                  <a:srgbClr val="000000"/>
                </a:solidFill>
                <a:latin typeface="Arial" pitchFamily="-72" charset="0"/>
                <a:ea typeface="ＭＳ Ｐゴシック" pitchFamily="-72" charset="-128"/>
                <a:cs typeface="ＭＳ Ｐゴシック" pitchFamily="-72" charset="-128"/>
              </a:rPr>
              <a:pPr fontAlgn="base">
                <a:spcBef>
                  <a:spcPct val="0"/>
                </a:spcBef>
                <a:spcAft>
                  <a:spcPct val="0"/>
                </a:spcAft>
              </a:pPr>
              <a:t>61</a:t>
            </a:fld>
            <a:endParaRPr lang="en-US">
              <a:solidFill>
                <a:srgbClr val="000000"/>
              </a:solidFill>
              <a:latin typeface="Arial" pitchFamily="-72" charset="0"/>
              <a:ea typeface="ＭＳ Ｐゴシック" pitchFamily="-72" charset="-128"/>
              <a:cs typeface="ＭＳ Ｐゴシック" pitchFamily="-72" charset="-128"/>
            </a:endParaRPr>
          </a:p>
        </p:txBody>
      </p:sp>
      <p:sp>
        <p:nvSpPr>
          <p:cNvPr id="406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65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90451F-713B-48E7-8D52-E19D3D8CE080}" type="slidenum">
              <a:rPr lang="en-US">
                <a:solidFill>
                  <a:srgbClr val="000000"/>
                </a:solidFill>
                <a:latin typeface="Arial" pitchFamily="-72" charset="0"/>
                <a:ea typeface="ＭＳ Ｐゴシック" pitchFamily="-72" charset="-128"/>
                <a:cs typeface="ＭＳ Ｐゴシック" pitchFamily="-72" charset="-128"/>
              </a:rPr>
              <a:pPr fontAlgn="base">
                <a:spcBef>
                  <a:spcPct val="0"/>
                </a:spcBef>
                <a:spcAft>
                  <a:spcPct val="0"/>
                </a:spcAft>
              </a:pPr>
              <a:t>62</a:t>
            </a:fld>
            <a:endParaRPr lang="en-US">
              <a:solidFill>
                <a:srgbClr val="000000"/>
              </a:solidFill>
              <a:latin typeface="Arial" pitchFamily="-72" charset="0"/>
              <a:ea typeface="ＭＳ Ｐゴシック" pitchFamily="-72" charset="-128"/>
              <a:cs typeface="ＭＳ Ｐゴシック" pitchFamily="-72" charset="-128"/>
            </a:endParaRPr>
          </a:p>
        </p:txBody>
      </p:sp>
      <p:sp>
        <p:nvSpPr>
          <p:cNvPr id="408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85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731FECF-EA14-4ED9-93CB-424FDBF877FF}" type="slidenum">
              <a:rPr lang="en-US">
                <a:solidFill>
                  <a:srgbClr val="000000"/>
                </a:solidFill>
                <a:latin typeface="Arial" pitchFamily="-72" charset="0"/>
                <a:ea typeface="ＭＳ Ｐゴシック" pitchFamily="-72" charset="-128"/>
                <a:cs typeface="ＭＳ Ｐゴシック" pitchFamily="-72" charset="-128"/>
              </a:rPr>
              <a:pPr fontAlgn="base">
                <a:spcBef>
                  <a:spcPct val="0"/>
                </a:spcBef>
                <a:spcAft>
                  <a:spcPct val="0"/>
                </a:spcAft>
              </a:pPr>
              <a:t>63</a:t>
            </a:fld>
            <a:endParaRPr lang="en-US">
              <a:solidFill>
                <a:srgbClr val="000000"/>
              </a:solidFill>
              <a:latin typeface="Arial" pitchFamily="-72" charset="0"/>
              <a:ea typeface="ＭＳ Ｐゴシック" pitchFamily="-72" charset="-128"/>
              <a:cs typeface="ＭＳ Ｐゴシック" pitchFamily="-72" charset="-128"/>
            </a:endParaRPr>
          </a:p>
        </p:txBody>
      </p:sp>
      <p:sp>
        <p:nvSpPr>
          <p:cNvPr id="4106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06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E5C64F-90CC-453D-B33F-A5618EFB295A}" type="slidenum">
              <a:rPr lang="en-US">
                <a:solidFill>
                  <a:srgbClr val="000000"/>
                </a:solidFill>
                <a:latin typeface="Arial" pitchFamily="-72" charset="0"/>
                <a:ea typeface="ＭＳ Ｐゴシック" pitchFamily="-72" charset="-128"/>
                <a:cs typeface="ＭＳ Ｐゴシック" pitchFamily="-72" charset="-128"/>
              </a:rPr>
              <a:pPr fontAlgn="base">
                <a:spcBef>
                  <a:spcPct val="0"/>
                </a:spcBef>
                <a:spcAft>
                  <a:spcPct val="0"/>
                </a:spcAft>
              </a:pPr>
              <a:t>79</a:t>
            </a:fld>
            <a:endParaRPr lang="en-US">
              <a:solidFill>
                <a:srgbClr val="000000"/>
              </a:solidFill>
              <a:latin typeface="Arial" pitchFamily="-72" charset="0"/>
              <a:ea typeface="ＭＳ Ｐゴシック" pitchFamily="-72" charset="-128"/>
              <a:cs typeface="ＭＳ Ｐゴシック" pitchFamily="-72" charset="-128"/>
            </a:endParaRPr>
          </a:p>
        </p:txBody>
      </p:sp>
      <p:sp>
        <p:nvSpPr>
          <p:cNvPr id="4280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280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F0CBD7-9119-4C5F-B925-063FD2D492ED}" type="slidenum">
              <a:rPr lang="en-US">
                <a:solidFill>
                  <a:srgbClr val="000000"/>
                </a:solidFill>
                <a:latin typeface="Arial" pitchFamily="-72" charset="0"/>
                <a:ea typeface="ＭＳ Ｐゴシック" pitchFamily="-72" charset="-128"/>
                <a:cs typeface="ＭＳ Ｐゴシック" pitchFamily="-72" charset="-128"/>
              </a:rPr>
              <a:pPr fontAlgn="base">
                <a:spcBef>
                  <a:spcPct val="0"/>
                </a:spcBef>
                <a:spcAft>
                  <a:spcPct val="0"/>
                </a:spcAft>
              </a:pPr>
              <a:t>80</a:t>
            </a:fld>
            <a:endParaRPr lang="en-US">
              <a:solidFill>
                <a:srgbClr val="000000"/>
              </a:solidFill>
              <a:latin typeface="Arial" pitchFamily="-72" charset="0"/>
              <a:ea typeface="ＭＳ Ｐゴシック" pitchFamily="-72" charset="-128"/>
              <a:cs typeface="ＭＳ Ｐゴシック" pitchFamily="-72" charset="-128"/>
            </a:endParaRPr>
          </a:p>
        </p:txBody>
      </p:sp>
      <p:sp>
        <p:nvSpPr>
          <p:cNvPr id="430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3E6266-41E4-4B14-B87E-B9F9BC3FD7D2}" type="slidenum">
              <a:rPr lang="en-US">
                <a:solidFill>
                  <a:srgbClr val="000000"/>
                </a:solidFill>
                <a:latin typeface="Arial" pitchFamily="-72" charset="0"/>
                <a:ea typeface="ＭＳ Ｐゴシック" pitchFamily="-72" charset="-128"/>
                <a:cs typeface="ＭＳ Ｐゴシック" pitchFamily="-72" charset="-128"/>
              </a:rPr>
              <a:pPr fontAlgn="base">
                <a:spcBef>
                  <a:spcPct val="0"/>
                </a:spcBef>
                <a:spcAft>
                  <a:spcPct val="0"/>
                </a:spcAft>
              </a:pPr>
              <a:t>4</a:t>
            </a:fld>
            <a:endParaRPr lang="en-US">
              <a:solidFill>
                <a:srgbClr val="000000"/>
              </a:solidFill>
              <a:latin typeface="Arial" pitchFamily="-72" charset="0"/>
              <a:ea typeface="ＭＳ Ｐゴシック" pitchFamily="-72" charset="-128"/>
              <a:cs typeface="ＭＳ Ｐゴシック" pitchFamily="-72" charset="-128"/>
            </a:endParaRPr>
          </a:p>
        </p:txBody>
      </p:sp>
      <p:sp>
        <p:nvSpPr>
          <p:cNvPr id="3348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48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7D0CB8-27F5-4F95-BC0D-52C482F94118}" type="slidenum">
              <a:rPr lang="en-US">
                <a:solidFill>
                  <a:srgbClr val="000000"/>
                </a:solidFill>
                <a:ea typeface="ＭＳ Ｐゴシック" pitchFamily="-72" charset="-128"/>
                <a:cs typeface="ＭＳ Ｐゴシック" pitchFamily="-72" charset="-128"/>
              </a:rPr>
              <a:pPr fontAlgn="base">
                <a:spcBef>
                  <a:spcPct val="0"/>
                </a:spcBef>
                <a:spcAft>
                  <a:spcPct val="0"/>
                </a:spcAft>
              </a:pPr>
              <a:t>86</a:t>
            </a:fld>
            <a:endParaRPr lang="en-US">
              <a:solidFill>
                <a:srgbClr val="000000"/>
              </a:solidFill>
              <a:ea typeface="ＭＳ Ｐゴシック" pitchFamily="-72" charset="-128"/>
              <a:cs typeface="ＭＳ Ｐゴシック" pitchFamily="-72" charset="-128"/>
            </a:endParaRPr>
          </a:p>
        </p:txBody>
      </p:sp>
      <p:sp>
        <p:nvSpPr>
          <p:cNvPr id="437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72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88FD20-DADD-4AF5-B58F-17EEBA3A2D45}" type="slidenum">
              <a:rPr lang="en-US">
                <a:solidFill>
                  <a:srgbClr val="000000"/>
                </a:solidFill>
                <a:ea typeface="ＭＳ Ｐゴシック" pitchFamily="-72" charset="-128"/>
                <a:cs typeface="ＭＳ Ｐゴシック" pitchFamily="-72" charset="-128"/>
              </a:rPr>
              <a:pPr fontAlgn="base">
                <a:spcBef>
                  <a:spcPct val="0"/>
                </a:spcBef>
                <a:spcAft>
                  <a:spcPct val="0"/>
                </a:spcAft>
              </a:pPr>
              <a:t>87</a:t>
            </a:fld>
            <a:endParaRPr lang="en-US">
              <a:solidFill>
                <a:srgbClr val="000000"/>
              </a:solidFill>
              <a:ea typeface="ＭＳ Ｐゴシック" pitchFamily="-72" charset="-128"/>
              <a:cs typeface="ＭＳ Ｐゴシック" pitchFamily="-72" charset="-128"/>
            </a:endParaRPr>
          </a:p>
        </p:txBody>
      </p:sp>
      <p:sp>
        <p:nvSpPr>
          <p:cNvPr id="439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9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BACA1C-B2EB-4B7B-AD2A-0D152BD67A42}" type="slidenum">
              <a:rPr lang="en-US">
                <a:solidFill>
                  <a:srgbClr val="000000"/>
                </a:solidFill>
                <a:ea typeface="ＭＳ Ｐゴシック" pitchFamily="-72" charset="-128"/>
                <a:cs typeface="ＭＳ Ｐゴシック" pitchFamily="-72" charset="-128"/>
              </a:rPr>
              <a:pPr fontAlgn="base">
                <a:spcBef>
                  <a:spcPct val="0"/>
                </a:spcBef>
                <a:spcAft>
                  <a:spcPct val="0"/>
                </a:spcAft>
              </a:pPr>
              <a:t>110</a:t>
            </a:fld>
            <a:endParaRPr lang="en-US">
              <a:solidFill>
                <a:srgbClr val="000000"/>
              </a:solidFill>
              <a:ea typeface="ＭＳ Ｐゴシック" pitchFamily="-72" charset="-128"/>
              <a:cs typeface="ＭＳ Ｐゴシック" pitchFamily="-72" charset="-128"/>
            </a:endParaRPr>
          </a:p>
        </p:txBody>
      </p:sp>
      <p:sp>
        <p:nvSpPr>
          <p:cNvPr id="4638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38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913A779-3687-4D5D-8A8F-3D380A342F8E}" type="slidenum">
              <a:rPr lang="en-US">
                <a:solidFill>
                  <a:srgbClr val="000000"/>
                </a:solidFill>
                <a:ea typeface="ＭＳ Ｐゴシック" pitchFamily="-72" charset="-128"/>
                <a:cs typeface="ＭＳ Ｐゴシック" pitchFamily="-72" charset="-128"/>
              </a:rPr>
              <a:pPr fontAlgn="base">
                <a:spcBef>
                  <a:spcPct val="0"/>
                </a:spcBef>
                <a:spcAft>
                  <a:spcPct val="0"/>
                </a:spcAft>
              </a:pPr>
              <a:t>111</a:t>
            </a:fld>
            <a:endParaRPr lang="en-US">
              <a:solidFill>
                <a:srgbClr val="000000"/>
              </a:solidFill>
              <a:ea typeface="ＭＳ Ｐゴシック" pitchFamily="-72" charset="-128"/>
              <a:cs typeface="ＭＳ Ｐゴシック" pitchFamily="-72" charset="-128"/>
            </a:endParaRPr>
          </a:p>
        </p:txBody>
      </p:sp>
      <p:sp>
        <p:nvSpPr>
          <p:cNvPr id="4659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5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D2E59A-D2BE-49D2-955C-0265CE9290C4}" type="slidenum">
              <a:rPr lang="en-US">
                <a:solidFill>
                  <a:srgbClr val="000000"/>
                </a:solidFill>
                <a:ea typeface="ＭＳ Ｐゴシック" pitchFamily="-72" charset="-128"/>
                <a:cs typeface="ＭＳ Ｐゴシック" pitchFamily="-72" charset="-128"/>
              </a:rPr>
              <a:pPr fontAlgn="base">
                <a:spcBef>
                  <a:spcPct val="0"/>
                </a:spcBef>
                <a:spcAft>
                  <a:spcPct val="0"/>
                </a:spcAft>
              </a:pPr>
              <a:t>113</a:t>
            </a:fld>
            <a:endParaRPr lang="en-US">
              <a:solidFill>
                <a:srgbClr val="000000"/>
              </a:solidFill>
              <a:ea typeface="ＭＳ Ｐゴシック" pitchFamily="-72" charset="-128"/>
              <a:cs typeface="ＭＳ Ｐゴシック" pitchFamily="-72" charset="-128"/>
            </a:endParaRPr>
          </a:p>
        </p:txBody>
      </p:sp>
      <p:sp>
        <p:nvSpPr>
          <p:cNvPr id="4689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89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BF05EA-57A5-4C8A-938F-797B81FBAF22}" type="slidenum">
              <a:rPr lang="en-US">
                <a:solidFill>
                  <a:srgbClr val="000000"/>
                </a:solidFill>
                <a:ea typeface="ＭＳ Ｐゴシック" pitchFamily="-72" charset="-128"/>
                <a:cs typeface="ＭＳ Ｐゴシック" pitchFamily="-72" charset="-128"/>
              </a:rPr>
              <a:pPr fontAlgn="base">
                <a:spcBef>
                  <a:spcPct val="0"/>
                </a:spcBef>
                <a:spcAft>
                  <a:spcPct val="0"/>
                </a:spcAft>
              </a:pPr>
              <a:t>114</a:t>
            </a:fld>
            <a:endParaRPr lang="en-US">
              <a:solidFill>
                <a:srgbClr val="000000"/>
              </a:solidFill>
              <a:ea typeface="ＭＳ Ｐゴシック" pitchFamily="-72" charset="-128"/>
              <a:cs typeface="ＭＳ Ｐゴシック" pitchFamily="-72" charset="-128"/>
            </a:endParaRPr>
          </a:p>
        </p:txBody>
      </p:sp>
      <p:sp>
        <p:nvSpPr>
          <p:cNvPr id="4710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201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201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406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406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5A32C4-E3E5-4233-A2E0-8FACDB6DF8DB}" type="slidenum">
              <a:rPr lang="en-US">
                <a:solidFill>
                  <a:srgbClr val="000000"/>
                </a:solidFill>
                <a:latin typeface="Arial" pitchFamily="-72" charset="0"/>
                <a:ea typeface="ＭＳ Ｐゴシック" pitchFamily="-72" charset="-128"/>
                <a:cs typeface="ＭＳ Ｐゴシック" pitchFamily="-72" charset="-128"/>
              </a:rPr>
              <a:pPr fontAlgn="base">
                <a:spcBef>
                  <a:spcPct val="0"/>
                </a:spcBef>
                <a:spcAft>
                  <a:spcPct val="0"/>
                </a:spcAft>
              </a:pPr>
              <a:t>26</a:t>
            </a:fld>
            <a:endParaRPr lang="en-US">
              <a:solidFill>
                <a:srgbClr val="000000"/>
              </a:solidFill>
              <a:latin typeface="Arial" pitchFamily="-72" charset="0"/>
              <a:ea typeface="ＭＳ Ｐゴシック" pitchFamily="-72" charset="-128"/>
              <a:cs typeface="ＭＳ Ｐゴシック" pitchFamily="-72" charset="-128"/>
            </a:endParaRPr>
          </a:p>
        </p:txBody>
      </p:sp>
      <p:sp>
        <p:nvSpPr>
          <p:cNvPr id="3604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0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E18D70-3367-4CD7-96E2-11E68EE6E08A}" type="slidenum">
              <a:rPr lang="en-US">
                <a:solidFill>
                  <a:srgbClr val="000000"/>
                </a:solidFill>
                <a:ea typeface="ＭＳ Ｐゴシック" pitchFamily="-72" charset="-128"/>
                <a:cs typeface="ＭＳ Ｐゴシック" pitchFamily="-72" charset="-128"/>
              </a:rPr>
              <a:pPr fontAlgn="base">
                <a:spcBef>
                  <a:spcPct val="0"/>
                </a:spcBef>
                <a:spcAft>
                  <a:spcPct val="0"/>
                </a:spcAft>
              </a:pPr>
              <a:t>27</a:t>
            </a:fld>
            <a:endParaRPr lang="en-US">
              <a:solidFill>
                <a:srgbClr val="000000"/>
              </a:solidFill>
              <a:ea typeface="ＭＳ Ｐゴシック" pitchFamily="-72" charset="-128"/>
              <a:cs typeface="ＭＳ Ｐゴシック" pitchFamily="-72" charset="-128"/>
            </a:endParaRPr>
          </a:p>
        </p:txBody>
      </p:sp>
      <p:sp>
        <p:nvSpPr>
          <p:cNvPr id="3624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24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CB86BB-1F77-4205-9C64-A79F23F7ABC7}" type="slidenum">
              <a:rPr lang="en-US">
                <a:solidFill>
                  <a:srgbClr val="000000"/>
                </a:solidFill>
                <a:ea typeface="ＭＳ Ｐゴシック" pitchFamily="-72" charset="-128"/>
                <a:cs typeface="ＭＳ Ｐゴシック" pitchFamily="-72" charset="-128"/>
              </a:rPr>
              <a:pPr fontAlgn="base">
                <a:spcBef>
                  <a:spcPct val="0"/>
                </a:spcBef>
                <a:spcAft>
                  <a:spcPct val="0"/>
                </a:spcAft>
              </a:pPr>
              <a:t>34</a:t>
            </a:fld>
            <a:endParaRPr lang="en-US">
              <a:solidFill>
                <a:srgbClr val="000000"/>
              </a:solidFill>
              <a:ea typeface="ＭＳ Ｐゴシック" pitchFamily="-72" charset="-128"/>
              <a:cs typeface="ＭＳ Ｐゴシック" pitchFamily="-72" charset="-128"/>
            </a:endParaRPr>
          </a:p>
        </p:txBody>
      </p:sp>
      <p:sp>
        <p:nvSpPr>
          <p:cNvPr id="3706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06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8AF7D2-1AEF-4DA5-91A9-169AA737D591}" type="slidenum">
              <a:rPr lang="en-US">
                <a:solidFill>
                  <a:srgbClr val="000000"/>
                </a:solidFill>
                <a:ea typeface="ＭＳ Ｐゴシック" pitchFamily="-72" charset="-128"/>
                <a:cs typeface="ＭＳ Ｐゴシック" pitchFamily="-72" charset="-128"/>
              </a:rPr>
              <a:pPr fontAlgn="base">
                <a:spcBef>
                  <a:spcPct val="0"/>
                </a:spcBef>
                <a:spcAft>
                  <a:spcPct val="0"/>
                </a:spcAft>
              </a:pPr>
              <a:t>37</a:t>
            </a:fld>
            <a:endParaRPr lang="en-US">
              <a:solidFill>
                <a:srgbClr val="000000"/>
              </a:solidFill>
              <a:ea typeface="ＭＳ Ｐゴシック" pitchFamily="-72" charset="-128"/>
              <a:cs typeface="ＭＳ Ｐゴシック" pitchFamily="-72" charset="-128"/>
            </a:endParaRPr>
          </a:p>
        </p:txBody>
      </p:sp>
      <p:sp>
        <p:nvSpPr>
          <p:cNvPr id="3747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47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5269AD-0D76-4BBE-B223-CCD86C7A3EC1}" type="slidenum">
              <a:rPr lang="en-US">
                <a:solidFill>
                  <a:srgbClr val="000000"/>
                </a:solidFill>
                <a:ea typeface="ＭＳ Ｐゴシック" pitchFamily="-72" charset="-128"/>
                <a:cs typeface="ＭＳ Ｐゴシック" pitchFamily="-72" charset="-128"/>
              </a:rPr>
              <a:pPr fontAlgn="base">
                <a:spcBef>
                  <a:spcPct val="0"/>
                </a:spcBef>
                <a:spcAft>
                  <a:spcPct val="0"/>
                </a:spcAft>
              </a:pPr>
              <a:t>40</a:t>
            </a:fld>
            <a:endParaRPr lang="en-US">
              <a:solidFill>
                <a:srgbClr val="000000"/>
              </a:solidFill>
              <a:ea typeface="ＭＳ Ｐゴシック" pitchFamily="-72" charset="-128"/>
              <a:cs typeface="ＭＳ Ｐゴシック" pitchFamily="-72" charset="-128"/>
            </a:endParaRPr>
          </a:p>
        </p:txBody>
      </p:sp>
      <p:sp>
        <p:nvSpPr>
          <p:cNvPr id="3788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8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6CB4C320-5BA0-4233-8042-FDCE46B7AA5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98BBD9A-1ACB-4A14-994F-5D98BF3D2C39}"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B86FC1D-7D44-479C-A08C-EC83992F3DE3}"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B18585D-5F6D-46D9-BB29-F2168D355E8F}"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37C2371D-55A3-40B1-9119-C65B119A249A}"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801E52F3-5B99-4010-B23F-104D39469FB8}"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F67D3985-3908-4728-82F8-881AF37683B5}"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E5259AE7-69C2-450A-8D99-0D0EACD9252B}"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3A84D448-22CC-4F03-9E0B-F257D8F6EC36}"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55F9886-2B6B-4B18-AEB1-D4D95F36B78D}"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4C62793-D9B4-4751-90B9-B3AA1454E929}"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1EAD243-23D9-458F-BE81-0DA7784F9B1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0F0292B4-E13F-4515-B11F-1EAB91EBF34D}"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6136822-F9DD-4645-89FF-F4455D28B3D9}"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A70B2EB-7170-43BE-9D24-3621B70EB45A}"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9B003061-BC55-4A8D-9883-B57248D7D051}"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39F57FC-F193-4977-9C15-64C5BFE7375D}" type="slidenum">
              <a:rPr lang="en-US"/>
              <a:pPr>
                <a:defRPr/>
              </a:pPr>
              <a:t>‹#›</a:t>
            </a:fld>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A943083-A649-4B72-B2E7-94CE78AED5FF}" type="slidenum">
              <a:rPr lang="en-US"/>
              <a:pPr>
                <a:defRPr/>
              </a:pPr>
              <a:t>‹#›</a:t>
            </a:fld>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A2A14FD-F0CD-493B-85D5-CE97DC0291C1}" type="slidenum">
              <a:rPr lang="en-US"/>
              <a:pPr>
                <a:defRPr/>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56B8201-1131-46C2-A427-BED1350D9C8E}" type="slidenum">
              <a:rPr lang="en-US"/>
              <a:pPr>
                <a:defRPr/>
              </a:pPr>
              <a:t>‹#›</a:t>
            </a:fld>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57AF17C-4973-4C96-ABB3-DF99B48E870D}" type="slidenum">
              <a:rPr lang="en-US"/>
              <a:pPr>
                <a:defRPr/>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EBD1533-093B-4066-928B-2E68F5475B56}" type="slidenum">
              <a:rPr lang="en-US"/>
              <a:pPr>
                <a:defRPr/>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A393673-9529-43D7-A12A-91BED2FC068D}"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8BF1960-EDDA-495C-916D-DADC730F1E40}"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5429708-0690-4E63-ABB7-990228C67281}" type="slidenum">
              <a:rPr lang="en-US"/>
              <a:pPr>
                <a:defRPr/>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E039A7D-9C42-4E29-81BA-B4EC5A68918B}" type="slidenum">
              <a:rPr lang="en-US"/>
              <a:pPr>
                <a:defRPr/>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1E60886-6353-4699-AF01-A93F21A69070}"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9F83B7A-E040-43B2-97C6-0582A78373CF}" type="slidenum">
              <a:rPr lang="en-US"/>
              <a:pPr>
                <a:defRPr/>
              </a:pPr>
              <a:t>‹#›</a:t>
            </a:fld>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AED5647-3849-40A8-B66B-EEF3867E8909}" type="slidenum">
              <a:rPr lang="en-US"/>
              <a:pPr>
                <a:defRPr/>
              </a:pPr>
              <a:t>‹#›</a:t>
            </a:fld>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35B2FE0-FA1D-4B24-9FDB-F945BF532983}" type="slidenum">
              <a:rPr lang="en-US"/>
              <a:pPr>
                <a:defRPr/>
              </a:pPr>
              <a:t>‹#›</a:t>
            </a:fld>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7"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9DCE6EA-0036-4943-9D73-FF722F1EE759}" type="slidenum">
              <a:rPr lang="en-US"/>
              <a:pPr>
                <a:defRPr/>
              </a:pPr>
              <a:t>‹#›</a:t>
            </a:fld>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0D04EAE-222F-4F69-9910-680C728A6913}" type="slidenum">
              <a:rPr lang="en-US"/>
              <a:pPr>
                <a:defRPr/>
              </a:pPr>
              <a:t>‹#›</a:t>
            </a:fld>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ABFF97A-1CCF-400F-8D6B-D69C9E1700E2}" type="datetimeFigureOut">
              <a:rPr lang="en-US"/>
              <a:pPr>
                <a:defRPr/>
              </a:pPr>
              <a:t>6/7/12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637600-3D27-42BE-BF69-DA159B2F9300}" type="slidenum">
              <a:rPr lang="en-US"/>
              <a:pPr>
                <a:defRPr/>
              </a:pPr>
              <a:t>‹#›</a:t>
            </a:fld>
            <a:endParaRPr lang="en-US" dirty="0"/>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77A33FF-5B45-44D8-AA91-C494894F69CE}" type="datetimeFigureOut">
              <a:rPr lang="en-US"/>
              <a:pPr>
                <a:defRPr/>
              </a:pPr>
              <a:t>6/7/12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FFB42B-E5B8-40DD-ADCA-F7428B5E13E1}"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BAE7CB6-E24A-47BB-A3C5-6F50AA674A36}"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16A5CA0-D438-4E9A-99C8-DAF0F906C262}" type="datetimeFigureOut">
              <a:rPr lang="en-US"/>
              <a:pPr>
                <a:defRPr/>
              </a:pPr>
              <a:t>6/7/12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571D14-6E5D-4A7F-A573-52950907195A}" type="slidenum">
              <a:rPr lang="en-US"/>
              <a:pPr>
                <a:defRPr/>
              </a:pPr>
              <a:t>‹#›</a:t>
            </a:fld>
            <a:endParaRPr lang="en-US" dirty="0"/>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2600486-9032-4142-BADB-B5CCE20A529B}" type="datetimeFigureOut">
              <a:rPr lang="en-US"/>
              <a:pPr>
                <a:defRPr/>
              </a:pPr>
              <a:t>6/7/12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BD4C89-B7F0-4845-830F-45E493DA707E}" type="slidenum">
              <a:rPr lang="en-US"/>
              <a:pPr>
                <a:defRPr/>
              </a:pPr>
              <a:t>‹#›</a:t>
            </a:fld>
            <a:endParaRPr lang="en-US" dirty="0"/>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10517F4-5A4F-4921-8210-5303C9252BAD}" type="datetimeFigureOut">
              <a:rPr lang="en-US"/>
              <a:pPr>
                <a:defRPr/>
              </a:pPr>
              <a:t>6/7/12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54FF7A8-8BBA-4458-BD4F-4FEBC892BE7C}" type="slidenum">
              <a:rPr lang="en-US"/>
              <a:pPr>
                <a:defRPr/>
              </a:pPr>
              <a:t>‹#›</a:t>
            </a:fld>
            <a:endParaRPr lang="en-US" dirty="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3A5454D-17AA-436C-B52F-64F71A412373}" type="datetimeFigureOut">
              <a:rPr lang="en-US"/>
              <a:pPr>
                <a:defRPr/>
              </a:pPr>
              <a:t>6/7/12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71230CA-BB1F-48AD-A05C-52EAFA2E1A45}" type="slidenum">
              <a:rPr lang="en-US"/>
              <a:pPr>
                <a:defRPr/>
              </a:pPr>
              <a:t>‹#›</a:t>
            </a:fld>
            <a:endParaRPr lang="en-US" dirty="0"/>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53806-DDA7-433B-A62B-0E8BA0C9CB90}" type="datetimeFigureOut">
              <a:rPr lang="en-US"/>
              <a:pPr>
                <a:defRPr/>
              </a:pPr>
              <a:t>6/7/12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3D77382-3F21-4076-8D87-66711359B8CE}" type="slidenum">
              <a:rPr lang="en-US"/>
              <a:pPr>
                <a:defRPr/>
              </a:pPr>
              <a:t>‹#›</a:t>
            </a:fld>
            <a:endParaRPr lang="en-US" dirty="0"/>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164BB5-869D-475B-A758-5039DDC3437A}" type="datetimeFigureOut">
              <a:rPr lang="en-US"/>
              <a:pPr>
                <a:defRPr/>
              </a:pPr>
              <a:t>6/7/12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86D4A7-009F-425C-A2D9-54DE4F1FC308}" type="slidenum">
              <a:rPr lang="en-US"/>
              <a:pPr>
                <a:defRPr/>
              </a:pPr>
              <a:t>‹#›</a:t>
            </a:fld>
            <a:endParaRPr lang="en-US" dirty="0"/>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EF9C62-EC2A-4B09-9C41-8147FC719FFE}" type="datetimeFigureOut">
              <a:rPr lang="en-US"/>
              <a:pPr>
                <a:defRPr/>
              </a:pPr>
              <a:t>6/7/12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BB3F91-61E6-4037-8A0A-7196F7C8DC5A}" type="slidenum">
              <a:rPr lang="en-US"/>
              <a:pPr>
                <a:defRPr/>
              </a:pPr>
              <a:t>‹#›</a:t>
            </a:fld>
            <a:endParaRPr lang="en-US" dirty="0"/>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150D074-B77D-46D5-8959-21E935AE15E4}" type="datetimeFigureOut">
              <a:rPr lang="en-US"/>
              <a:pPr>
                <a:defRPr/>
              </a:pPr>
              <a:t>6/7/12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61A2EF-4DF7-4EB5-95A8-DDE1109691A0}" type="slidenum">
              <a:rPr lang="en-US"/>
              <a:pPr>
                <a:defRPr/>
              </a:pPr>
              <a:t>‹#›</a:t>
            </a:fld>
            <a:endParaRPr lang="en-US" dirty="0"/>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C828E71-1F2B-4DE2-A59D-FEEC2A7A8B5C}" type="datetimeFigureOut">
              <a:rPr lang="en-US"/>
              <a:pPr>
                <a:defRPr/>
              </a:pPr>
              <a:t>6/7/12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B9BB01-F1E7-4C3B-A76D-3FBD1EF11A61}" type="slidenum">
              <a:rPr lang="en-US"/>
              <a:pPr>
                <a:defRPr/>
              </a:pPr>
              <a:t>‹#›</a:t>
            </a:fld>
            <a:endParaRPr lang="en-US" dirty="0"/>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72" indent="0" algn="ctr">
              <a:buNone/>
              <a:defRPr>
                <a:solidFill>
                  <a:schemeClr val="tx1">
                    <a:tint val="75000"/>
                  </a:schemeClr>
                </a:solidFill>
              </a:defRPr>
            </a:lvl2pPr>
            <a:lvl3pPr marL="913541" indent="0" algn="ctr">
              <a:buNone/>
              <a:defRPr>
                <a:solidFill>
                  <a:schemeClr val="tx1">
                    <a:tint val="75000"/>
                  </a:schemeClr>
                </a:solidFill>
              </a:defRPr>
            </a:lvl3pPr>
            <a:lvl4pPr marL="1370312" indent="0" algn="ctr">
              <a:buNone/>
              <a:defRPr>
                <a:solidFill>
                  <a:schemeClr val="tx1">
                    <a:tint val="75000"/>
                  </a:schemeClr>
                </a:solidFill>
              </a:defRPr>
            </a:lvl4pPr>
            <a:lvl5pPr marL="1827083" indent="0" algn="ctr">
              <a:buNone/>
              <a:defRPr>
                <a:solidFill>
                  <a:schemeClr val="tx1">
                    <a:tint val="75000"/>
                  </a:schemeClr>
                </a:solidFill>
              </a:defRPr>
            </a:lvl5pPr>
            <a:lvl6pPr marL="2283853" indent="0" algn="ctr">
              <a:buNone/>
              <a:defRPr>
                <a:solidFill>
                  <a:schemeClr val="tx1">
                    <a:tint val="75000"/>
                  </a:schemeClr>
                </a:solidFill>
              </a:defRPr>
            </a:lvl6pPr>
            <a:lvl7pPr marL="2740624"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56BA8B5D-B3A6-46EF-AF1D-40C2ED59D595}" type="datetimeFigureOut">
              <a:rPr lang="en-US"/>
              <a:pPr>
                <a:defRPr/>
              </a:pPr>
              <a:t>6/7/12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E8F31102-068F-471C-83F1-30F50CBA8FC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7DB82852-99B1-4FB7-A9BC-B9C55DEF0F7C}"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A62EDFFC-B6ED-4EFE-B22A-5EA72C07AA4B}" type="datetimeFigureOut">
              <a:rPr lang="en-US"/>
              <a:pPr>
                <a:defRPr/>
              </a:pPr>
              <a:t>6/7/12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698C82FD-D6FE-4C31-AEAA-7659F19A2B0D}"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772" indent="0">
              <a:buNone/>
              <a:defRPr sz="1800">
                <a:solidFill>
                  <a:schemeClr val="tx1">
                    <a:tint val="75000"/>
                  </a:schemeClr>
                </a:solidFill>
              </a:defRPr>
            </a:lvl2pPr>
            <a:lvl3pPr marL="913541" indent="0">
              <a:buNone/>
              <a:defRPr sz="1600">
                <a:solidFill>
                  <a:schemeClr val="tx1">
                    <a:tint val="75000"/>
                  </a:schemeClr>
                </a:solidFill>
              </a:defRPr>
            </a:lvl3pPr>
            <a:lvl4pPr marL="1370312" indent="0">
              <a:buNone/>
              <a:defRPr sz="1400">
                <a:solidFill>
                  <a:schemeClr val="tx1">
                    <a:tint val="75000"/>
                  </a:schemeClr>
                </a:solidFill>
              </a:defRPr>
            </a:lvl4pPr>
            <a:lvl5pPr marL="1827083" indent="0">
              <a:buNone/>
              <a:defRPr sz="1400">
                <a:solidFill>
                  <a:schemeClr val="tx1">
                    <a:tint val="75000"/>
                  </a:schemeClr>
                </a:solidFill>
              </a:defRPr>
            </a:lvl5pPr>
            <a:lvl6pPr marL="2283853" indent="0">
              <a:buNone/>
              <a:defRPr sz="1400">
                <a:solidFill>
                  <a:schemeClr val="tx1">
                    <a:tint val="75000"/>
                  </a:schemeClr>
                </a:solidFill>
              </a:defRPr>
            </a:lvl6pPr>
            <a:lvl7pPr marL="2740624" indent="0">
              <a:buNone/>
              <a:defRPr sz="1400">
                <a:solidFill>
                  <a:schemeClr val="tx1">
                    <a:tint val="75000"/>
                  </a:schemeClr>
                </a:solidFill>
              </a:defRPr>
            </a:lvl7pPr>
            <a:lvl8pPr marL="3197396" indent="0">
              <a:buNone/>
              <a:defRPr sz="1400">
                <a:solidFill>
                  <a:schemeClr val="tx1">
                    <a:tint val="75000"/>
                  </a:schemeClr>
                </a:solidFill>
              </a:defRPr>
            </a:lvl8pPr>
            <a:lvl9pPr marL="365416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22B3ECE3-50D8-4CE0-81BA-57E8EAE3F0B3}" type="datetimeFigureOut">
              <a:rPr lang="en-US"/>
              <a:pPr>
                <a:defRPr/>
              </a:pPr>
              <a:t>6/7/12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2AA59C0A-FFC4-4480-B31D-E83C590E96C3}"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293379E8-C92B-4DA7-8247-9EDFA90B4B73}" type="datetimeFigureOut">
              <a:rPr lang="en-US"/>
              <a:pPr>
                <a:defRPr/>
              </a:pPr>
              <a:t>6/7/12</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DEAB9CF1-A722-4750-B8BE-AD9EF8CF4D71}"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72" indent="0">
              <a:buNone/>
              <a:defRPr sz="2000" b="1"/>
            </a:lvl2pPr>
            <a:lvl3pPr marL="913541" indent="0">
              <a:buNone/>
              <a:defRPr sz="1800" b="1"/>
            </a:lvl3pPr>
            <a:lvl4pPr marL="1370312" indent="0">
              <a:buNone/>
              <a:defRPr sz="1600" b="1"/>
            </a:lvl4pPr>
            <a:lvl5pPr marL="1827083" indent="0">
              <a:buNone/>
              <a:defRPr sz="1600" b="1"/>
            </a:lvl5pPr>
            <a:lvl6pPr marL="2283853" indent="0">
              <a:buNone/>
              <a:defRPr sz="1600" b="1"/>
            </a:lvl6pPr>
            <a:lvl7pPr marL="2740624" indent="0">
              <a:buNone/>
              <a:defRPr sz="1600" b="1"/>
            </a:lvl7pPr>
            <a:lvl8pPr marL="3197396" indent="0">
              <a:buNone/>
              <a:defRPr sz="1600" b="1"/>
            </a:lvl8pPr>
            <a:lvl9pPr marL="365416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772" indent="0">
              <a:buNone/>
              <a:defRPr sz="2000" b="1"/>
            </a:lvl2pPr>
            <a:lvl3pPr marL="913541" indent="0">
              <a:buNone/>
              <a:defRPr sz="1800" b="1"/>
            </a:lvl3pPr>
            <a:lvl4pPr marL="1370312" indent="0">
              <a:buNone/>
              <a:defRPr sz="1600" b="1"/>
            </a:lvl4pPr>
            <a:lvl5pPr marL="1827083" indent="0">
              <a:buNone/>
              <a:defRPr sz="1600" b="1"/>
            </a:lvl5pPr>
            <a:lvl6pPr marL="2283853" indent="0">
              <a:buNone/>
              <a:defRPr sz="1600" b="1"/>
            </a:lvl6pPr>
            <a:lvl7pPr marL="2740624" indent="0">
              <a:buNone/>
              <a:defRPr sz="1600" b="1"/>
            </a:lvl7pPr>
            <a:lvl8pPr marL="3197396" indent="0">
              <a:buNone/>
              <a:defRPr sz="1600" b="1"/>
            </a:lvl8pPr>
            <a:lvl9pPr marL="365416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76F4EB86-35EE-4862-B8E8-1BFAEEFD9A55}" type="datetimeFigureOut">
              <a:rPr lang="en-US"/>
              <a:pPr>
                <a:defRPr/>
              </a:pPr>
              <a:t>6/7/12</a:t>
            </a:fld>
            <a:endParaRPr 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9C6F63DC-B59A-4FA0-9CDA-3D4B0DD881A2}"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CB538626-C677-455E-BA5D-1F4F887033DF}" type="datetimeFigureOut">
              <a:rPr lang="en-US"/>
              <a:pPr>
                <a:defRPr/>
              </a:pPr>
              <a:t>6/7/12</a:t>
            </a:fld>
            <a:endParaRPr 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1155FFCA-9639-4CDE-9298-F0F5C0204926}"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53634C87-864C-46C3-A443-AD0D76AB1673}" type="datetimeFigureOut">
              <a:rPr lang="en-US"/>
              <a:pPr>
                <a:defRPr/>
              </a:pPr>
              <a:t>6/7/12</a:t>
            </a:fld>
            <a:endParaRPr 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A94EE5BE-3D09-417C-83C5-A53FB48534CE}"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6772" indent="0">
              <a:buNone/>
              <a:defRPr sz="1200"/>
            </a:lvl2pPr>
            <a:lvl3pPr marL="913541" indent="0">
              <a:buNone/>
              <a:defRPr sz="1000"/>
            </a:lvl3pPr>
            <a:lvl4pPr marL="1370312" indent="0">
              <a:buNone/>
              <a:defRPr sz="900"/>
            </a:lvl4pPr>
            <a:lvl5pPr marL="1827083" indent="0">
              <a:buNone/>
              <a:defRPr sz="900"/>
            </a:lvl5pPr>
            <a:lvl6pPr marL="2283853" indent="0">
              <a:buNone/>
              <a:defRPr sz="900"/>
            </a:lvl6pPr>
            <a:lvl7pPr marL="2740624" indent="0">
              <a:buNone/>
              <a:defRPr sz="900"/>
            </a:lvl7pPr>
            <a:lvl8pPr marL="3197396" indent="0">
              <a:buNone/>
              <a:defRPr sz="900"/>
            </a:lvl8pPr>
            <a:lvl9pPr marL="36541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ACBD968E-0562-44DC-93C7-AA0AD88A5602}" type="datetimeFigureOut">
              <a:rPr lang="en-US"/>
              <a:pPr>
                <a:defRPr/>
              </a:pPr>
              <a:t>6/7/12</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AE76F8A2-D449-40C1-93C6-601CF03E743C}"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772" indent="0">
              <a:buNone/>
              <a:defRPr sz="2800"/>
            </a:lvl2pPr>
            <a:lvl3pPr marL="913541" indent="0">
              <a:buNone/>
              <a:defRPr sz="2400"/>
            </a:lvl3pPr>
            <a:lvl4pPr marL="1370312" indent="0">
              <a:buNone/>
              <a:defRPr sz="2000"/>
            </a:lvl4pPr>
            <a:lvl5pPr marL="1827083" indent="0">
              <a:buNone/>
              <a:defRPr sz="2000"/>
            </a:lvl5pPr>
            <a:lvl6pPr marL="2283853" indent="0">
              <a:buNone/>
              <a:defRPr sz="2000"/>
            </a:lvl6pPr>
            <a:lvl7pPr marL="2740624" indent="0">
              <a:buNone/>
              <a:defRPr sz="2000"/>
            </a:lvl7pPr>
            <a:lvl8pPr marL="3197396" indent="0">
              <a:buNone/>
              <a:defRPr sz="2000"/>
            </a:lvl8pPr>
            <a:lvl9pPr marL="36541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41" indent="0">
              <a:buNone/>
              <a:defRPr sz="1000"/>
            </a:lvl3pPr>
            <a:lvl4pPr marL="1370312" indent="0">
              <a:buNone/>
              <a:defRPr sz="900"/>
            </a:lvl4pPr>
            <a:lvl5pPr marL="1827083" indent="0">
              <a:buNone/>
              <a:defRPr sz="900"/>
            </a:lvl5pPr>
            <a:lvl6pPr marL="2283853" indent="0">
              <a:buNone/>
              <a:defRPr sz="900"/>
            </a:lvl6pPr>
            <a:lvl7pPr marL="2740624" indent="0">
              <a:buNone/>
              <a:defRPr sz="900"/>
            </a:lvl7pPr>
            <a:lvl8pPr marL="3197396" indent="0">
              <a:buNone/>
              <a:defRPr sz="900"/>
            </a:lvl8pPr>
            <a:lvl9pPr marL="36541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79BE5553-BD18-4B50-968C-619C62F684BA}" type="datetimeFigureOut">
              <a:rPr lang="en-US"/>
              <a:pPr>
                <a:defRPr/>
              </a:pPr>
              <a:t>6/7/12</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ED92F5A1-7AA6-4C82-830F-0A7A7C765E93}"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19495368-4F30-4574-8843-84950835F83A}" type="datetimeFigureOut">
              <a:rPr lang="en-US"/>
              <a:pPr>
                <a:defRPr/>
              </a:pPr>
              <a:t>6/7/12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D084A6E2-C4D3-401A-A578-0B0A4CE42E95}"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8217EC3E-E23D-4530-8D4D-CBFF2E370D60}" type="datetimeFigureOut">
              <a:rPr lang="en-US"/>
              <a:pPr>
                <a:defRPr/>
              </a:pPr>
              <a:t>6/7/12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F028AABD-8B44-4BA0-8392-ECF773D7E52B}"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983CA6D0-613C-4270-8DE2-821355059CC3}"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72" indent="0" algn="ctr">
              <a:buNone/>
              <a:defRPr>
                <a:solidFill>
                  <a:schemeClr val="tx1">
                    <a:tint val="75000"/>
                  </a:schemeClr>
                </a:solidFill>
              </a:defRPr>
            </a:lvl2pPr>
            <a:lvl3pPr marL="913541" indent="0" algn="ctr">
              <a:buNone/>
              <a:defRPr>
                <a:solidFill>
                  <a:schemeClr val="tx1">
                    <a:tint val="75000"/>
                  </a:schemeClr>
                </a:solidFill>
              </a:defRPr>
            </a:lvl3pPr>
            <a:lvl4pPr marL="1370312" indent="0" algn="ctr">
              <a:buNone/>
              <a:defRPr>
                <a:solidFill>
                  <a:schemeClr val="tx1">
                    <a:tint val="75000"/>
                  </a:schemeClr>
                </a:solidFill>
              </a:defRPr>
            </a:lvl4pPr>
            <a:lvl5pPr marL="1827083" indent="0" algn="ctr">
              <a:buNone/>
              <a:defRPr>
                <a:solidFill>
                  <a:schemeClr val="tx1">
                    <a:tint val="75000"/>
                  </a:schemeClr>
                </a:solidFill>
              </a:defRPr>
            </a:lvl5pPr>
            <a:lvl6pPr marL="2283853" indent="0" algn="ctr">
              <a:buNone/>
              <a:defRPr>
                <a:solidFill>
                  <a:schemeClr val="tx1">
                    <a:tint val="75000"/>
                  </a:schemeClr>
                </a:solidFill>
              </a:defRPr>
            </a:lvl6pPr>
            <a:lvl7pPr marL="2740624"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543AF2E7-E2A0-465C-A6EB-AB684773A58A}" type="datetimeFigureOut">
              <a:rPr lang="en-US"/>
              <a:pPr>
                <a:defRPr/>
              </a:pPr>
              <a:t>6/7/12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57386B3D-4386-447B-A7EB-1E39A743648F}" type="slidenum">
              <a:rPr lang="en-US"/>
              <a:pPr>
                <a:defRPr/>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7297026D-B4D7-46BD-BF0F-833F79AD5B56}" type="datetimeFigureOut">
              <a:rPr lang="en-US"/>
              <a:pPr>
                <a:defRPr/>
              </a:pPr>
              <a:t>6/7/12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04A7354A-B148-43F4-A489-D4030BC338D6}" type="slidenum">
              <a:rPr lang="en-US"/>
              <a:pPr>
                <a:defRPr/>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772" indent="0">
              <a:buNone/>
              <a:defRPr sz="1800">
                <a:solidFill>
                  <a:schemeClr val="tx1">
                    <a:tint val="75000"/>
                  </a:schemeClr>
                </a:solidFill>
              </a:defRPr>
            </a:lvl2pPr>
            <a:lvl3pPr marL="913541" indent="0">
              <a:buNone/>
              <a:defRPr sz="1600">
                <a:solidFill>
                  <a:schemeClr val="tx1">
                    <a:tint val="75000"/>
                  </a:schemeClr>
                </a:solidFill>
              </a:defRPr>
            </a:lvl3pPr>
            <a:lvl4pPr marL="1370312" indent="0">
              <a:buNone/>
              <a:defRPr sz="1400">
                <a:solidFill>
                  <a:schemeClr val="tx1">
                    <a:tint val="75000"/>
                  </a:schemeClr>
                </a:solidFill>
              </a:defRPr>
            </a:lvl4pPr>
            <a:lvl5pPr marL="1827083" indent="0">
              <a:buNone/>
              <a:defRPr sz="1400">
                <a:solidFill>
                  <a:schemeClr val="tx1">
                    <a:tint val="75000"/>
                  </a:schemeClr>
                </a:solidFill>
              </a:defRPr>
            </a:lvl5pPr>
            <a:lvl6pPr marL="2283853" indent="0">
              <a:buNone/>
              <a:defRPr sz="1400">
                <a:solidFill>
                  <a:schemeClr val="tx1">
                    <a:tint val="75000"/>
                  </a:schemeClr>
                </a:solidFill>
              </a:defRPr>
            </a:lvl6pPr>
            <a:lvl7pPr marL="2740624" indent="0">
              <a:buNone/>
              <a:defRPr sz="1400">
                <a:solidFill>
                  <a:schemeClr val="tx1">
                    <a:tint val="75000"/>
                  </a:schemeClr>
                </a:solidFill>
              </a:defRPr>
            </a:lvl7pPr>
            <a:lvl8pPr marL="3197396" indent="0">
              <a:buNone/>
              <a:defRPr sz="1400">
                <a:solidFill>
                  <a:schemeClr val="tx1">
                    <a:tint val="75000"/>
                  </a:schemeClr>
                </a:solidFill>
              </a:defRPr>
            </a:lvl8pPr>
            <a:lvl9pPr marL="365416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49FE921E-1D66-4CBF-ADF9-4AF3C5EE24F4}" type="datetimeFigureOut">
              <a:rPr lang="en-US"/>
              <a:pPr>
                <a:defRPr/>
              </a:pPr>
              <a:t>6/7/12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903D53A4-1397-43E5-B83A-789819136503}" type="slidenum">
              <a:rPr lang="en-US"/>
              <a:pPr>
                <a:defRPr/>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77F9BAE2-3CB5-4FBD-82FC-28296B7DB8DF}" type="datetimeFigureOut">
              <a:rPr lang="en-US"/>
              <a:pPr>
                <a:defRPr/>
              </a:pPr>
              <a:t>6/7/12</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775BD832-A627-4980-9AB2-BEF0D68204E3}" type="slidenum">
              <a:rPr lang="en-US"/>
              <a:pPr>
                <a:defRPr/>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72" indent="0">
              <a:buNone/>
              <a:defRPr sz="2000" b="1"/>
            </a:lvl2pPr>
            <a:lvl3pPr marL="913541" indent="0">
              <a:buNone/>
              <a:defRPr sz="1800" b="1"/>
            </a:lvl3pPr>
            <a:lvl4pPr marL="1370312" indent="0">
              <a:buNone/>
              <a:defRPr sz="1600" b="1"/>
            </a:lvl4pPr>
            <a:lvl5pPr marL="1827083" indent="0">
              <a:buNone/>
              <a:defRPr sz="1600" b="1"/>
            </a:lvl5pPr>
            <a:lvl6pPr marL="2283853" indent="0">
              <a:buNone/>
              <a:defRPr sz="1600" b="1"/>
            </a:lvl6pPr>
            <a:lvl7pPr marL="2740624" indent="0">
              <a:buNone/>
              <a:defRPr sz="1600" b="1"/>
            </a:lvl7pPr>
            <a:lvl8pPr marL="3197396" indent="0">
              <a:buNone/>
              <a:defRPr sz="1600" b="1"/>
            </a:lvl8pPr>
            <a:lvl9pPr marL="365416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772" indent="0">
              <a:buNone/>
              <a:defRPr sz="2000" b="1"/>
            </a:lvl2pPr>
            <a:lvl3pPr marL="913541" indent="0">
              <a:buNone/>
              <a:defRPr sz="1800" b="1"/>
            </a:lvl3pPr>
            <a:lvl4pPr marL="1370312" indent="0">
              <a:buNone/>
              <a:defRPr sz="1600" b="1"/>
            </a:lvl4pPr>
            <a:lvl5pPr marL="1827083" indent="0">
              <a:buNone/>
              <a:defRPr sz="1600" b="1"/>
            </a:lvl5pPr>
            <a:lvl6pPr marL="2283853" indent="0">
              <a:buNone/>
              <a:defRPr sz="1600" b="1"/>
            </a:lvl6pPr>
            <a:lvl7pPr marL="2740624" indent="0">
              <a:buNone/>
              <a:defRPr sz="1600" b="1"/>
            </a:lvl7pPr>
            <a:lvl8pPr marL="3197396" indent="0">
              <a:buNone/>
              <a:defRPr sz="1600" b="1"/>
            </a:lvl8pPr>
            <a:lvl9pPr marL="365416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E563F1E8-A3B8-48C2-8827-FAEDA31DCB05}" type="datetimeFigureOut">
              <a:rPr lang="en-US"/>
              <a:pPr>
                <a:defRPr/>
              </a:pPr>
              <a:t>6/7/12</a:t>
            </a:fld>
            <a:endParaRPr 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EBFE04FC-5912-4EC5-BB0F-318AF484F136}" type="slidenum">
              <a:rPr lang="en-US"/>
              <a:pPr>
                <a:defRPr/>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E6F43AAA-242C-4C51-9CC9-CF6CEA06A11F}" type="datetimeFigureOut">
              <a:rPr lang="en-US"/>
              <a:pPr>
                <a:defRPr/>
              </a:pPr>
              <a:t>6/7/12</a:t>
            </a:fld>
            <a:endParaRPr 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AC106425-526F-43C4-8F24-C47B852FA47B}"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75F0ACFF-8637-4F05-AF2E-C4705BCA7754}" type="datetimeFigureOut">
              <a:rPr lang="en-US"/>
              <a:pPr>
                <a:defRPr/>
              </a:pPr>
              <a:t>6/7/12</a:t>
            </a:fld>
            <a:endParaRPr 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9B503EF5-D5D6-4E86-A2D8-7F1CE342EE82}" type="slidenum">
              <a:rPr lang="en-US"/>
              <a:pPr>
                <a:defRPr/>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6772" indent="0">
              <a:buNone/>
              <a:defRPr sz="1200"/>
            </a:lvl2pPr>
            <a:lvl3pPr marL="913541" indent="0">
              <a:buNone/>
              <a:defRPr sz="1000"/>
            </a:lvl3pPr>
            <a:lvl4pPr marL="1370312" indent="0">
              <a:buNone/>
              <a:defRPr sz="900"/>
            </a:lvl4pPr>
            <a:lvl5pPr marL="1827083" indent="0">
              <a:buNone/>
              <a:defRPr sz="900"/>
            </a:lvl5pPr>
            <a:lvl6pPr marL="2283853" indent="0">
              <a:buNone/>
              <a:defRPr sz="900"/>
            </a:lvl6pPr>
            <a:lvl7pPr marL="2740624" indent="0">
              <a:buNone/>
              <a:defRPr sz="900"/>
            </a:lvl7pPr>
            <a:lvl8pPr marL="3197396" indent="0">
              <a:buNone/>
              <a:defRPr sz="900"/>
            </a:lvl8pPr>
            <a:lvl9pPr marL="36541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629DAD00-DDA6-4B2E-B198-4631F4CE4EF4}" type="datetimeFigureOut">
              <a:rPr lang="en-US"/>
              <a:pPr>
                <a:defRPr/>
              </a:pPr>
              <a:t>6/7/12</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4394C312-65E4-4DEC-B268-1BDD15D0B5B9}"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772" indent="0">
              <a:buNone/>
              <a:defRPr sz="2800"/>
            </a:lvl2pPr>
            <a:lvl3pPr marL="913541" indent="0">
              <a:buNone/>
              <a:defRPr sz="2400"/>
            </a:lvl3pPr>
            <a:lvl4pPr marL="1370312" indent="0">
              <a:buNone/>
              <a:defRPr sz="2000"/>
            </a:lvl4pPr>
            <a:lvl5pPr marL="1827083" indent="0">
              <a:buNone/>
              <a:defRPr sz="2000"/>
            </a:lvl5pPr>
            <a:lvl6pPr marL="2283853" indent="0">
              <a:buNone/>
              <a:defRPr sz="2000"/>
            </a:lvl6pPr>
            <a:lvl7pPr marL="2740624" indent="0">
              <a:buNone/>
              <a:defRPr sz="2000"/>
            </a:lvl7pPr>
            <a:lvl8pPr marL="3197396" indent="0">
              <a:buNone/>
              <a:defRPr sz="2000"/>
            </a:lvl8pPr>
            <a:lvl9pPr marL="36541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41" indent="0">
              <a:buNone/>
              <a:defRPr sz="1000"/>
            </a:lvl3pPr>
            <a:lvl4pPr marL="1370312" indent="0">
              <a:buNone/>
              <a:defRPr sz="900"/>
            </a:lvl4pPr>
            <a:lvl5pPr marL="1827083" indent="0">
              <a:buNone/>
              <a:defRPr sz="900"/>
            </a:lvl5pPr>
            <a:lvl6pPr marL="2283853" indent="0">
              <a:buNone/>
              <a:defRPr sz="900"/>
            </a:lvl6pPr>
            <a:lvl7pPr marL="2740624" indent="0">
              <a:buNone/>
              <a:defRPr sz="900"/>
            </a:lvl7pPr>
            <a:lvl8pPr marL="3197396" indent="0">
              <a:buNone/>
              <a:defRPr sz="900"/>
            </a:lvl8pPr>
            <a:lvl9pPr marL="36541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9BD64967-5198-4014-8DCF-91B54116CCFB}" type="datetimeFigureOut">
              <a:rPr lang="en-US"/>
              <a:pPr>
                <a:defRPr/>
              </a:pPr>
              <a:t>6/7/12</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9BA1BE56-A502-4BFB-8423-8BE33AECDFB9}"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B035AD40-9E02-4F6C-8B88-1609C4478789}" type="datetimeFigureOut">
              <a:rPr lang="en-US"/>
              <a:pPr>
                <a:defRPr/>
              </a:pPr>
              <a:t>6/7/12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E47842E1-C788-4C02-9EBC-88A6AAC9B27E}"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98550CC6-99F2-4C45-8CBF-43E20BDA741F}"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C70A69E7-A4BD-4C26-BA42-7AF5DA819BDC}" type="datetimeFigureOut">
              <a:rPr lang="en-US"/>
              <a:pPr>
                <a:defRPr/>
              </a:pPr>
              <a:t>6/7/12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6A2CAFF8-8ED7-4763-97A7-DC22867F9431}"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72" indent="0" algn="ctr">
              <a:buNone/>
              <a:defRPr>
                <a:solidFill>
                  <a:schemeClr val="tx1">
                    <a:tint val="75000"/>
                  </a:schemeClr>
                </a:solidFill>
              </a:defRPr>
            </a:lvl2pPr>
            <a:lvl3pPr marL="913541" indent="0" algn="ctr">
              <a:buNone/>
              <a:defRPr>
                <a:solidFill>
                  <a:schemeClr val="tx1">
                    <a:tint val="75000"/>
                  </a:schemeClr>
                </a:solidFill>
              </a:defRPr>
            </a:lvl3pPr>
            <a:lvl4pPr marL="1370312" indent="0" algn="ctr">
              <a:buNone/>
              <a:defRPr>
                <a:solidFill>
                  <a:schemeClr val="tx1">
                    <a:tint val="75000"/>
                  </a:schemeClr>
                </a:solidFill>
              </a:defRPr>
            </a:lvl4pPr>
            <a:lvl5pPr marL="1827083" indent="0" algn="ctr">
              <a:buNone/>
              <a:defRPr>
                <a:solidFill>
                  <a:schemeClr val="tx1">
                    <a:tint val="75000"/>
                  </a:schemeClr>
                </a:solidFill>
              </a:defRPr>
            </a:lvl5pPr>
            <a:lvl6pPr marL="2283853" indent="0" algn="ctr">
              <a:buNone/>
              <a:defRPr>
                <a:solidFill>
                  <a:schemeClr val="tx1">
                    <a:tint val="75000"/>
                  </a:schemeClr>
                </a:solidFill>
              </a:defRPr>
            </a:lvl6pPr>
            <a:lvl7pPr marL="2740624"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CBD08BC6-F932-4DB1-89D6-9E551694D696}" type="datetimeFigureOut">
              <a:rPr lang="en-US"/>
              <a:pPr>
                <a:defRPr/>
              </a:pPr>
              <a:t>6/7/12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7A060857-CBDF-413C-8717-0B9FD5365992}" type="slidenum">
              <a:rPr lang="en-US"/>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B794F266-CE62-4FC0-B045-E4DB3B6D6E0C}" type="datetimeFigureOut">
              <a:rPr lang="en-US"/>
              <a:pPr>
                <a:defRPr/>
              </a:pPr>
              <a:t>6/7/12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DEB0D1F4-813F-4861-8072-42872D6BABF4}" type="slidenum">
              <a:rPr lang="en-US"/>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772" indent="0">
              <a:buNone/>
              <a:defRPr sz="1800">
                <a:solidFill>
                  <a:schemeClr val="tx1">
                    <a:tint val="75000"/>
                  </a:schemeClr>
                </a:solidFill>
              </a:defRPr>
            </a:lvl2pPr>
            <a:lvl3pPr marL="913541" indent="0">
              <a:buNone/>
              <a:defRPr sz="1600">
                <a:solidFill>
                  <a:schemeClr val="tx1">
                    <a:tint val="75000"/>
                  </a:schemeClr>
                </a:solidFill>
              </a:defRPr>
            </a:lvl3pPr>
            <a:lvl4pPr marL="1370312" indent="0">
              <a:buNone/>
              <a:defRPr sz="1400">
                <a:solidFill>
                  <a:schemeClr val="tx1">
                    <a:tint val="75000"/>
                  </a:schemeClr>
                </a:solidFill>
              </a:defRPr>
            </a:lvl4pPr>
            <a:lvl5pPr marL="1827083" indent="0">
              <a:buNone/>
              <a:defRPr sz="1400">
                <a:solidFill>
                  <a:schemeClr val="tx1">
                    <a:tint val="75000"/>
                  </a:schemeClr>
                </a:solidFill>
              </a:defRPr>
            </a:lvl5pPr>
            <a:lvl6pPr marL="2283853" indent="0">
              <a:buNone/>
              <a:defRPr sz="1400">
                <a:solidFill>
                  <a:schemeClr val="tx1">
                    <a:tint val="75000"/>
                  </a:schemeClr>
                </a:solidFill>
              </a:defRPr>
            </a:lvl6pPr>
            <a:lvl7pPr marL="2740624" indent="0">
              <a:buNone/>
              <a:defRPr sz="1400">
                <a:solidFill>
                  <a:schemeClr val="tx1">
                    <a:tint val="75000"/>
                  </a:schemeClr>
                </a:solidFill>
              </a:defRPr>
            </a:lvl7pPr>
            <a:lvl8pPr marL="3197396" indent="0">
              <a:buNone/>
              <a:defRPr sz="1400">
                <a:solidFill>
                  <a:schemeClr val="tx1">
                    <a:tint val="75000"/>
                  </a:schemeClr>
                </a:solidFill>
              </a:defRPr>
            </a:lvl8pPr>
            <a:lvl9pPr marL="365416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5DAA86C1-4AC3-43FA-81F3-521690E307B4}" type="datetimeFigureOut">
              <a:rPr lang="en-US"/>
              <a:pPr>
                <a:defRPr/>
              </a:pPr>
              <a:t>6/7/12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4CE9D097-FD02-43A1-BDDD-57268FFB4F4C}"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A695B30C-79A0-431F-8166-FE0A84F6C22F}" type="datetimeFigureOut">
              <a:rPr lang="en-US"/>
              <a:pPr>
                <a:defRPr/>
              </a:pPr>
              <a:t>6/7/12</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C160672F-B054-441A-BF45-278EC21116C2}"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72" indent="0">
              <a:buNone/>
              <a:defRPr sz="2000" b="1"/>
            </a:lvl2pPr>
            <a:lvl3pPr marL="913541" indent="0">
              <a:buNone/>
              <a:defRPr sz="1800" b="1"/>
            </a:lvl3pPr>
            <a:lvl4pPr marL="1370312" indent="0">
              <a:buNone/>
              <a:defRPr sz="1600" b="1"/>
            </a:lvl4pPr>
            <a:lvl5pPr marL="1827083" indent="0">
              <a:buNone/>
              <a:defRPr sz="1600" b="1"/>
            </a:lvl5pPr>
            <a:lvl6pPr marL="2283853" indent="0">
              <a:buNone/>
              <a:defRPr sz="1600" b="1"/>
            </a:lvl6pPr>
            <a:lvl7pPr marL="2740624" indent="0">
              <a:buNone/>
              <a:defRPr sz="1600" b="1"/>
            </a:lvl7pPr>
            <a:lvl8pPr marL="3197396" indent="0">
              <a:buNone/>
              <a:defRPr sz="1600" b="1"/>
            </a:lvl8pPr>
            <a:lvl9pPr marL="365416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772" indent="0">
              <a:buNone/>
              <a:defRPr sz="2000" b="1"/>
            </a:lvl2pPr>
            <a:lvl3pPr marL="913541" indent="0">
              <a:buNone/>
              <a:defRPr sz="1800" b="1"/>
            </a:lvl3pPr>
            <a:lvl4pPr marL="1370312" indent="0">
              <a:buNone/>
              <a:defRPr sz="1600" b="1"/>
            </a:lvl4pPr>
            <a:lvl5pPr marL="1827083" indent="0">
              <a:buNone/>
              <a:defRPr sz="1600" b="1"/>
            </a:lvl5pPr>
            <a:lvl6pPr marL="2283853" indent="0">
              <a:buNone/>
              <a:defRPr sz="1600" b="1"/>
            </a:lvl6pPr>
            <a:lvl7pPr marL="2740624" indent="0">
              <a:buNone/>
              <a:defRPr sz="1600" b="1"/>
            </a:lvl7pPr>
            <a:lvl8pPr marL="3197396" indent="0">
              <a:buNone/>
              <a:defRPr sz="1600" b="1"/>
            </a:lvl8pPr>
            <a:lvl9pPr marL="365416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4DE36DEA-97B1-42BC-8366-98B5C881C85B}" type="datetimeFigureOut">
              <a:rPr lang="en-US"/>
              <a:pPr>
                <a:defRPr/>
              </a:pPr>
              <a:t>6/7/12</a:t>
            </a:fld>
            <a:endParaRPr 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360758B1-7BA5-4648-8281-BB8DEFE19905}"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9FB1ED77-2703-4158-B0EF-BC260DE195D9}" type="datetimeFigureOut">
              <a:rPr lang="en-US"/>
              <a:pPr>
                <a:defRPr/>
              </a:pPr>
              <a:t>6/7/12</a:t>
            </a:fld>
            <a:endParaRPr 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6294336E-83BA-411B-A51F-0B0DF2B5B1DD}"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AFF89933-6FDB-47DA-9D4C-AD80608AB97E}" type="datetimeFigureOut">
              <a:rPr lang="en-US"/>
              <a:pPr>
                <a:defRPr/>
              </a:pPr>
              <a:t>6/7/12</a:t>
            </a:fld>
            <a:endParaRPr 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7B3554A1-72E4-4E8D-9923-5040C5B4A1E0}"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6772" indent="0">
              <a:buNone/>
              <a:defRPr sz="1200"/>
            </a:lvl2pPr>
            <a:lvl3pPr marL="913541" indent="0">
              <a:buNone/>
              <a:defRPr sz="1000"/>
            </a:lvl3pPr>
            <a:lvl4pPr marL="1370312" indent="0">
              <a:buNone/>
              <a:defRPr sz="900"/>
            </a:lvl4pPr>
            <a:lvl5pPr marL="1827083" indent="0">
              <a:buNone/>
              <a:defRPr sz="900"/>
            </a:lvl5pPr>
            <a:lvl6pPr marL="2283853" indent="0">
              <a:buNone/>
              <a:defRPr sz="900"/>
            </a:lvl6pPr>
            <a:lvl7pPr marL="2740624" indent="0">
              <a:buNone/>
              <a:defRPr sz="900"/>
            </a:lvl7pPr>
            <a:lvl8pPr marL="3197396" indent="0">
              <a:buNone/>
              <a:defRPr sz="900"/>
            </a:lvl8pPr>
            <a:lvl9pPr marL="36541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D5DA8773-FDA6-46E3-A2C7-D6242E1BC413}" type="datetimeFigureOut">
              <a:rPr lang="en-US"/>
              <a:pPr>
                <a:defRPr/>
              </a:pPr>
              <a:t>6/7/12</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80633E3C-84A2-40F1-904A-512B7F2826C7}" type="slidenum">
              <a:rPr lang="en-US"/>
              <a:pPr>
                <a:defRPr/>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772" indent="0">
              <a:buNone/>
              <a:defRPr sz="2800"/>
            </a:lvl2pPr>
            <a:lvl3pPr marL="913541" indent="0">
              <a:buNone/>
              <a:defRPr sz="2400"/>
            </a:lvl3pPr>
            <a:lvl4pPr marL="1370312" indent="0">
              <a:buNone/>
              <a:defRPr sz="2000"/>
            </a:lvl4pPr>
            <a:lvl5pPr marL="1827083" indent="0">
              <a:buNone/>
              <a:defRPr sz="2000"/>
            </a:lvl5pPr>
            <a:lvl6pPr marL="2283853" indent="0">
              <a:buNone/>
              <a:defRPr sz="2000"/>
            </a:lvl6pPr>
            <a:lvl7pPr marL="2740624" indent="0">
              <a:buNone/>
              <a:defRPr sz="2000"/>
            </a:lvl7pPr>
            <a:lvl8pPr marL="3197396" indent="0">
              <a:buNone/>
              <a:defRPr sz="2000"/>
            </a:lvl8pPr>
            <a:lvl9pPr marL="36541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41" indent="0">
              <a:buNone/>
              <a:defRPr sz="1000"/>
            </a:lvl3pPr>
            <a:lvl4pPr marL="1370312" indent="0">
              <a:buNone/>
              <a:defRPr sz="900"/>
            </a:lvl4pPr>
            <a:lvl5pPr marL="1827083" indent="0">
              <a:buNone/>
              <a:defRPr sz="900"/>
            </a:lvl5pPr>
            <a:lvl6pPr marL="2283853" indent="0">
              <a:buNone/>
              <a:defRPr sz="900"/>
            </a:lvl6pPr>
            <a:lvl7pPr marL="2740624" indent="0">
              <a:buNone/>
              <a:defRPr sz="900"/>
            </a:lvl7pPr>
            <a:lvl8pPr marL="3197396" indent="0">
              <a:buNone/>
              <a:defRPr sz="900"/>
            </a:lvl8pPr>
            <a:lvl9pPr marL="36541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0236868B-630E-4984-A471-10C1BF180313}" type="datetimeFigureOut">
              <a:rPr lang="en-US"/>
              <a:pPr>
                <a:defRPr/>
              </a:pPr>
              <a:t>6/7/12</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D3B99D8D-9E64-4994-8791-7C9A5C3C3126}"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CBB2BC60-83C3-43FA-AE8C-1084BC2F6603}"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A8D65A3B-E408-4432-8069-1D2A445C1E68}" type="datetimeFigureOut">
              <a:rPr lang="en-US"/>
              <a:pPr>
                <a:defRPr/>
              </a:pPr>
              <a:t>6/7/12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D3566353-AD06-4075-834E-352A035EBEFE}"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7753E017-6449-4F78-8F6B-7D38864E3F5C}" type="datetimeFigureOut">
              <a:rPr lang="en-US"/>
              <a:pPr>
                <a:defRPr/>
              </a:pPr>
              <a:t>6/7/12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fld id="{07570BDB-C46E-406E-AEE3-A9A8F39AF0D6}"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4E6C6EA-8420-4FFB-BCC4-B7661E142B30}" type="datetimeFigureOut">
              <a:rPr lang="en-US"/>
              <a:pPr>
                <a:defRPr/>
              </a:pPr>
              <a:t>6/7/12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2C2F0A-9589-4012-8D75-F53391E055F8}" type="slidenum">
              <a:rPr lang="en-US"/>
              <a:pPr>
                <a:defRPr/>
              </a:pPr>
              <a:t>‹#›</a:t>
            </a:fld>
            <a:endParaRPr lang="en-US" dirty="0"/>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3D5DC4-539B-4EDC-ABAA-5D9361D143D1}" type="datetimeFigureOut">
              <a:rPr lang="en-US"/>
              <a:pPr>
                <a:defRPr/>
              </a:pPr>
              <a:t>6/7/12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A9D2ED-74AD-4F71-9D39-E18E51C1DCFC}" type="slidenum">
              <a:rPr lang="en-US"/>
              <a:pPr>
                <a:defRPr/>
              </a:pPr>
              <a:t>‹#›</a:t>
            </a:fld>
            <a:endParaRPr lang="en-US" dirty="0"/>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9D2F535-A779-4B79-9FEC-98F7D6461788}" type="datetimeFigureOut">
              <a:rPr lang="en-US"/>
              <a:pPr>
                <a:defRPr/>
              </a:pPr>
              <a:t>6/7/12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C21CD3-8010-4CD4-9A15-32E17D9DDEB5}" type="slidenum">
              <a:rPr lang="en-US"/>
              <a:pPr>
                <a:defRPr/>
              </a:pPr>
              <a:t>‹#›</a:t>
            </a:fld>
            <a:endParaRPr lang="en-US" dirty="0"/>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9F3191-3639-43CF-8EA8-D9767F39E57B}" type="datetimeFigureOut">
              <a:rPr lang="en-US"/>
              <a:pPr>
                <a:defRPr/>
              </a:pPr>
              <a:t>6/7/12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968678-0C9E-445C-95D9-ED89C974CD62}" type="slidenum">
              <a:rPr lang="en-US"/>
              <a:pPr>
                <a:defRPr/>
              </a:pPr>
              <a:t>‹#›</a:t>
            </a:fld>
            <a:endParaRPr lang="en-US" dirty="0"/>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A78C51A-49D0-4BD1-ACFE-123D48DFBE9C}" type="datetimeFigureOut">
              <a:rPr lang="en-US"/>
              <a:pPr>
                <a:defRPr/>
              </a:pPr>
              <a:t>6/7/12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4F2CE9A-369A-4EBD-B1AD-3BCA942136A7}" type="slidenum">
              <a:rPr lang="en-US"/>
              <a:pPr>
                <a:defRPr/>
              </a:pPr>
              <a:t>‹#›</a:t>
            </a:fld>
            <a:endParaRPr lang="en-US" dirty="0"/>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3EC0916-5E1C-4FB9-B224-7E719C9A0CD6}" type="datetimeFigureOut">
              <a:rPr lang="en-US"/>
              <a:pPr>
                <a:defRPr/>
              </a:pPr>
              <a:t>6/7/12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DD37FCC-D029-4276-B054-9137116B2683}" type="slidenum">
              <a:rPr lang="en-US"/>
              <a:pPr>
                <a:defRPr/>
              </a:pPr>
              <a:t>‹#›</a:t>
            </a:fld>
            <a:endParaRPr lang="en-US" dirty="0"/>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5FA735-1201-4576-AAF5-B7E705583B47}" type="datetimeFigureOut">
              <a:rPr lang="en-US"/>
              <a:pPr>
                <a:defRPr/>
              </a:pPr>
              <a:t>6/7/12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4A46098-D710-448D-8726-AA5177EDABD5}" type="slidenum">
              <a:rPr lang="en-US"/>
              <a:pPr>
                <a:defRPr/>
              </a:pPr>
              <a:t>‹#›</a:t>
            </a:fld>
            <a:endParaRPr lang="en-US" dirty="0"/>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C77EE0-746C-45B9-BC1C-AADAB87D5B41}" type="datetimeFigureOut">
              <a:rPr lang="en-US"/>
              <a:pPr>
                <a:defRPr/>
              </a:pPr>
              <a:t>6/7/12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9567E6-1BE9-4F00-BB94-35EF8EA7CB5C}"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1F4DABF2-878E-4147-8947-9F391751C6B1}"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E11D45E-6C1D-49EF-B12D-6D99AEA2E82A}" type="datetimeFigureOut">
              <a:rPr lang="en-US"/>
              <a:pPr>
                <a:defRPr/>
              </a:pPr>
              <a:t>6/7/12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5D2370-AF4D-4B32-8DCE-99B5556B06A1}" type="slidenum">
              <a:rPr lang="en-US"/>
              <a:pPr>
                <a:defRPr/>
              </a:pPr>
              <a:t>‹#›</a:t>
            </a:fld>
            <a:endParaRPr lang="en-US" dirty="0"/>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A41A26-B1D6-4405-BB7A-5B0091074A7B}" type="datetimeFigureOut">
              <a:rPr lang="en-US"/>
              <a:pPr>
                <a:defRPr/>
              </a:pPr>
              <a:t>6/7/12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F380D0-3FB8-4E4B-A963-E7F4D8F6783E}" type="slidenum">
              <a:rPr lang="en-US"/>
              <a:pPr>
                <a:defRPr/>
              </a:pPr>
              <a:t>‹#›</a:t>
            </a:fld>
            <a:endParaRPr lang="en-US" dirty="0"/>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B4A1F3-6AD6-4F3E-B4FA-4C58A0486267}" type="datetimeFigureOut">
              <a:rPr lang="en-US"/>
              <a:pPr>
                <a:defRPr/>
              </a:pPr>
              <a:t>6/7/12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37A781-CC5E-4F37-A84F-B50AE561ABFD}" type="slidenum">
              <a:rPr lang="en-US"/>
              <a:pPr>
                <a:defRPr/>
              </a:pPr>
              <a:t>‹#›</a:t>
            </a:fld>
            <a:endParaRPr lang="en-US" dirty="0"/>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A8CDF2D-AB16-4150-97B4-F6B5A3E503C0}"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C93E58C-612E-4FF0-A678-EFB90C3E55B8}"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FC41095-95A7-45C8-988E-6586113BE206}"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88182E9-6D31-4654-A96D-6874934EFC21}" type="slidenum">
              <a:rPr lang="en-US"/>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DFDC129-1069-4657-86F2-5F3E7BD0E946}" type="slidenum">
              <a:rPr lang="en-US"/>
              <a:pPr>
                <a:defRPr/>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D23641F-2585-41D4-9BAA-D6AF0C729767}" type="slidenum">
              <a:rPr lang="en-US"/>
              <a:pPr>
                <a:defRPr/>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746EC53-7804-494F-8F9F-2FC28319E91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4B13B9B-C75E-4E87-9B51-88EA94C28C9C}"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61EBC27-52F6-4CB4-A329-D8A11B9FEB13}" type="slidenum">
              <a:rPr lang="en-US"/>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537BC75-921D-41EC-AE2D-21BBFC761B13}" type="slidenum">
              <a:rPr lang="en-US"/>
              <a:pPr>
                <a:defRPr/>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E2AA803-14F2-45AC-A239-E5E725C156C0}" type="slidenum">
              <a:rPr lang="en-US"/>
              <a:pPr>
                <a:defRPr/>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3E3D800-5AAB-4699-9E64-8708F3857540}" type="slidenum">
              <a:rPr lang="en-US"/>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7"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CE73B88-6E90-49E9-88C3-864820EFA2A8}" type="slidenum">
              <a:rPr lang="en-US"/>
              <a:pPr>
                <a:defRPr/>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76B7933-683C-4754-A9A5-A3760BDBA93F}" type="slidenum">
              <a:rPr lang="en-US"/>
              <a:pPr>
                <a:defRPr/>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D41225B-5143-492C-868A-796A790B7D27}" type="slidenum">
              <a:rPr lang="en-US"/>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5229815D-C67C-447A-9EDD-968DADB9D6AF}" type="slidenum">
              <a:rPr lang="en-US"/>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D66465F-0FA2-4119-8174-B8C321519904}" type="slidenum">
              <a:rPr lang="en-US"/>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6F66386-E4F6-47E2-8810-145E8A38DAD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0EE66420-3A62-4E71-92AF-51840345D2A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36B72E3-E790-420D-A170-24039E6C96BB}"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D3563B17-AE3E-4F34-88C4-30F3E4A05C48}" type="slidenum">
              <a:rPr lang="en-US"/>
              <a:pPr>
                <a:defRPr/>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6CA6FE05-6364-4B4B-A956-F544B8F1C897}" type="slidenum">
              <a:rPr lang="en-US"/>
              <a:pPr>
                <a:defRPr/>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365D5A33-A6D7-4EA3-891B-C883A63F54B7}" type="slidenum">
              <a:rPr lang="en-US"/>
              <a:pPr>
                <a:defRPr/>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7A177F9F-1814-435E-AC01-D52CE882B086}" type="slidenum">
              <a:rPr lang="en-US"/>
              <a:pPr>
                <a:defRPr/>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9CCC9A3-9E6C-40AD-A090-D6D069397071}" type="slidenum">
              <a:rPr lang="en-US"/>
              <a:pPr>
                <a:defRPr/>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395106E-78C4-407B-8A19-F41AD835EBF7}" type="slidenum">
              <a:rPr lang="en-US"/>
              <a:pPr>
                <a:defRPr/>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3AFB96D-688E-4D72-B84F-CBC904F42DB7}" type="slidenum">
              <a:rPr lang="en-US"/>
              <a:pPr>
                <a:defRPr/>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3BF21E2-4DBB-43B0-AB6F-733D954BAD12}" type="slidenum">
              <a:rPr lang="en-US"/>
              <a:pPr>
                <a:defRPr/>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BCF347D1-5832-46C8-9231-5AC12AC71868}" type="slidenum">
              <a:rPr lang="en-US"/>
              <a:pPr>
                <a:defRPr/>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C574219-0D21-468C-8008-5451A92D42E9}"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9AD3EEF3-8BCD-4E0A-A8DA-710F543975AA}"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C81B6A08-F25E-49AB-929E-49A1536A41B4}" type="slidenum">
              <a:rPr lang="en-US"/>
              <a:pPr>
                <a:defRPr/>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9CC36EB6-1056-4450-9B1A-696C781E8112}"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84B93989-642F-4EA3-B4E5-F194B3EF82CA}"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9FA71CA5-7B41-4ECA-BBC8-A73398E9F670}"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8E51313-668E-4BCF-A332-A4817A8C42D5}"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37F7C9-F2F5-4FF3-AC40-6BF9730ECDF6}"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865D5C5-BC61-4C4F-90A3-DAAFA5CB7EF4}"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38A4BD-DFA4-4880-9662-6D2FEBE5F63E}" type="slidenum">
              <a:rPr lang="en-US"/>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DC06134-25B3-429D-BDF9-B663056FB2A1}"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5AD5A4-4E64-4E1A-8C90-B7DEE3CCE136}" type="slidenum">
              <a:rPr lang="en-US"/>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EB7DB63-057A-4324-96D7-6F70655BF6E7}"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6A9A3E-DC37-47D5-A94D-E63B6AFC8758}" type="slidenum">
              <a:rPr lang="en-US"/>
              <a:pPr>
                <a:defRPr/>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11ECDD6-1C45-41FD-A7E3-F39ACE5D5FEF}" type="datetimeFigureOut">
              <a:rPr lang="en-US"/>
              <a:pPr>
                <a:defRPr/>
              </a:pPr>
              <a:t>6/7/12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AE5C266-4081-4994-B09D-47931B2F3460}" type="slidenum">
              <a:rPr lang="en-US"/>
              <a:pPr>
                <a:defRPr/>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BCE24A5-1491-4025-A06A-6A75140816B0}" type="datetimeFigureOut">
              <a:rPr lang="en-US"/>
              <a:pPr>
                <a:defRPr/>
              </a:pPr>
              <a:t>6/7/12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628FABF-D3A7-4C8B-9211-F86A35B08B5F}"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BD7FA34A-58F2-4282-9717-8631FE4C6A26}"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71B3FE-165F-4346-8B9E-F2853773A745}" type="datetimeFigureOut">
              <a:rPr lang="en-US"/>
              <a:pPr>
                <a:defRPr/>
              </a:pPr>
              <a:t>6/7/12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F519E23-6275-4820-9CC9-F75A3CF1C341}" type="slidenum">
              <a:rPr lang="en-US"/>
              <a:pPr>
                <a:defRPr/>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999080-D9D7-4B37-A341-02AD93760FA3}"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D14F8D-9D26-4B3D-9A6C-6882DAE2BD9F}" type="slidenum">
              <a:rPr lang="en-US"/>
              <a:pPr>
                <a:defRPr/>
              </a:pPr>
              <a:t>‹#›</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C1580D8-AE5E-430E-BB2D-73047106DB29}"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20ED3F-37C0-4DAC-962B-669E6FB2413F}" type="slidenum">
              <a:rPr lang="en-US"/>
              <a:pPr>
                <a:defRPr/>
              </a:pPr>
              <a:t>‹#›</a:t>
            </a:fld>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F24450-FD8D-48B7-BB8B-436B067246A6}"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6093A3-8104-454B-827C-41FA7D8EC116}" type="slidenum">
              <a:rPr lang="en-US"/>
              <a:pPr>
                <a:defRPr/>
              </a:pPr>
              <a:t>‹#›</a:t>
            </a:fld>
            <a:endParaRPr 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FC3766-454C-4219-824B-8BF83BF74F4B}"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1456AA-7DEB-404E-836F-98CAB4C34D43}" type="slidenum">
              <a:rPr lang="en-US"/>
              <a:pPr>
                <a:defRPr/>
              </a:pPr>
              <a:t>‹#›</a:t>
            </a:fld>
            <a:endParaRPr 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rtlCol="0">
            <a:normAutofit/>
          </a:bodyPr>
          <a:lstStyle/>
          <a:p>
            <a:pPr lvl="0"/>
            <a:endParaRPr lang="en-US" noProof="0"/>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2EBF4D67-49FC-4B26-9B09-85E2B18FA2F6}" type="slidenum">
              <a:rPr lang="en-US"/>
              <a:pPr>
                <a:defRPr/>
              </a:pPr>
              <a:t>‹#›</a:t>
            </a:fld>
            <a:endParaRPr 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08F08A2-0C94-4B1C-B566-68310E110056}" type="slidenum">
              <a:rPr lang="en-US"/>
              <a:pPr>
                <a:defRPr/>
              </a:pPr>
              <a:t>‹#›</a:t>
            </a:fld>
            <a:endParaRPr 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045E8C7-01BA-434F-96E3-DDD334315168}" type="slidenum">
              <a:rPr lang="en-US"/>
              <a:pPr>
                <a:defRPr/>
              </a:pPr>
              <a:t>‹#›</a:t>
            </a:fld>
            <a:endParaRPr 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0AC1A93-87CF-4899-A0A0-26B42D8D62BE}" type="slidenum">
              <a:rPr lang="en-US"/>
              <a:pPr>
                <a:defRPr/>
              </a:pPr>
              <a:t>‹#›</a:t>
            </a:fld>
            <a:endParaRPr 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C8E51427-18B9-4330-A957-EAA6D2731B79}"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C90B819A-5791-4266-9A6C-32F7C57489C2}"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132F214C-AD25-4B1C-8E8B-1AB3F55BFB7B}" type="slidenum">
              <a:rPr lang="en-US"/>
              <a:pPr>
                <a:defRPr/>
              </a:pPr>
              <a:t>‹#›</a:t>
            </a:fld>
            <a:endParaRPr lang="en-US"/>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D1D02EF7-F65D-4354-9E77-E4E661511895}" type="slidenum">
              <a:rPr lang="en-US"/>
              <a:pPr>
                <a:defRPr/>
              </a:pPr>
              <a:t>‹#›</a:t>
            </a:fld>
            <a:endParaRPr lang="en-US"/>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406E6050-5906-4279-B12E-5AA94D7E530A}" type="slidenum">
              <a:rPr lang="en-US"/>
              <a:pPr>
                <a:defRPr/>
              </a:pPr>
              <a:t>‹#›</a:t>
            </a:fld>
            <a:endParaRPr 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B01AA65-2788-4DC5-9281-26CFCCD3D326}" type="slidenum">
              <a:rPr lang="en-US"/>
              <a:pPr>
                <a:defRPr/>
              </a:pPr>
              <a:t>‹#›</a:t>
            </a:fld>
            <a:endParaRPr 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6DB74B1F-98F4-4A38-8598-E450C5F6C1F1}" type="slidenum">
              <a:rPr lang="en-US"/>
              <a:pPr>
                <a:defRPr/>
              </a:pPr>
              <a:t>‹#›</a:t>
            </a:fld>
            <a:endParaRPr 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65174131-94B4-476A-90A1-81F91FEFC0F7}" type="slidenum">
              <a:rPr lang="en-US"/>
              <a:pPr>
                <a:defRPr/>
              </a:pPr>
              <a:t>‹#›</a:t>
            </a:fld>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B2D9E42-4908-45E0-9FDD-3D80A3EDB1FB}" type="slidenum">
              <a:rPr lang="en-US"/>
              <a:pPr>
                <a:defRPr/>
              </a:pPr>
              <a:t>‹#›</a:t>
            </a:fld>
            <a:endParaRPr 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06295311-E7B9-41FA-BCCF-85300E63F5EB}" type="slidenum">
              <a:rPr lang="en-US"/>
              <a:pPr>
                <a:defRPr/>
              </a:pPr>
              <a:t>‹#›</a:t>
            </a:fld>
            <a:endParaRPr 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B5885AE-BC3F-4331-9E60-B647A700D8B9}" type="slidenum">
              <a:rPr lang="en-US"/>
              <a:pPr>
                <a:defRPr/>
              </a:pPr>
              <a:t>‹#›</a:t>
            </a:fld>
            <a:endParaRPr 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C6998436-5BC7-4BC0-954C-28748759EB8B}"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136AF3F6-A805-4854-8E7A-FEB4AB18E8F0}"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5EC94381-C650-4EC2-B397-29D4A52E53A1}" type="slidenum">
              <a:rPr lang="en-US"/>
              <a:pPr>
                <a:defRPr/>
              </a:pPr>
              <a:t>‹#›</a:t>
            </a:fld>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3F30DDE-8977-47C2-B9BD-81F452C17EE8}" type="slidenum">
              <a:rPr lang="en-US"/>
              <a:pPr>
                <a:defRPr/>
              </a:pPr>
              <a:t>‹#›</a:t>
            </a:fld>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C09F47B-BBE7-4BC2-8813-C214ED2789B8}" type="slidenum">
              <a:rPr lang="en-US"/>
              <a:pPr>
                <a:defRPr/>
              </a:pPr>
              <a:t>‹#›</a:t>
            </a:fld>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AD728D2-D126-419C-B73A-D23CBC9FAC56}" type="slidenum">
              <a:rPr lang="en-US"/>
              <a:pPr>
                <a:defRPr/>
              </a:pPr>
              <a:t>‹#›</a:t>
            </a:fld>
            <a:endParaRPr lang="en-U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0144367-8A9B-486E-A00D-49A6794C2FCE}" type="slidenum">
              <a:rPr lang="en-US"/>
              <a:pPr>
                <a:defRPr/>
              </a:pPr>
              <a:t>‹#›</a:t>
            </a:fld>
            <a:endParaRPr lang="en-US"/>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0BF00C2-923E-4E0B-BCBC-040C6A36E4A6}" type="slidenum">
              <a:rPr lang="en-US"/>
              <a:pPr>
                <a:defRPr/>
              </a:pPr>
              <a:t>‹#›</a:t>
            </a:fld>
            <a:endParaRPr lang="en-U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FC52EF7-7097-4E1E-A75F-AC9AFD366918}" type="slidenum">
              <a:rPr lang="en-US"/>
              <a:pPr>
                <a:defRPr/>
              </a:pPr>
              <a:t>‹#›</a:t>
            </a:fld>
            <a:endParaRPr 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33A446C-9DF1-4431-83E7-4C63EB4E23E7}" type="slidenum">
              <a:rPr lang="en-US"/>
              <a:pPr>
                <a:defRPr/>
              </a:pPr>
              <a:t>‹#›</a:t>
            </a:fld>
            <a:endParaRPr 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CF921CE-F159-4727-AA99-EB9362878EBE}" type="slidenum">
              <a:rPr lang="en-US"/>
              <a:pPr>
                <a:defRPr/>
              </a:pPr>
              <a:t>‹#›</a:t>
            </a:fld>
            <a:endParaRPr lang="en-U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A314AE8-9002-4F4B-8229-7063AF1C2838}"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EB08AC6-5C7B-4625-A870-FC4AAD572114}"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73F113C-4241-4611-B573-B6DB636A1601}" type="slidenum">
              <a:rPr lang="en-US"/>
              <a:pPr>
                <a:defRPr/>
              </a:pPr>
              <a:t>‹#›</a:t>
            </a:fld>
            <a:endParaRPr 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E94F3C0-C096-47FB-81C4-578949C1ABA6}" type="slidenum">
              <a:rPr lang="en-US"/>
              <a:pPr>
                <a:defRPr/>
              </a:pPr>
              <a:t>‹#›</a:t>
            </a:fld>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7"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78123F1-DE9C-4A8E-BCB0-844175F23029}" type="slidenum">
              <a:rPr lang="en-US"/>
              <a:pPr>
                <a:defRPr/>
              </a:pPr>
              <a:t>‹#›</a:t>
            </a:fld>
            <a:endParaRPr 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8D5EE36-46EE-4378-BB14-5A3F61546265}" type="slidenum">
              <a:rPr lang="en-US"/>
              <a:pPr>
                <a:defRPr/>
              </a:pPr>
              <a:t>‹#›</a:t>
            </a:fld>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09A9F56-2485-4EA3-B445-D3C7CE1627B9}" type="slidenum">
              <a:rPr lang="en-US"/>
              <a:pPr>
                <a:defRPr/>
              </a:pPr>
              <a:t>‹#›</a:t>
            </a:fld>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25A0DFF-C684-4F9B-9E06-1B501443FD37}" type="slidenum">
              <a:rPr lang="en-US"/>
              <a:pPr>
                <a:defRPr/>
              </a:pPr>
              <a:t>‹#›</a:t>
            </a:fld>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C391EF3-1865-45F6-A46C-8DE4A4CE067D}" type="slidenum">
              <a:rPr lang="en-US"/>
              <a:pPr>
                <a:defRPr/>
              </a:pPr>
              <a:t>‹#›</a:t>
            </a:fld>
            <a:endParaRPr lang="en-US"/>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5A815E87-EB87-4A29-A80F-FDA7DFDB858D}" type="slidenum">
              <a:rPr lang="en-US"/>
              <a:pPr>
                <a:defRPr/>
              </a:pPr>
              <a:t>‹#›</a:t>
            </a:fld>
            <a:endParaRPr 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252A46F-C06C-498A-ABE9-473293D30DCB}" type="slidenum">
              <a:rPr lang="en-US"/>
              <a:pPr>
                <a:defRPr/>
              </a:pPr>
              <a:t>‹#›</a:t>
            </a:fld>
            <a:endParaRPr lang="en-US"/>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0DDA3B2B-5A7D-4F93-83C5-7AB6DB13B41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6051F447-8ECC-4A35-BB7D-A2EA4C213D01}"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67021B3E-4AEB-421D-B4CE-8EE01686C607}" type="slidenum">
              <a:rPr lang="en-US"/>
              <a:pPr>
                <a:defRPr/>
              </a:pPr>
              <a:t>‹#›</a:t>
            </a:fld>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30996A94-BD46-45B2-8A82-E25403A70A6D}" type="slidenum">
              <a:rPr lang="en-US"/>
              <a:pPr>
                <a:defRPr/>
              </a:pPr>
              <a:t>‹#›</a:t>
            </a:fld>
            <a:endParaRPr 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E7F63430-9589-45FC-8B30-2897456E6D91}" type="slidenum">
              <a:rPr lang="en-US"/>
              <a:pPr>
                <a:defRPr/>
              </a:pPr>
              <a:t>‹#›</a:t>
            </a:fld>
            <a:endParaRPr 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FD636747-4900-42FB-8BA5-BF427B989771}" type="slidenum">
              <a:rPr lang="en-US"/>
              <a:pPr>
                <a:defRPr/>
              </a:pPr>
              <a:t>‹#›</a:t>
            </a:fld>
            <a:endParaRPr lang="en-US"/>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E371DDEF-B4D8-496C-8AE8-FE257958F09E}" type="slidenum">
              <a:rPr lang="en-US"/>
              <a:pPr>
                <a:defRPr/>
              </a:pPr>
              <a:t>‹#›</a:t>
            </a:fld>
            <a:endParaRPr lang="en-US"/>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0DA5B4A2-4CDE-4D51-BDB2-EBBF8F01B15E}" type="slidenum">
              <a:rPr lang="en-US"/>
              <a:pPr>
                <a:defRPr/>
              </a:pPr>
              <a:t>‹#›</a:t>
            </a:fld>
            <a:endParaRPr 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2767E790-3836-40C8-931B-B83827FBF5DD}" type="slidenum">
              <a:rPr lang="en-US"/>
              <a:pPr>
                <a:defRPr/>
              </a:pPr>
              <a:t>‹#›</a:t>
            </a:fld>
            <a:endParaRPr lang="en-US"/>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38806E7-9C39-452C-9FB1-B582444703A0}" type="slidenum">
              <a:rPr lang="en-US"/>
              <a:pPr>
                <a:defRPr/>
              </a:pPr>
              <a:t>‹#›</a:t>
            </a:fld>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0D9B95D0-D595-43FE-AD3D-A55205AA25E8}" type="slidenum">
              <a:rPr lang="en-US"/>
              <a:pPr>
                <a:defRPr/>
              </a:pPr>
              <a:t>‹#›</a:t>
            </a:fld>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C2803C2E-C14F-4730-B8C7-9275D2DD9F1C}"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AF19F98-850D-42DA-BC52-7A084CF5AD6C}" type="slidenum">
              <a:rPr lang="en-US"/>
              <a:pPr>
                <a:defRPr/>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B66C517-1B82-4D23-8821-D8732A7F80DD}" type="slidenum">
              <a:rPr lang="en-US"/>
              <a:pPr>
                <a:defRPr/>
              </a:pPr>
              <a:t>‹#›</a:t>
            </a:fld>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1C8780F-36C1-4B7E-AC4C-697B2706DBD4}" type="slidenum">
              <a:rPr lang="en-US"/>
              <a:pPr>
                <a:defRPr/>
              </a:pPr>
              <a:t>‹#›</a:t>
            </a:fld>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622B199-B7AE-4292-956F-AF0D5DAABD89}" type="slidenum">
              <a:rPr lang="en-US"/>
              <a:pPr>
                <a:defRPr/>
              </a:pPr>
              <a:t>‹#›</a:t>
            </a:fld>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8BE51B2-2A81-4C52-9638-BCEB75B43CE0}" type="slidenum">
              <a:rPr lang="en-US"/>
              <a:pPr>
                <a:defRPr/>
              </a:pPr>
              <a:t>‹#›</a:t>
            </a:fld>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BCFADCC2-81F9-435A-9FB5-0C7CD68D6DFA}" type="slidenum">
              <a:rPr lang="en-US"/>
              <a:pPr>
                <a:defRPr/>
              </a:pPr>
              <a:t>‹#›</a:t>
            </a:fld>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7D1B789D-71AE-4223-AAB8-8BE626F6FCE6}" type="slidenum">
              <a:rPr lang="en-US"/>
              <a:pPr>
                <a:defRPr/>
              </a:pPr>
              <a:t>‹#›</a:t>
            </a:fld>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AE6033C6-790E-4019-9DEC-A73113D062D4}" type="slidenum">
              <a:rPr lang="en-US"/>
              <a:pPr>
                <a:defRPr/>
              </a:pPr>
              <a:t>‹#›</a:t>
            </a:fld>
            <a:endParaRPr 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3756AAC-3B99-4534-B712-4BC733653566}" type="slidenum">
              <a:rPr lang="en-US"/>
              <a:pPr>
                <a:defRPr/>
              </a:pPr>
              <a:t>‹#›</a:t>
            </a:fld>
            <a:endParaRPr 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79D95183-D8E5-428A-9C1B-7D19674895CB}" type="slidenum">
              <a:rPr lang="en-US"/>
              <a:pPr>
                <a:defRPr/>
              </a:pPr>
              <a:t>‹#›</a:t>
            </a:fld>
            <a:endParaRPr lang="en-US"/>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31DB17E-2A02-46F5-AE2D-C56611D4B04A}"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F693087-D031-4B20-9DD6-395E6C575884}" type="slidenum">
              <a:rPr lang="en-US"/>
              <a:pPr>
                <a:defRPr/>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881804C-1E96-4707-A1D2-81104D1A63FB}" type="slidenum">
              <a:rPr lang="en-US"/>
              <a:pPr>
                <a:defRPr/>
              </a:pPr>
              <a:t>‹#›</a:t>
            </a:fld>
            <a:endParaRPr lang="en-US"/>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E3CD017A-5AEA-4FF0-B6F4-C5B5E7924136}" type="slidenum">
              <a:rPr lang="en-US"/>
              <a:pPr>
                <a:defRPr/>
              </a:pPr>
              <a:t>‹#›</a:t>
            </a:fld>
            <a:endParaRPr lang="en-US"/>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BAA77984-1F42-489B-BDC6-58740E5CBF09}" type="slidenum">
              <a:rPr lang="en-US"/>
              <a:pPr>
                <a:defRPr/>
              </a:pPr>
              <a:t>‹#›</a:t>
            </a:fld>
            <a:endParaRPr lang="en-U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EA31D7E5-815A-4C83-B54F-629B98378914}" type="slidenum">
              <a:rPr lang="en-US"/>
              <a:pPr>
                <a:defRPr/>
              </a:pPr>
              <a:t>‹#›</a:t>
            </a:fld>
            <a:endParaRPr lang="en-U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3E6CCC8-E5C8-4ACE-B047-492A04EC4C9C}" type="slidenum">
              <a:rPr lang="en-US"/>
              <a:pPr>
                <a:defRPr/>
              </a:pPr>
              <a:t>‹#›</a:t>
            </a:fld>
            <a:endParaRPr lang="en-US"/>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F8BC539-21E1-4ECF-9BCA-340AAE8342B6}" type="slidenum">
              <a:rPr lang="en-US"/>
              <a:pPr>
                <a:defRPr/>
              </a:pPr>
              <a:t>‹#›</a:t>
            </a:fld>
            <a:endParaRPr lang="en-US"/>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655F745-80DF-4FFA-B15B-833F69060E60}" type="slidenum">
              <a:rPr lang="en-US"/>
              <a:pPr>
                <a:defRPr/>
              </a:pPr>
              <a:t>‹#›</a:t>
            </a:fld>
            <a:endParaRPr lang="en-US"/>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949D70C-D839-48D5-BCF5-BCDD25148BF6}" type="slidenum">
              <a:rPr lang="en-US"/>
              <a:pPr>
                <a:defRPr/>
              </a:pPr>
              <a:t>‹#›</a:t>
            </a:fld>
            <a:endParaRPr lang="en-US"/>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674D35E9-7850-4CD6-A025-39B4FDB121DA}" type="slidenum">
              <a:rPr lang="en-US"/>
              <a:pPr>
                <a:defRPr/>
              </a:pPr>
              <a:t>‹#›</a:t>
            </a:fld>
            <a:endParaRPr 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0AE9C0E1-1F67-42F3-880E-70113D13172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9B3A70A-3A65-4F6F-B443-CA846B3473D7}" type="slidenum">
              <a:rPr lang="en-US"/>
              <a:pPr>
                <a:defRPr/>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F219AECF-5553-48D9-9180-6D8BC633EA75}" type="slidenum">
              <a:rPr lang="en-US"/>
              <a:pPr>
                <a:defRPr/>
              </a:pPr>
              <a:t>‹#›</a:t>
            </a:fld>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508EDC82-4911-4F14-83BD-14DC2E5565D6}" type="slidenum">
              <a:rPr lang="en-US"/>
              <a:pPr>
                <a:defRPr/>
              </a:pPr>
              <a:t>‹#›</a:t>
            </a:fld>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FB4316B-F113-4630-B4F7-299A5814CA49}" type="slidenum">
              <a:rPr lang="en-US"/>
              <a:pPr>
                <a:defRPr/>
              </a:pPr>
              <a:t>‹#›</a:t>
            </a:fld>
            <a:endParaRPr 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5AA5F8FE-BBDF-40FF-9B82-3264CA5D1423}" type="slidenum">
              <a:rPr lang="en-US"/>
              <a:pPr>
                <a:defRPr/>
              </a:pPr>
              <a:t>‹#›</a:t>
            </a:fld>
            <a:endParaRPr lang="en-U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09E75D6-1F71-489E-8066-CCD32945C43D}" type="slidenum">
              <a:rPr lang="en-US"/>
              <a:pPr>
                <a:defRPr/>
              </a:pPr>
              <a:t>‹#›</a:t>
            </a:fld>
            <a:endParaRPr lang="en-U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1B53A02-17E9-4309-8AB8-1272247F0043}" type="slidenum">
              <a:rPr lang="en-US"/>
              <a:pPr>
                <a:defRPr/>
              </a:pPr>
              <a:t>‹#›</a:t>
            </a:fld>
            <a:endParaRPr lang="en-U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BDF614D2-C2F7-42AD-8AE1-288D3104A493}" type="slidenum">
              <a:rPr lang="en-US"/>
              <a:pPr>
                <a:defRPr/>
              </a:pPr>
              <a:t>‹#›</a:t>
            </a:fld>
            <a:endParaRPr lang="en-US"/>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4D106622-E5FF-4D9F-A312-6068930692D6}" type="slidenum">
              <a:rPr lang="en-US"/>
              <a:pPr>
                <a:defRPr/>
              </a:pPr>
              <a:t>‹#›</a:t>
            </a:fld>
            <a:endParaRPr lang="en-US"/>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FB3C8E08-4B29-4823-8BC4-FAE6CA209F5D}" type="slidenum">
              <a:rPr lang="en-US"/>
              <a:pPr>
                <a:defRPr/>
              </a:pPr>
              <a:t>‹#›</a:t>
            </a:fld>
            <a:endParaRPr lang="en-US"/>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62BEEEC8-214F-40B6-9607-20E01B2F5B0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14DAC8B6-B36A-4BB6-9156-42519978CA97}"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14D9EC63-F0D9-406D-9193-3F69606A6AB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116D8CE-36E4-4871-80E6-8196CD2D3538}"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EEFBBBD4-E1BD-4C09-902D-40C428515142}"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4D20DAB8-8D89-4598-9266-B08EF5BC31E0}"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B552E6B9-2101-4E30-AE4A-971C416786C0}"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1EB3D453-774B-4AA8-BF87-66F2A86B39EF}"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0BECE46-A5DC-46FC-8A7B-BFD5D6E7F9E5}"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D135395-10CB-43FA-95F5-D64BA6EA6B5A}"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DBA06874-DF36-4F60-AC3B-CA29EABFB37C}"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7A5639E8-E657-40EC-BAAE-529825E0CBB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0E1B20B-4F00-4126-B931-770B4FF7B3B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05EBF54E-BE14-414F-ADA4-7E203DF0E6AB}"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5A172245-4355-4048-999F-39B33647083A}"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858A3B3-1E4B-43C3-B3F8-6F29ED454891}"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4F0E7F2-DEE8-4FE1-B7DD-52F9523D8637}"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66BD2134-B163-49BD-A7F2-CF835CD088BC}"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B32CF60-3733-418C-873F-10FCAFB06E27}"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E9B055D-E122-4304-9748-C9B5AABB3A7B}"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4FCFA3C-8BC4-4976-BB24-775BA1EFF79C}"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B914EF6F-4728-4548-BC60-C1463F0B3B11}"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A54707ED-78D5-477E-9E0D-5BE7B9C5976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16EB1996-F011-41E2-BEB5-3D501283EF2B}"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7AE01615-B1EF-4D8A-A83F-06EE879E0E0F}"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713F8E17-0BD8-47E3-B74B-10477811E901}"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EC9B8EA-16E9-4913-A387-922D184208FC}"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CB3F7F8-E987-4B11-91A9-31D9EAF2DA74}"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90C6DB5-945A-4AE7-AAC3-E2EFA21E25E4}"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5A24BCA7-22AA-45D9-8F19-BCC4ADC6DC4F}"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2DDA78A2-FD6F-4AF1-9729-F32C72806915}"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30D34A98-8C84-4A06-B032-25FB78AA90D5}"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918E79C9-3BDF-42CA-8B2C-D3C9B58C20EB}"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6B3D917D-DBC8-4C2C-A466-38901C2EFE0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D953A9E6-E93C-4150-8369-A0B947A59D2D}"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0FC09828-DDEE-4B18-8DAD-07FE1A713294}"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6866EA5A-08F6-4C27-81C6-7AC32F4D651C}"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C620F0F-CA60-484F-B5A4-A344704B603F}"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89A6490-3778-44C5-A65F-3858B3AFDDA7}"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67AC690C-BEFD-4DC9-9E32-8BC50E4F091C}"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51D8B9E-D2B5-492D-B119-32B11842A2CF}"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F85F63E2-8A31-4B7B-B6B0-E1D4037DBDCB}"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CC46B9F9-11D9-45C6-9304-8C4CCCD6A083}"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B7FCB772-423D-4B97-8524-567596A6DBB8}"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9B9A219-0AB1-4898-8394-AEA780D82AB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CEF8DE50-39B3-47AF-908B-AC28D5155909}"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F85DFF2-9AE2-423E-983D-FDD160B2AC4B}"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6DAD4C3-1431-4625-8138-DEBB4E8D7FDC}"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2B045B18-F92F-4C1C-90E2-312CFC92D1B6}"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EF71D105-FA6B-4EB2-BB56-3146B24447D9}"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D5DD305A-941F-4586-9B1B-B44C7FACFD76}"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ED020B80-88C8-40D1-9A11-FB9D599C35E9}"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70FDECD-C8ED-4A34-8312-4377E99636BC}"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31B69811-4947-4F59-9B75-92663D778E91}"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E459D42-CDEE-4DEC-B1FA-E581AB71DD34}"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B62839C-1395-40BD-A9D9-2A0C22F2BAD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B90843BD-2097-498B-839D-49EB86721CE5}"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0AA38FD6-E71C-4FCC-AC6B-2BA423CC54B3}"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C21EEE19-437B-4EDB-86EF-C5DE4F4D7176}"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209BC801-6170-489B-ACF9-FC5AF43AA83D}"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BA43E100-6064-4192-8AD5-9D232FA08985}"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7F26B160-FD04-40E0-BDC8-4B3E12CE3AB8}"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CB120C4-94B5-4BA4-80FB-3F10987D9286}"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B2B9425-A211-405F-B633-74DCDDDD5E67}"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E5F58DAF-1609-4CEF-AB9B-B4DCAA3E6F94}"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56EA987-802B-4F52-903D-41F4367817A7}"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7DC55C5E-5731-4897-90EC-37853442C63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BA98B9D-1D8C-4BC9-ABF6-991871A32A40}"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2F908654-EEFE-4AA7-B445-C0C542D82903}"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DC806AFE-4785-41AC-84A2-AC2EA8F9EE97}"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D8F1FF13-FFCF-4F15-9B20-5B94C1EAF96B}"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FCA78512-9DBD-493D-8353-12C9D65C79E8}"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2A7C36BB-F242-4DEE-8B91-9A131E6DD6EF}"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E5617BF1-E91B-4B44-96E1-35D1FA12B40E}"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CBCA55A-C202-4F1D-8CE3-E8D95FB79BFF}"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367253C1-7112-45EF-BCED-ED0DC3904BBE}"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0D7CAA93-7D7A-4190-BC9F-2F226EA1B33A}"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E1F3A6A-BFB9-4A43-8BB4-91FD639F477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49.xml"/><Relationship Id="rId12" Type="http://schemas.openxmlformats.org/officeDocument/2006/relationships/theme" Target="../theme/theme10.xml"/><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9" Type="http://schemas.openxmlformats.org/officeDocument/2006/relationships/slideLayout" Target="../slideLayouts/slideLayout147.xml"/><Relationship Id="rId10" Type="http://schemas.openxmlformats.org/officeDocument/2006/relationships/slideLayout" Target="../slideLayouts/slideLayout14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60.xml"/><Relationship Id="rId12" Type="http://schemas.openxmlformats.org/officeDocument/2006/relationships/theme" Target="../theme/theme11.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 Id="rId9" Type="http://schemas.openxmlformats.org/officeDocument/2006/relationships/slideLayout" Target="../slideLayouts/slideLayout158.xml"/><Relationship Id="rId10" Type="http://schemas.openxmlformats.org/officeDocument/2006/relationships/slideLayout" Target="../slideLayouts/slideLayout15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71.xml"/><Relationship Id="rId12" Type="http://schemas.openxmlformats.org/officeDocument/2006/relationships/theme" Target="../theme/theme12.xml"/><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9" Type="http://schemas.openxmlformats.org/officeDocument/2006/relationships/slideLayout" Target="../slideLayouts/slideLayout169.xml"/><Relationship Id="rId10" Type="http://schemas.openxmlformats.org/officeDocument/2006/relationships/slideLayout" Target="../slideLayouts/slideLayout170.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theme" Target="../theme/theme13.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93.xml"/><Relationship Id="rId12" Type="http://schemas.openxmlformats.org/officeDocument/2006/relationships/slideLayout" Target="../slideLayouts/slideLayout194.xml"/><Relationship Id="rId13" Type="http://schemas.openxmlformats.org/officeDocument/2006/relationships/slideLayout" Target="../slideLayouts/slideLayout195.xml"/><Relationship Id="rId14" Type="http://schemas.openxmlformats.org/officeDocument/2006/relationships/slideLayout" Target="../slideLayouts/slideLayout196.xml"/><Relationship Id="rId15" Type="http://schemas.openxmlformats.org/officeDocument/2006/relationships/theme" Target="../theme/theme14.xml"/><Relationship Id="rId1" Type="http://schemas.openxmlformats.org/officeDocument/2006/relationships/slideLayout" Target="../slideLayouts/slideLayout183.xml"/><Relationship Id="rId2" Type="http://schemas.openxmlformats.org/officeDocument/2006/relationships/slideLayout" Target="../slideLayouts/slideLayout184.xml"/><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slideLayout" Target="../slideLayouts/slideLayout189.xml"/><Relationship Id="rId8" Type="http://schemas.openxmlformats.org/officeDocument/2006/relationships/slideLayout" Target="../slideLayouts/slideLayout190.xml"/><Relationship Id="rId9" Type="http://schemas.openxmlformats.org/officeDocument/2006/relationships/slideLayout" Target="../slideLayouts/slideLayout191.xml"/><Relationship Id="rId10" Type="http://schemas.openxmlformats.org/officeDocument/2006/relationships/slideLayout" Target="../slideLayouts/slideLayout19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207.xml"/><Relationship Id="rId12" Type="http://schemas.openxmlformats.org/officeDocument/2006/relationships/slideLayout" Target="../slideLayouts/slideLayout208.xml"/><Relationship Id="rId13" Type="http://schemas.openxmlformats.org/officeDocument/2006/relationships/slideLayout" Target="../slideLayouts/slideLayout209.xml"/><Relationship Id="rId14" Type="http://schemas.openxmlformats.org/officeDocument/2006/relationships/slideLayout" Target="../slideLayouts/slideLayout210.xml"/><Relationship Id="rId15" Type="http://schemas.openxmlformats.org/officeDocument/2006/relationships/slideLayout" Target="../slideLayouts/slideLayout211.xml"/><Relationship Id="rId16" Type="http://schemas.openxmlformats.org/officeDocument/2006/relationships/slideLayout" Target="../slideLayouts/slideLayout212.xml"/><Relationship Id="rId17" Type="http://schemas.openxmlformats.org/officeDocument/2006/relationships/slideLayout" Target="../slideLayouts/slideLayout213.xml"/><Relationship Id="rId18" Type="http://schemas.openxmlformats.org/officeDocument/2006/relationships/theme" Target="../theme/theme15.xml"/><Relationship Id="rId1" Type="http://schemas.openxmlformats.org/officeDocument/2006/relationships/slideLayout" Target="../slideLayouts/slideLayout197.xml"/><Relationship Id="rId2" Type="http://schemas.openxmlformats.org/officeDocument/2006/relationships/slideLayout" Target="../slideLayouts/slideLayout198.xml"/><Relationship Id="rId3" Type="http://schemas.openxmlformats.org/officeDocument/2006/relationships/slideLayout" Target="../slideLayouts/slideLayout199.xml"/><Relationship Id="rId4" Type="http://schemas.openxmlformats.org/officeDocument/2006/relationships/slideLayout" Target="../slideLayouts/slideLayout200.xml"/><Relationship Id="rId5" Type="http://schemas.openxmlformats.org/officeDocument/2006/relationships/slideLayout" Target="../slideLayouts/slideLayout201.xml"/><Relationship Id="rId6" Type="http://schemas.openxmlformats.org/officeDocument/2006/relationships/slideLayout" Target="../slideLayouts/slideLayout202.xml"/><Relationship Id="rId7" Type="http://schemas.openxmlformats.org/officeDocument/2006/relationships/slideLayout" Target="../slideLayouts/slideLayout203.xml"/><Relationship Id="rId8" Type="http://schemas.openxmlformats.org/officeDocument/2006/relationships/slideLayout" Target="../slideLayouts/slideLayout204.xml"/><Relationship Id="rId9" Type="http://schemas.openxmlformats.org/officeDocument/2006/relationships/slideLayout" Target="../slideLayouts/slideLayout205.xml"/><Relationship Id="rId10" Type="http://schemas.openxmlformats.org/officeDocument/2006/relationships/slideLayout" Target="../slideLayouts/slideLayout20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16.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slideLayout" Target="../slideLayouts/slideLayout237.xml"/><Relationship Id="rId13" Type="http://schemas.openxmlformats.org/officeDocument/2006/relationships/slideLayout" Target="../slideLayouts/slideLayout238.xml"/><Relationship Id="rId14" Type="http://schemas.openxmlformats.org/officeDocument/2006/relationships/slideLayout" Target="../slideLayouts/slideLayout239.xml"/><Relationship Id="rId15" Type="http://schemas.openxmlformats.org/officeDocument/2006/relationships/slideLayout" Target="../slideLayouts/slideLayout240.xml"/><Relationship Id="rId16" Type="http://schemas.openxmlformats.org/officeDocument/2006/relationships/theme" Target="../theme/theme17.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51.xml"/><Relationship Id="rId12" Type="http://schemas.openxmlformats.org/officeDocument/2006/relationships/slideLayout" Target="../slideLayouts/slideLayout252.xml"/><Relationship Id="rId13" Type="http://schemas.openxmlformats.org/officeDocument/2006/relationships/slideLayout" Target="../slideLayouts/slideLayout253.xml"/><Relationship Id="rId14" Type="http://schemas.openxmlformats.org/officeDocument/2006/relationships/slideLayout" Target="../slideLayouts/slideLayout254.xml"/><Relationship Id="rId15" Type="http://schemas.openxmlformats.org/officeDocument/2006/relationships/theme" Target="../theme/theme18.xml"/><Relationship Id="rId1" Type="http://schemas.openxmlformats.org/officeDocument/2006/relationships/slideLayout" Target="../slideLayouts/slideLayout241.xml"/><Relationship Id="rId2" Type="http://schemas.openxmlformats.org/officeDocument/2006/relationships/slideLayout" Target="../slideLayouts/slideLayout242.xml"/><Relationship Id="rId3" Type="http://schemas.openxmlformats.org/officeDocument/2006/relationships/slideLayout" Target="../slideLayouts/slideLayout243.xml"/><Relationship Id="rId4" Type="http://schemas.openxmlformats.org/officeDocument/2006/relationships/slideLayout" Target="../slideLayouts/slideLayout244.xml"/><Relationship Id="rId5" Type="http://schemas.openxmlformats.org/officeDocument/2006/relationships/slideLayout" Target="../slideLayouts/slideLayout245.xml"/><Relationship Id="rId6" Type="http://schemas.openxmlformats.org/officeDocument/2006/relationships/slideLayout" Target="../slideLayouts/slideLayout246.xml"/><Relationship Id="rId7" Type="http://schemas.openxmlformats.org/officeDocument/2006/relationships/slideLayout" Target="../slideLayouts/slideLayout247.xml"/><Relationship Id="rId8" Type="http://schemas.openxmlformats.org/officeDocument/2006/relationships/slideLayout" Target="../slideLayouts/slideLayout248.xml"/><Relationship Id="rId9" Type="http://schemas.openxmlformats.org/officeDocument/2006/relationships/slideLayout" Target="../slideLayouts/slideLayout249.xml"/><Relationship Id="rId10" Type="http://schemas.openxmlformats.org/officeDocument/2006/relationships/slideLayout" Target="../slideLayouts/slideLayout250.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65.xml"/><Relationship Id="rId12" Type="http://schemas.openxmlformats.org/officeDocument/2006/relationships/slideLayout" Target="../slideLayouts/slideLayout266.xml"/><Relationship Id="rId13" Type="http://schemas.openxmlformats.org/officeDocument/2006/relationships/slideLayout" Target="../slideLayouts/slideLayout267.xml"/><Relationship Id="rId14" Type="http://schemas.openxmlformats.org/officeDocument/2006/relationships/slideLayout" Target="../slideLayouts/slideLayout268.xml"/><Relationship Id="rId15" Type="http://schemas.openxmlformats.org/officeDocument/2006/relationships/slideLayout" Target="../slideLayouts/slideLayout269.xml"/><Relationship Id="rId16" Type="http://schemas.openxmlformats.org/officeDocument/2006/relationships/theme" Target="../theme/theme19.xml"/><Relationship Id="rId1" Type="http://schemas.openxmlformats.org/officeDocument/2006/relationships/slideLayout" Target="../slideLayouts/slideLayout255.xml"/><Relationship Id="rId2" Type="http://schemas.openxmlformats.org/officeDocument/2006/relationships/slideLayout" Target="../slideLayouts/slideLayout256.xml"/><Relationship Id="rId3" Type="http://schemas.openxmlformats.org/officeDocument/2006/relationships/slideLayout" Target="../slideLayouts/slideLayout257.xml"/><Relationship Id="rId4" Type="http://schemas.openxmlformats.org/officeDocument/2006/relationships/slideLayout" Target="../slideLayouts/slideLayout258.xml"/><Relationship Id="rId5" Type="http://schemas.openxmlformats.org/officeDocument/2006/relationships/slideLayout" Target="../slideLayouts/slideLayout259.xml"/><Relationship Id="rId6" Type="http://schemas.openxmlformats.org/officeDocument/2006/relationships/slideLayout" Target="../slideLayouts/slideLayout260.xml"/><Relationship Id="rId7" Type="http://schemas.openxmlformats.org/officeDocument/2006/relationships/slideLayout" Target="../slideLayouts/slideLayout261.xml"/><Relationship Id="rId8" Type="http://schemas.openxmlformats.org/officeDocument/2006/relationships/slideLayout" Target="../slideLayouts/slideLayout262.xml"/><Relationship Id="rId9" Type="http://schemas.openxmlformats.org/officeDocument/2006/relationships/slideLayout" Target="../slideLayouts/slideLayout263.xml"/><Relationship Id="rId10" Type="http://schemas.openxmlformats.org/officeDocument/2006/relationships/slideLayout" Target="../slideLayouts/slideLayout26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slideLayout" Target="../slideLayouts/slideLayout31.xml"/><Relationship Id="rId15" Type="http://schemas.openxmlformats.org/officeDocument/2006/relationships/slideLayout" Target="../slideLayouts/slideLayout32.xml"/><Relationship Id="rId16" Type="http://schemas.openxmlformats.org/officeDocument/2006/relationships/slideLayout" Target="../slideLayouts/slideLayout33.xml"/><Relationship Id="rId17" Type="http://schemas.openxmlformats.org/officeDocument/2006/relationships/slideLayout" Target="../slideLayouts/slideLayout34.xml"/><Relationship Id="rId18" Type="http://schemas.openxmlformats.org/officeDocument/2006/relationships/theme" Target="../theme/theme2.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80.xml"/><Relationship Id="rId12" Type="http://schemas.openxmlformats.org/officeDocument/2006/relationships/slideLayout" Target="../slideLayouts/slideLayout281.xml"/><Relationship Id="rId13" Type="http://schemas.openxmlformats.org/officeDocument/2006/relationships/slideLayout" Target="../slideLayouts/slideLayout282.xml"/><Relationship Id="rId14" Type="http://schemas.openxmlformats.org/officeDocument/2006/relationships/slideLayout" Target="../slideLayouts/slideLayout283.xml"/><Relationship Id="rId15" Type="http://schemas.openxmlformats.org/officeDocument/2006/relationships/slideLayout" Target="../slideLayouts/slideLayout284.xml"/><Relationship Id="rId16" Type="http://schemas.openxmlformats.org/officeDocument/2006/relationships/theme" Target="../theme/theme20.xml"/><Relationship Id="rId1" Type="http://schemas.openxmlformats.org/officeDocument/2006/relationships/slideLayout" Target="../slideLayouts/slideLayout270.xml"/><Relationship Id="rId2" Type="http://schemas.openxmlformats.org/officeDocument/2006/relationships/slideLayout" Target="../slideLayouts/slideLayout271.xml"/><Relationship Id="rId3" Type="http://schemas.openxmlformats.org/officeDocument/2006/relationships/slideLayout" Target="../slideLayouts/slideLayout272.xml"/><Relationship Id="rId4" Type="http://schemas.openxmlformats.org/officeDocument/2006/relationships/slideLayout" Target="../slideLayouts/slideLayout273.xml"/><Relationship Id="rId5" Type="http://schemas.openxmlformats.org/officeDocument/2006/relationships/slideLayout" Target="../slideLayouts/slideLayout274.xml"/><Relationship Id="rId6" Type="http://schemas.openxmlformats.org/officeDocument/2006/relationships/slideLayout" Target="../slideLayouts/slideLayout275.xml"/><Relationship Id="rId7" Type="http://schemas.openxmlformats.org/officeDocument/2006/relationships/slideLayout" Target="../slideLayouts/slideLayout276.xml"/><Relationship Id="rId8" Type="http://schemas.openxmlformats.org/officeDocument/2006/relationships/slideLayout" Target="../slideLayouts/slideLayout277.xml"/><Relationship Id="rId9" Type="http://schemas.openxmlformats.org/officeDocument/2006/relationships/slideLayout" Target="../slideLayouts/slideLayout278.xml"/><Relationship Id="rId10" Type="http://schemas.openxmlformats.org/officeDocument/2006/relationships/slideLayout" Target="../slideLayouts/slideLayout27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slideLayout" Target="../slideLayouts/slideLayout296.xml"/><Relationship Id="rId13" Type="http://schemas.openxmlformats.org/officeDocument/2006/relationships/slideLayout" Target="../slideLayouts/slideLayout297.xml"/><Relationship Id="rId14" Type="http://schemas.openxmlformats.org/officeDocument/2006/relationships/slideLayout" Target="../slideLayouts/slideLayout298.xml"/><Relationship Id="rId15" Type="http://schemas.openxmlformats.org/officeDocument/2006/relationships/slideLayout" Target="../slideLayouts/slideLayout299.xml"/><Relationship Id="rId16" Type="http://schemas.openxmlformats.org/officeDocument/2006/relationships/theme" Target="../theme/theme21.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Relationship Id="rId15" Type="http://schemas.openxmlformats.org/officeDocument/2006/relationships/slideLayout" Target="../slideLayouts/slideLayout49.xml"/><Relationship Id="rId16" Type="http://schemas.openxmlformats.org/officeDocument/2006/relationships/slideLayout" Target="../slideLayouts/slideLayout50.xml"/><Relationship Id="rId17" Type="http://schemas.openxmlformats.org/officeDocument/2006/relationships/slideLayout" Target="../slideLayouts/slideLayout51.xml"/><Relationship Id="rId18" Type="http://schemas.openxmlformats.org/officeDocument/2006/relationships/theme" Target="../theme/theme3.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slideLayout" Target="../slideLayouts/slideLayout64.xml"/><Relationship Id="rId14" Type="http://schemas.openxmlformats.org/officeDocument/2006/relationships/slideLayout" Target="../slideLayouts/slideLayout65.xml"/><Relationship Id="rId15" Type="http://schemas.openxmlformats.org/officeDocument/2006/relationships/slideLayout" Target="../slideLayouts/slideLayout66.xml"/><Relationship Id="rId16" Type="http://schemas.openxmlformats.org/officeDocument/2006/relationships/slideLayout" Target="../slideLayouts/slideLayout67.xml"/><Relationship Id="rId17" Type="http://schemas.openxmlformats.org/officeDocument/2006/relationships/slideLayout" Target="../slideLayouts/slideLayout68.xml"/><Relationship Id="rId18" Type="http://schemas.openxmlformats.org/officeDocument/2006/relationships/theme" Target="../theme/theme4.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slideLayout" Target="../slideLayouts/slideLayout84.xml"/><Relationship Id="rId17" Type="http://schemas.openxmlformats.org/officeDocument/2006/relationships/slideLayout" Target="../slideLayouts/slideLayout85.xml"/><Relationship Id="rId18" Type="http://schemas.openxmlformats.org/officeDocument/2006/relationships/theme" Target="../theme/theme5.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slideLayout" Target="../slideLayouts/slideLayout97.xml"/><Relationship Id="rId13" Type="http://schemas.openxmlformats.org/officeDocument/2006/relationships/slideLayout" Target="../slideLayouts/slideLayout98.xml"/><Relationship Id="rId14" Type="http://schemas.openxmlformats.org/officeDocument/2006/relationships/theme" Target="../theme/theme6.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slideLayout" Target="../slideLayouts/slideLayout110.xml"/><Relationship Id="rId13" Type="http://schemas.openxmlformats.org/officeDocument/2006/relationships/slideLayout" Target="../slideLayouts/slideLayout111.xml"/><Relationship Id="rId14" Type="http://schemas.openxmlformats.org/officeDocument/2006/relationships/slideLayout" Target="../slideLayouts/slideLayout112.xml"/><Relationship Id="rId15" Type="http://schemas.openxmlformats.org/officeDocument/2006/relationships/theme" Target="../theme/theme7.xml"/><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slideLayout" Target="../slideLayouts/slideLayout124.xml"/><Relationship Id="rId13" Type="http://schemas.openxmlformats.org/officeDocument/2006/relationships/slideLayout" Target="../slideLayouts/slideLayout125.xml"/><Relationship Id="rId14" Type="http://schemas.openxmlformats.org/officeDocument/2006/relationships/slideLayout" Target="../slideLayouts/slideLayout126.xml"/><Relationship Id="rId15" Type="http://schemas.openxmlformats.org/officeDocument/2006/relationships/slideLayout" Target="../slideLayouts/slideLayout127.xml"/><Relationship Id="rId16" Type="http://schemas.openxmlformats.org/officeDocument/2006/relationships/theme" Target="../theme/theme8.xml"/><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theme" Target="../theme/theme9.xml"/><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04ED6484-9EA5-40FA-A1F6-C5A62C206C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 id="2147484466" r:id="rId12"/>
    <p:sldLayoutId id="2147484467" r:id="rId13"/>
    <p:sldLayoutId id="2147484468" r:id="rId14"/>
    <p:sldLayoutId id="2147484469" r:id="rId15"/>
    <p:sldLayoutId id="2147484470" r:id="rId16"/>
    <p:sldLayoutId id="2147484471" r:id="rId17"/>
  </p:sldLayoutIdLst>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cs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cs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515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56" tIns="45676" rIns="91356" bIns="45676" numCol="1" anchor="ctr" anchorCtr="0" compatLnSpc="1">
            <a:prstTxWarp prst="textNoShape">
              <a:avLst/>
            </a:prstTxWarp>
          </a:bodyPr>
          <a:lstStyle/>
          <a:p>
            <a:pPr lvl="0"/>
            <a:r>
              <a:rPr lang="en-US"/>
              <a:t>Click to edit Master title style</a:t>
            </a:r>
          </a:p>
        </p:txBody>
      </p:sp>
      <p:sp>
        <p:nvSpPr>
          <p:cNvPr id="15155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356" tIns="45676" rIns="91356" bIns="4567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56" tIns="45676" rIns="91356" bIns="45676" numCol="1" anchor="ctr" anchorCtr="0" compatLnSpc="1">
            <a:prstTxWarp prst="textNoShape">
              <a:avLst/>
            </a:prstTxWarp>
          </a:bodyPr>
          <a:lstStyle>
            <a:lvl1pPr>
              <a:defRPr sz="1200">
                <a:solidFill>
                  <a:srgbClr val="898989"/>
                </a:solidFill>
                <a:latin typeface="Calibri" pitchFamily="-72" charset="0"/>
                <a:ea typeface="ＭＳ Ｐゴシック" pitchFamily="-72" charset="-128"/>
                <a:cs typeface="ＭＳ Ｐゴシック" pitchFamily="-72" charset="-128"/>
              </a:defRPr>
            </a:lvl1pPr>
          </a:lstStyle>
          <a:p>
            <a:fld id="{2666051B-CED5-4844-9734-54FBB0AA6D6B}" type="datetimeFigureOut">
              <a:rPr lang="en-US"/>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56" tIns="45676" rIns="91356" bIns="45676" numCol="1" anchor="ctr" anchorCtr="0" compatLnSpc="1">
            <a:prstTxWarp prst="textNoShape">
              <a:avLst/>
            </a:prstTxWarp>
          </a:bodyPr>
          <a:lstStyle>
            <a:lvl1pPr algn="ctr">
              <a:defRPr sz="1200">
                <a:solidFill>
                  <a:srgbClr val="898989"/>
                </a:solidFill>
                <a:latin typeface="Calibri" pitchFamily="-72" charset="0"/>
                <a:ea typeface="ＭＳ Ｐゴシック" pitchFamily="-72" charset="-128"/>
                <a:cs typeface="ＭＳ Ｐゴシック" pitchFamily="-72" charset="-128"/>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56" tIns="45676" rIns="91356" bIns="45676" numCol="1" anchor="ctr" anchorCtr="0" compatLnSpc="1">
            <a:prstTxWarp prst="textNoShape">
              <a:avLst/>
            </a:prstTxWarp>
          </a:bodyPr>
          <a:lstStyle>
            <a:lvl1pPr algn="r">
              <a:defRPr sz="1200">
                <a:solidFill>
                  <a:srgbClr val="898989"/>
                </a:solidFill>
                <a:latin typeface="Calibri" pitchFamily="-72" charset="0"/>
                <a:ea typeface="ＭＳ Ｐゴシック" pitchFamily="-72" charset="-128"/>
                <a:cs typeface="ＭＳ Ｐゴシック" pitchFamily="-72" charset="-128"/>
              </a:defRPr>
            </a:lvl1pPr>
          </a:lstStyle>
          <a:p>
            <a:fld id="{BD7A6358-A40F-4E5F-B34B-0DE749CAC81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582" r:id="rId1"/>
    <p:sldLayoutId id="2147484583" r:id="rId2"/>
    <p:sldLayoutId id="2147484584" r:id="rId3"/>
    <p:sldLayoutId id="2147484585" r:id="rId4"/>
    <p:sldLayoutId id="2147484586" r:id="rId5"/>
    <p:sldLayoutId id="2147484587" r:id="rId6"/>
    <p:sldLayoutId id="2147484588" r:id="rId7"/>
    <p:sldLayoutId id="2147484589" r:id="rId8"/>
    <p:sldLayoutId id="2147484590" r:id="rId9"/>
    <p:sldLayoutId id="2147484591" r:id="rId10"/>
    <p:sldLayoutId id="2147484592" r:id="rId11"/>
  </p:sldLayoutIdLst>
  <p:txStyles>
    <p:titleStyle>
      <a:lvl1pPr algn="ctr" defTabSz="912813"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1313" indent="-341313" algn="l" defTabSz="912813"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1363" indent="-284163" algn="l" defTabSz="912813"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1413" indent="-227013" algn="l" defTabSz="912813"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598613" indent="-227013" algn="l" defTabSz="912813"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4225" indent="-227013" algn="l" defTabSz="912813"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2239"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010"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80"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52"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41" rtl="0" eaLnBrk="1" latinLnBrk="0" hangingPunct="1">
        <a:defRPr sz="1800" kern="1200">
          <a:solidFill>
            <a:schemeClr val="tx1"/>
          </a:solidFill>
          <a:latin typeface="+mn-lt"/>
          <a:ea typeface="+mn-ea"/>
          <a:cs typeface="+mn-cs"/>
        </a:defRPr>
      </a:lvl1pPr>
      <a:lvl2pPr marL="456772" algn="l" defTabSz="913541" rtl="0" eaLnBrk="1" latinLnBrk="0" hangingPunct="1">
        <a:defRPr sz="1800" kern="1200">
          <a:solidFill>
            <a:schemeClr val="tx1"/>
          </a:solidFill>
          <a:latin typeface="+mn-lt"/>
          <a:ea typeface="+mn-ea"/>
          <a:cs typeface="+mn-cs"/>
        </a:defRPr>
      </a:lvl2pPr>
      <a:lvl3pPr marL="913541" algn="l" defTabSz="913541" rtl="0" eaLnBrk="1" latinLnBrk="0" hangingPunct="1">
        <a:defRPr sz="1800" kern="1200">
          <a:solidFill>
            <a:schemeClr val="tx1"/>
          </a:solidFill>
          <a:latin typeface="+mn-lt"/>
          <a:ea typeface="+mn-ea"/>
          <a:cs typeface="+mn-cs"/>
        </a:defRPr>
      </a:lvl3pPr>
      <a:lvl4pPr marL="1370312" algn="l" defTabSz="913541" rtl="0" eaLnBrk="1" latinLnBrk="0" hangingPunct="1">
        <a:defRPr sz="1800" kern="1200">
          <a:solidFill>
            <a:schemeClr val="tx1"/>
          </a:solidFill>
          <a:latin typeface="+mn-lt"/>
          <a:ea typeface="+mn-ea"/>
          <a:cs typeface="+mn-cs"/>
        </a:defRPr>
      </a:lvl4pPr>
      <a:lvl5pPr marL="1827083" algn="l" defTabSz="913541" rtl="0" eaLnBrk="1" latinLnBrk="0" hangingPunct="1">
        <a:defRPr sz="1800" kern="1200">
          <a:solidFill>
            <a:schemeClr val="tx1"/>
          </a:solidFill>
          <a:latin typeface="+mn-lt"/>
          <a:ea typeface="+mn-ea"/>
          <a:cs typeface="+mn-cs"/>
        </a:defRPr>
      </a:lvl5pPr>
      <a:lvl6pPr marL="2283853" algn="l" defTabSz="913541" rtl="0" eaLnBrk="1" latinLnBrk="0" hangingPunct="1">
        <a:defRPr sz="1800" kern="1200">
          <a:solidFill>
            <a:schemeClr val="tx1"/>
          </a:solidFill>
          <a:latin typeface="+mn-lt"/>
          <a:ea typeface="+mn-ea"/>
          <a:cs typeface="+mn-cs"/>
        </a:defRPr>
      </a:lvl6pPr>
      <a:lvl7pPr marL="2740624" algn="l" defTabSz="913541" rtl="0" eaLnBrk="1" latinLnBrk="0" hangingPunct="1">
        <a:defRPr sz="1800" kern="1200">
          <a:solidFill>
            <a:schemeClr val="tx1"/>
          </a:solidFill>
          <a:latin typeface="+mn-lt"/>
          <a:ea typeface="+mn-ea"/>
          <a:cs typeface="+mn-cs"/>
        </a:defRPr>
      </a:lvl7pPr>
      <a:lvl8pPr marL="3197396" algn="l" defTabSz="913541" rtl="0" eaLnBrk="1" latinLnBrk="0" hangingPunct="1">
        <a:defRPr sz="1800" kern="1200">
          <a:solidFill>
            <a:schemeClr val="tx1"/>
          </a:solidFill>
          <a:latin typeface="+mn-lt"/>
          <a:ea typeface="+mn-ea"/>
          <a:cs typeface="+mn-cs"/>
        </a:defRPr>
      </a:lvl8pPr>
      <a:lvl9pPr marL="3654166" algn="l" defTabSz="91354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638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56" tIns="45676" rIns="91356" bIns="45676" numCol="1" anchor="ctr" anchorCtr="0" compatLnSpc="1">
            <a:prstTxWarp prst="textNoShape">
              <a:avLst/>
            </a:prstTxWarp>
          </a:bodyPr>
          <a:lstStyle/>
          <a:p>
            <a:pPr lvl="0"/>
            <a:r>
              <a:rPr lang="en-US"/>
              <a:t>Click to edit Master title style</a:t>
            </a:r>
          </a:p>
        </p:txBody>
      </p:sp>
      <p:sp>
        <p:nvSpPr>
          <p:cNvPr id="1638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356" tIns="45676" rIns="91356" bIns="4567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56" tIns="45676" rIns="91356" bIns="45676" numCol="1" anchor="ctr" anchorCtr="0" compatLnSpc="1">
            <a:prstTxWarp prst="textNoShape">
              <a:avLst/>
            </a:prstTxWarp>
          </a:bodyPr>
          <a:lstStyle>
            <a:lvl1pPr>
              <a:defRPr sz="1200">
                <a:solidFill>
                  <a:srgbClr val="898989"/>
                </a:solidFill>
                <a:latin typeface="Calibri" pitchFamily="-72" charset="0"/>
                <a:ea typeface="ＭＳ Ｐゴシック" pitchFamily="-72" charset="-128"/>
                <a:cs typeface="ＭＳ Ｐゴシック" pitchFamily="-72" charset="-128"/>
              </a:defRPr>
            </a:lvl1pPr>
          </a:lstStyle>
          <a:p>
            <a:fld id="{7242CD82-7CA2-4121-93B4-463D7A5E82D0}" type="datetimeFigureOut">
              <a:rPr lang="en-US"/>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56" tIns="45676" rIns="91356" bIns="45676" numCol="1" anchor="ctr" anchorCtr="0" compatLnSpc="1">
            <a:prstTxWarp prst="textNoShape">
              <a:avLst/>
            </a:prstTxWarp>
          </a:bodyPr>
          <a:lstStyle>
            <a:lvl1pPr algn="ctr">
              <a:defRPr sz="1200">
                <a:solidFill>
                  <a:srgbClr val="898989"/>
                </a:solidFill>
                <a:latin typeface="Calibri" pitchFamily="-72" charset="0"/>
                <a:ea typeface="ＭＳ Ｐゴシック" pitchFamily="-72" charset="-128"/>
                <a:cs typeface="ＭＳ Ｐゴシック" pitchFamily="-72" charset="-128"/>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56" tIns="45676" rIns="91356" bIns="45676" numCol="1" anchor="ctr" anchorCtr="0" compatLnSpc="1">
            <a:prstTxWarp prst="textNoShape">
              <a:avLst/>
            </a:prstTxWarp>
          </a:bodyPr>
          <a:lstStyle>
            <a:lvl1pPr algn="r">
              <a:defRPr sz="1200">
                <a:solidFill>
                  <a:srgbClr val="898989"/>
                </a:solidFill>
                <a:latin typeface="Calibri" pitchFamily="-72" charset="0"/>
                <a:ea typeface="ＭＳ Ｐゴシック" pitchFamily="-72" charset="-128"/>
                <a:cs typeface="ＭＳ Ｐゴシック" pitchFamily="-72" charset="-128"/>
              </a:defRPr>
            </a:lvl1pPr>
          </a:lstStyle>
          <a:p>
            <a:fld id="{9F47E8AC-1FB4-4C26-AE56-886A14E488E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xStyles>
    <p:titleStyle>
      <a:lvl1pPr algn="ctr" defTabSz="912813"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1313" indent="-341313" algn="l" defTabSz="912813"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1363" indent="-284163" algn="l" defTabSz="912813"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1413" indent="-227013" algn="l" defTabSz="912813"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598613" indent="-227013" algn="l" defTabSz="912813"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4225" indent="-227013" algn="l" defTabSz="912813"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2239"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010"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80"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52"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41" rtl="0" eaLnBrk="1" latinLnBrk="0" hangingPunct="1">
        <a:defRPr sz="1800" kern="1200">
          <a:solidFill>
            <a:schemeClr val="tx1"/>
          </a:solidFill>
          <a:latin typeface="+mn-lt"/>
          <a:ea typeface="+mn-ea"/>
          <a:cs typeface="+mn-cs"/>
        </a:defRPr>
      </a:lvl1pPr>
      <a:lvl2pPr marL="456772" algn="l" defTabSz="913541" rtl="0" eaLnBrk="1" latinLnBrk="0" hangingPunct="1">
        <a:defRPr sz="1800" kern="1200">
          <a:solidFill>
            <a:schemeClr val="tx1"/>
          </a:solidFill>
          <a:latin typeface="+mn-lt"/>
          <a:ea typeface="+mn-ea"/>
          <a:cs typeface="+mn-cs"/>
        </a:defRPr>
      </a:lvl2pPr>
      <a:lvl3pPr marL="913541" algn="l" defTabSz="913541" rtl="0" eaLnBrk="1" latinLnBrk="0" hangingPunct="1">
        <a:defRPr sz="1800" kern="1200">
          <a:solidFill>
            <a:schemeClr val="tx1"/>
          </a:solidFill>
          <a:latin typeface="+mn-lt"/>
          <a:ea typeface="+mn-ea"/>
          <a:cs typeface="+mn-cs"/>
        </a:defRPr>
      </a:lvl3pPr>
      <a:lvl4pPr marL="1370312" algn="l" defTabSz="913541" rtl="0" eaLnBrk="1" latinLnBrk="0" hangingPunct="1">
        <a:defRPr sz="1800" kern="1200">
          <a:solidFill>
            <a:schemeClr val="tx1"/>
          </a:solidFill>
          <a:latin typeface="+mn-lt"/>
          <a:ea typeface="+mn-ea"/>
          <a:cs typeface="+mn-cs"/>
        </a:defRPr>
      </a:lvl4pPr>
      <a:lvl5pPr marL="1827083" algn="l" defTabSz="913541" rtl="0" eaLnBrk="1" latinLnBrk="0" hangingPunct="1">
        <a:defRPr sz="1800" kern="1200">
          <a:solidFill>
            <a:schemeClr val="tx1"/>
          </a:solidFill>
          <a:latin typeface="+mn-lt"/>
          <a:ea typeface="+mn-ea"/>
          <a:cs typeface="+mn-cs"/>
        </a:defRPr>
      </a:lvl5pPr>
      <a:lvl6pPr marL="2283853" algn="l" defTabSz="913541" rtl="0" eaLnBrk="1" latinLnBrk="0" hangingPunct="1">
        <a:defRPr sz="1800" kern="1200">
          <a:solidFill>
            <a:schemeClr val="tx1"/>
          </a:solidFill>
          <a:latin typeface="+mn-lt"/>
          <a:ea typeface="+mn-ea"/>
          <a:cs typeface="+mn-cs"/>
        </a:defRPr>
      </a:lvl6pPr>
      <a:lvl7pPr marL="2740624" algn="l" defTabSz="913541" rtl="0" eaLnBrk="1" latinLnBrk="0" hangingPunct="1">
        <a:defRPr sz="1800" kern="1200">
          <a:solidFill>
            <a:schemeClr val="tx1"/>
          </a:solidFill>
          <a:latin typeface="+mn-lt"/>
          <a:ea typeface="+mn-ea"/>
          <a:cs typeface="+mn-cs"/>
        </a:defRPr>
      </a:lvl7pPr>
      <a:lvl8pPr marL="3197396" algn="l" defTabSz="913541" rtl="0" eaLnBrk="1" latinLnBrk="0" hangingPunct="1">
        <a:defRPr sz="1800" kern="1200">
          <a:solidFill>
            <a:schemeClr val="tx1"/>
          </a:solidFill>
          <a:latin typeface="+mn-lt"/>
          <a:ea typeface="+mn-ea"/>
          <a:cs typeface="+mn-cs"/>
        </a:defRPr>
      </a:lvl8pPr>
      <a:lvl9pPr marL="3654166" algn="l" defTabSz="91354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7613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56" tIns="45676" rIns="91356" bIns="45676" numCol="1" anchor="ctr" anchorCtr="0" compatLnSpc="1">
            <a:prstTxWarp prst="textNoShape">
              <a:avLst/>
            </a:prstTxWarp>
          </a:bodyPr>
          <a:lstStyle/>
          <a:p>
            <a:pPr lvl="0"/>
            <a:r>
              <a:rPr lang="en-US"/>
              <a:t>Click to edit Master title style</a:t>
            </a:r>
          </a:p>
        </p:txBody>
      </p:sp>
      <p:sp>
        <p:nvSpPr>
          <p:cNvPr id="17613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356" tIns="45676" rIns="91356" bIns="4567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56" tIns="45676" rIns="91356" bIns="45676" numCol="1" anchor="ctr" anchorCtr="0" compatLnSpc="1">
            <a:prstTxWarp prst="textNoShape">
              <a:avLst/>
            </a:prstTxWarp>
          </a:bodyPr>
          <a:lstStyle>
            <a:lvl1pPr>
              <a:defRPr sz="1200">
                <a:solidFill>
                  <a:srgbClr val="898989"/>
                </a:solidFill>
                <a:latin typeface="Calibri" pitchFamily="-72" charset="0"/>
                <a:ea typeface="ＭＳ Ｐゴシック" pitchFamily="-72" charset="-128"/>
                <a:cs typeface="ＭＳ Ｐゴシック" pitchFamily="-72" charset="-128"/>
              </a:defRPr>
            </a:lvl1pPr>
          </a:lstStyle>
          <a:p>
            <a:fld id="{67000A84-77ED-4767-AF99-C7A81437D91A}" type="datetimeFigureOut">
              <a:rPr lang="en-US"/>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56" tIns="45676" rIns="91356" bIns="45676" numCol="1" anchor="ctr" anchorCtr="0" compatLnSpc="1">
            <a:prstTxWarp prst="textNoShape">
              <a:avLst/>
            </a:prstTxWarp>
          </a:bodyPr>
          <a:lstStyle>
            <a:lvl1pPr algn="ctr">
              <a:defRPr sz="1200">
                <a:solidFill>
                  <a:srgbClr val="898989"/>
                </a:solidFill>
                <a:latin typeface="Calibri" pitchFamily="-72" charset="0"/>
                <a:ea typeface="ＭＳ Ｐゴシック" pitchFamily="-72" charset="-128"/>
                <a:cs typeface="ＭＳ Ｐゴシック" pitchFamily="-72" charset="-128"/>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56" tIns="45676" rIns="91356" bIns="45676" numCol="1" anchor="ctr" anchorCtr="0" compatLnSpc="1">
            <a:prstTxWarp prst="textNoShape">
              <a:avLst/>
            </a:prstTxWarp>
          </a:bodyPr>
          <a:lstStyle>
            <a:lvl1pPr algn="r">
              <a:defRPr sz="1200">
                <a:solidFill>
                  <a:srgbClr val="898989"/>
                </a:solidFill>
                <a:latin typeface="Calibri" pitchFamily="-72" charset="0"/>
                <a:ea typeface="ＭＳ Ｐゴシック" pitchFamily="-72" charset="-128"/>
                <a:cs typeface="ＭＳ Ｐゴシック" pitchFamily="-72" charset="-128"/>
              </a:defRPr>
            </a:lvl1pPr>
          </a:lstStyle>
          <a:p>
            <a:fld id="{7B189404-6217-4E86-9B57-968569FF938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Lst>
  <p:txStyles>
    <p:titleStyle>
      <a:lvl1pPr algn="ctr" defTabSz="912813"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defTabSz="912813"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1313" indent="-341313" algn="l" defTabSz="912813"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1363" indent="-284163" algn="l" defTabSz="912813"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1413" indent="-227013" algn="l" defTabSz="912813"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598613" indent="-227013" algn="l" defTabSz="912813"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4225" indent="-227013" algn="l" defTabSz="912813"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2239"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010"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80"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52"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41" rtl="0" eaLnBrk="1" latinLnBrk="0" hangingPunct="1">
        <a:defRPr sz="1800" kern="1200">
          <a:solidFill>
            <a:schemeClr val="tx1"/>
          </a:solidFill>
          <a:latin typeface="+mn-lt"/>
          <a:ea typeface="+mn-ea"/>
          <a:cs typeface="+mn-cs"/>
        </a:defRPr>
      </a:lvl1pPr>
      <a:lvl2pPr marL="456772" algn="l" defTabSz="913541" rtl="0" eaLnBrk="1" latinLnBrk="0" hangingPunct="1">
        <a:defRPr sz="1800" kern="1200">
          <a:solidFill>
            <a:schemeClr val="tx1"/>
          </a:solidFill>
          <a:latin typeface="+mn-lt"/>
          <a:ea typeface="+mn-ea"/>
          <a:cs typeface="+mn-cs"/>
        </a:defRPr>
      </a:lvl2pPr>
      <a:lvl3pPr marL="913541" algn="l" defTabSz="913541" rtl="0" eaLnBrk="1" latinLnBrk="0" hangingPunct="1">
        <a:defRPr sz="1800" kern="1200">
          <a:solidFill>
            <a:schemeClr val="tx1"/>
          </a:solidFill>
          <a:latin typeface="+mn-lt"/>
          <a:ea typeface="+mn-ea"/>
          <a:cs typeface="+mn-cs"/>
        </a:defRPr>
      </a:lvl3pPr>
      <a:lvl4pPr marL="1370312" algn="l" defTabSz="913541" rtl="0" eaLnBrk="1" latinLnBrk="0" hangingPunct="1">
        <a:defRPr sz="1800" kern="1200">
          <a:solidFill>
            <a:schemeClr val="tx1"/>
          </a:solidFill>
          <a:latin typeface="+mn-lt"/>
          <a:ea typeface="+mn-ea"/>
          <a:cs typeface="+mn-cs"/>
        </a:defRPr>
      </a:lvl4pPr>
      <a:lvl5pPr marL="1827083" algn="l" defTabSz="913541" rtl="0" eaLnBrk="1" latinLnBrk="0" hangingPunct="1">
        <a:defRPr sz="1800" kern="1200">
          <a:solidFill>
            <a:schemeClr val="tx1"/>
          </a:solidFill>
          <a:latin typeface="+mn-lt"/>
          <a:ea typeface="+mn-ea"/>
          <a:cs typeface="+mn-cs"/>
        </a:defRPr>
      </a:lvl5pPr>
      <a:lvl6pPr marL="2283853" algn="l" defTabSz="913541" rtl="0" eaLnBrk="1" latinLnBrk="0" hangingPunct="1">
        <a:defRPr sz="1800" kern="1200">
          <a:solidFill>
            <a:schemeClr val="tx1"/>
          </a:solidFill>
          <a:latin typeface="+mn-lt"/>
          <a:ea typeface="+mn-ea"/>
          <a:cs typeface="+mn-cs"/>
        </a:defRPr>
      </a:lvl6pPr>
      <a:lvl7pPr marL="2740624" algn="l" defTabSz="913541" rtl="0" eaLnBrk="1" latinLnBrk="0" hangingPunct="1">
        <a:defRPr sz="1800" kern="1200">
          <a:solidFill>
            <a:schemeClr val="tx1"/>
          </a:solidFill>
          <a:latin typeface="+mn-lt"/>
          <a:ea typeface="+mn-ea"/>
          <a:cs typeface="+mn-cs"/>
        </a:defRPr>
      </a:lvl7pPr>
      <a:lvl8pPr marL="3197396" algn="l" defTabSz="913541" rtl="0" eaLnBrk="1" latinLnBrk="0" hangingPunct="1">
        <a:defRPr sz="1800" kern="1200">
          <a:solidFill>
            <a:schemeClr val="tx1"/>
          </a:solidFill>
          <a:latin typeface="+mn-lt"/>
          <a:ea typeface="+mn-ea"/>
          <a:cs typeface="+mn-cs"/>
        </a:defRPr>
      </a:lvl8pPr>
      <a:lvl9pPr marL="3654166" algn="l" defTabSz="91354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884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841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defRPr>
            </a:lvl1pPr>
          </a:lstStyle>
          <a:p>
            <a:pPr>
              <a:defRPr/>
            </a:pPr>
            <a:fld id="{06063D42-7091-457D-8621-55820A59E579}" type="datetimeFigureOut">
              <a:rPr lang="en-US"/>
              <a:pPr>
                <a:defRPr/>
              </a:pPr>
              <a:t>6/7/12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defRPr>
            </a:lvl1pPr>
          </a:lstStyle>
          <a:p>
            <a:pPr>
              <a:defRPr/>
            </a:pPr>
            <a:fld id="{D4A4AEAF-E47C-47C8-BDA9-B51A87166D2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443" r:id="rId1"/>
    <p:sldLayoutId id="2147484442" r:id="rId2"/>
    <p:sldLayoutId id="2147484441" r:id="rId3"/>
    <p:sldLayoutId id="2147484440" r:id="rId4"/>
    <p:sldLayoutId id="2147484439" r:id="rId5"/>
    <p:sldLayoutId id="2147484438" r:id="rId6"/>
    <p:sldLayoutId id="2147484437" r:id="rId7"/>
    <p:sldLayoutId id="2147484436" r:id="rId8"/>
    <p:sldLayoutId id="2147484435" r:id="rId9"/>
    <p:sldLayoutId id="2147484434" r:id="rId10"/>
    <p:sldLayoutId id="2147484433" r:id="rId11"/>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07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10A41843-4EDB-434B-833B-DD749478C2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 id="2147484626" r:id="rId12"/>
    <p:sldLayoutId id="2147484627" r:id="rId13"/>
    <p:sldLayoutId id="2147484628"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cs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cs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mn-lt"/>
              </a:defRPr>
            </a:lvl1pPr>
          </a:lstStyle>
          <a:p>
            <a:pPr>
              <a:defRPr/>
            </a:pPr>
            <a:fld id="{CF5CDFA6-9C25-4FC6-BA50-DB655CEA5C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 id="2147484641" r:id="rId13"/>
    <p:sldLayoutId id="2147484642" r:id="rId14"/>
    <p:sldLayoutId id="2147484643" r:id="rId15"/>
    <p:sldLayoutId id="2147484644" r:id="rId16"/>
    <p:sldLayoutId id="2147484645" r:id="rId17"/>
  </p:sldLayoutIdLst>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cs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cs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344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defRPr>
            </a:lvl1pPr>
          </a:lstStyle>
          <a:p>
            <a:pPr>
              <a:defRPr/>
            </a:pPr>
            <a:fld id="{B65EA7BA-A4B8-4F1C-AD89-FD9525F10CCA}"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defRPr>
            </a:lvl1pPr>
          </a:lstStyle>
          <a:p>
            <a:pPr>
              <a:defRPr/>
            </a:pPr>
            <a:fld id="{D839C3B0-F4C2-4A57-A16F-F04A513233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54" r:id="rId1"/>
    <p:sldLayoutId id="2147484453" r:id="rId2"/>
    <p:sldLayoutId id="2147484452" r:id="rId3"/>
    <p:sldLayoutId id="2147484451" r:id="rId4"/>
    <p:sldLayoutId id="2147484450" r:id="rId5"/>
    <p:sldLayoutId id="2147484449" r:id="rId6"/>
    <p:sldLayoutId id="2147484448" r:id="rId7"/>
    <p:sldLayoutId id="2147484447" r:id="rId8"/>
    <p:sldLayoutId id="2147484446" r:id="rId9"/>
    <p:sldLayoutId id="2147484445" r:id="rId10"/>
    <p:sldLayoutId id="2147484444" r:id="rId11"/>
    <p:sldLayoutId id="2147484646" r:id="rId12"/>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b="0" smtClean="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b="0" smtClean="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b="0" smtClean="0">
                <a:solidFill>
                  <a:srgbClr val="000000"/>
                </a:solidFill>
                <a:latin typeface="+mn-lt"/>
              </a:defRPr>
            </a:lvl1pPr>
          </a:lstStyle>
          <a:p>
            <a:pPr>
              <a:defRPr/>
            </a:pPr>
            <a:fld id="{B414CD83-08C8-4D7F-B8E8-1E173EBBF4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 id="2147484658" r:id="rId12"/>
    <p:sldLayoutId id="2147484659" r:id="rId13"/>
    <p:sldLayoutId id="2147484660" r:id="rId14"/>
    <p:sldLayoutId id="2147484661" r:id="rId15"/>
  </p:sldLayoutIdLst>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07EEA475-1E16-4359-A659-D712C34AC8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 id="2147484673" r:id="rId12"/>
    <p:sldLayoutId id="2147484674" r:id="rId13"/>
    <p:sldLayoutId id="2147484675"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cs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cs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b="0" smtClean="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b="0" smtClean="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b="0" smtClean="0">
                <a:solidFill>
                  <a:srgbClr val="000000"/>
                </a:solidFill>
                <a:latin typeface="+mn-lt"/>
              </a:defRPr>
            </a:lvl1pPr>
          </a:lstStyle>
          <a:p>
            <a:pPr>
              <a:defRPr/>
            </a:pPr>
            <a:fld id="{E72BC964-BA10-497B-91A4-214B6C6CF4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 id="2147484687" r:id="rId12"/>
    <p:sldLayoutId id="2147484688" r:id="rId13"/>
    <p:sldLayoutId id="2147484689" r:id="rId14"/>
    <p:sldLayoutId id="2147484690" r:id="rId15"/>
  </p:sldLayoutIdLst>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A7C707D7-4524-45F8-AC3F-2B7CB5DAD4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 id="2147484483" r:id="rId12"/>
    <p:sldLayoutId id="2147484484" r:id="rId13"/>
    <p:sldLayoutId id="2147484485" r:id="rId14"/>
    <p:sldLayoutId id="2147484486" r:id="rId15"/>
    <p:sldLayoutId id="2147484487" r:id="rId16"/>
    <p:sldLayoutId id="2147484488" r:id="rId17"/>
  </p:sldLayoutIdLst>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cs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cs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59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mn-lt"/>
              </a:defRPr>
            </a:lvl1pPr>
          </a:lstStyle>
          <a:p>
            <a:pPr>
              <a:defRPr/>
            </a:pPr>
            <a:fld id="{EEEB68E9-DE42-4223-8D8D-CA16137C40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91" r:id="rId1"/>
    <p:sldLayoutId id="2147484692" r:id="rId2"/>
    <p:sldLayoutId id="2147484693" r:id="rId3"/>
    <p:sldLayoutId id="2147484694" r:id="rId4"/>
    <p:sldLayoutId id="2147484695" r:id="rId5"/>
    <p:sldLayoutId id="2147484696" r:id="rId6"/>
    <p:sldLayoutId id="2147484697" r:id="rId7"/>
    <p:sldLayoutId id="2147484698" r:id="rId8"/>
    <p:sldLayoutId id="2147484699" r:id="rId9"/>
    <p:sldLayoutId id="2147484700" r:id="rId10"/>
    <p:sldLayoutId id="2147484701" r:id="rId11"/>
    <p:sldLayoutId id="2147484702" r:id="rId12"/>
    <p:sldLayoutId id="2147484703" r:id="rId13"/>
    <p:sldLayoutId id="2147484704" r:id="rId14"/>
    <p:sldLayoutId id="2147484705" r:id="rId15"/>
  </p:sldLayoutIdLst>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mn-lt"/>
              </a:defRPr>
            </a:lvl1pPr>
          </a:lstStyle>
          <a:p>
            <a:pPr>
              <a:defRPr/>
            </a:pPr>
            <a:fld id="{FA49F277-4701-4FF0-980B-63216F2951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 id="2147484717" r:id="rId12"/>
    <p:sldLayoutId id="2147484718" r:id="rId13"/>
    <p:sldLayoutId id="2147484719" r:id="rId14"/>
    <p:sldLayoutId id="2147484720" r:id="rId15"/>
  </p:sldLayoutIdLst>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AB7B95EE-4814-4674-A8D0-CFA45C51F0A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 id="2147484500" r:id="rId12"/>
    <p:sldLayoutId id="2147484501" r:id="rId13"/>
    <p:sldLayoutId id="2147484502" r:id="rId14"/>
    <p:sldLayoutId id="2147484503" r:id="rId15"/>
    <p:sldLayoutId id="2147484504" r:id="rId16"/>
    <p:sldLayoutId id="2147484505" r:id="rId17"/>
  </p:sldLayoutIdLst>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cs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cs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860AA5E7-A97A-4B76-BFC1-C2B2411278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 id="2147484517" r:id="rId12"/>
    <p:sldLayoutId id="2147484518" r:id="rId13"/>
    <p:sldLayoutId id="2147484519" r:id="rId14"/>
    <p:sldLayoutId id="2147484520" r:id="rId15"/>
    <p:sldLayoutId id="2147484521" r:id="rId16"/>
    <p:sldLayoutId id="2147484522" r:id="rId17"/>
  </p:sldLayoutIdLst>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cs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cs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mn-lt"/>
              </a:defRPr>
            </a:lvl1pPr>
          </a:lstStyle>
          <a:p>
            <a:pPr>
              <a:defRPr/>
            </a:pPr>
            <a:fld id="{BFF0AA24-59C2-4320-A8E4-8E5AD71E39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 id="2147484534" r:id="rId12"/>
    <p:sldLayoutId id="2147484535" r:id="rId13"/>
    <p:sldLayoutId id="2147484536" r:id="rId14"/>
    <p:sldLayoutId id="2147484537" r:id="rId15"/>
    <p:sldLayoutId id="2147484538" r:id="rId16"/>
    <p:sldLayoutId id="2147484539" r:id="rId17"/>
  </p:sldLayoutIdLst>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mn-lt"/>
              </a:defRPr>
            </a:lvl1pPr>
          </a:lstStyle>
          <a:p>
            <a:pPr>
              <a:defRPr/>
            </a:pPr>
            <a:fld id="{4B0FF5D7-A395-41B5-98EE-EC44CEC56B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 id="2147484551" r:id="rId12"/>
    <p:sldLayoutId id="2147484552"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b="0" smtClean="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b="0" smtClean="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b="0" smtClean="0">
                <a:solidFill>
                  <a:srgbClr val="000000"/>
                </a:solidFill>
                <a:latin typeface="+mn-lt"/>
              </a:defRPr>
            </a:lvl1pPr>
          </a:lstStyle>
          <a:p>
            <a:pPr>
              <a:defRPr/>
            </a:pPr>
            <a:fld id="{4F0E9B1A-FA16-443A-826B-2BA38731B3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 id="2147484564" r:id="rId12"/>
    <p:sldLayoutId id="2147484565" r:id="rId13"/>
    <p:sldLayoutId id="2147484566"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A6813129-5DAC-4676-88AE-8856BFBC1D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 id="2147484578" r:id="rId12"/>
    <p:sldLayoutId id="2147484579" r:id="rId13"/>
    <p:sldLayoutId id="2147484580" r:id="rId14"/>
    <p:sldLayoutId id="2147484581" r:id="rId15"/>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39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2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defRPr>
            </a:lvl1pPr>
          </a:lstStyle>
          <a:p>
            <a:pPr>
              <a:defRPr/>
            </a:pPr>
            <a:fld id="{63D21DD8-C61A-4B2E-954D-E83C850D5B32}" type="datetimeFigureOut">
              <a:rPr lang="en-US"/>
              <a:pPr>
                <a:defRPr/>
              </a:pPr>
              <a:t>6/7/12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defRPr>
            </a:lvl1pPr>
          </a:lstStyle>
          <a:p>
            <a:pPr>
              <a:defRPr/>
            </a:pPr>
            <a:fld id="{F1D9E3FB-1CDB-4081-908B-DA3264BBD54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432" r:id="rId1"/>
    <p:sldLayoutId id="2147484431" r:id="rId2"/>
    <p:sldLayoutId id="2147484430" r:id="rId3"/>
    <p:sldLayoutId id="2147484429" r:id="rId4"/>
    <p:sldLayoutId id="2147484428" r:id="rId5"/>
    <p:sldLayoutId id="2147484427" r:id="rId6"/>
    <p:sldLayoutId id="2147484426" r:id="rId7"/>
    <p:sldLayoutId id="2147484425" r:id="rId8"/>
    <p:sldLayoutId id="2147484424" r:id="rId9"/>
    <p:sldLayoutId id="2147484423" r:id="rId10"/>
    <p:sldLayoutId id="2147484422" r:id="rId11"/>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hyperlink" Target="http://www.youtube.com/watch?v=vEKuGcmW70I"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jpeg"/><Relationship Id="rId3" Type="http://schemas.openxmlformats.org/officeDocument/2006/relationships/image" Target="../media/image12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png"/><Relationship Id="rId3" Type="http://schemas.openxmlformats.org/officeDocument/2006/relationships/image" Target="../media/image12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png"/><Relationship Id="rId3" Type="http://schemas.openxmlformats.org/officeDocument/2006/relationships/hyperlink" Target="http://www.youtube.com/watch?v=U8E0pRA9qxw"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png"/><Relationship Id="rId3" Type="http://schemas.openxmlformats.org/officeDocument/2006/relationships/hyperlink" Target="http://www.youtube.com/watch?v=RMyZblR5W04"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eg"/><Relationship Id="rId1" Type="http://schemas.openxmlformats.org/officeDocument/2006/relationships/slideLayout" Target="../slideLayouts/slideLayout53.xml"/><Relationship Id="rId2" Type="http://schemas.openxmlformats.org/officeDocument/2006/relationships/notesSlide" Target="../notesSlides/notesSlide2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3.xml"/><Relationship Id="rId3" Type="http://schemas.openxmlformats.org/officeDocument/2006/relationships/image" Target="../media/image131.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32.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xml"/><Relationship Id="rId3" Type="http://schemas.openxmlformats.org/officeDocument/2006/relationships/image" Target="../media/image133.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5.xml"/><Relationship Id="rId3" Type="http://schemas.openxmlformats.org/officeDocument/2006/relationships/image" Target="../media/image134.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76.xml"/><Relationship Id="rId2" Type="http://schemas.openxmlformats.org/officeDocument/2006/relationships/image" Target="../media/image135.jpeg"/><Relationship Id="rId3" Type="http://schemas.openxmlformats.org/officeDocument/2006/relationships/image" Target="../media/image136.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76.xml"/><Relationship Id="rId2" Type="http://schemas.openxmlformats.org/officeDocument/2006/relationships/image" Target="../media/image137.jpeg"/><Relationship Id="rId3" Type="http://schemas.openxmlformats.org/officeDocument/2006/relationships/image" Target="../media/image138.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3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4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20.png"/><Relationship Id="rId3" Type="http://schemas.openxmlformats.org/officeDocument/2006/relationships/image" Target="../media/image2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42.png"/><Relationship Id="rId3" Type="http://schemas.openxmlformats.org/officeDocument/2006/relationships/image" Target="../media/image143.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42.png"/><Relationship Id="rId3" Type="http://schemas.openxmlformats.org/officeDocument/2006/relationships/hyperlink" Target="http://www.youtube.com/watch?v=OAnrYnMxIGo"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44.png"/><Relationship Id="rId3" Type="http://schemas.openxmlformats.org/officeDocument/2006/relationships/image" Target="../media/image145.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76.xml"/><Relationship Id="rId2" Type="http://schemas.openxmlformats.org/officeDocument/2006/relationships/image" Target="../media/image14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76.xml"/><Relationship Id="rId2" Type="http://schemas.openxmlformats.org/officeDocument/2006/relationships/image" Target="../media/image14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image" Target="../media/image147.png"/><Relationship Id="rId3" Type="http://schemas.openxmlformats.org/officeDocument/2006/relationships/image" Target="../media/image148.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22.png"/><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23.png"/><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2.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31.png"/><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7.xml"/><Relationship Id="rId2" Type="http://schemas.openxmlformats.org/officeDocument/2006/relationships/notesSlide" Target="../notesSlides/notesSlide5.xml"/><Relationship Id="rId3"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6.xml"/><Relationship Id="rId3"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hyperlink" Target="http://www.youtube.com/watch?v=W7VcLCwnpt4"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14.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hyperlink" Target="http://www.youtube.com/watch?v=V_kAk2Naz-A"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119.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hyperlink" Target="http://www.usatoday.com/news/graphics/religious_bel/flash.htm" TargetMode="External"/><Relationship Id="rId4" Type="http://schemas.openxmlformats.org/officeDocument/2006/relationships/image" Target="../media/image47.jpeg"/><Relationship Id="rId5" Type="http://schemas.openxmlformats.org/officeDocument/2006/relationships/image" Target="../media/image48.png"/><Relationship Id="rId1" Type="http://schemas.openxmlformats.org/officeDocument/2006/relationships/slideLayout" Target="../slideLayouts/slideLayout105.xml"/><Relationship Id="rId2"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10.xml"/><Relationship Id="rId3" Type="http://schemas.openxmlformats.org/officeDocument/2006/relationships/image" Target="../media/image4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5" Type="http://schemas.openxmlformats.org/officeDocument/2006/relationships/image" Target="../media/image56.png"/><Relationship Id="rId1" Type="http://schemas.openxmlformats.org/officeDocument/2006/relationships/slideLayout" Target="../slideLayouts/slideLayout105.xml"/><Relationship Id="rId2" Type="http://schemas.openxmlformats.org/officeDocument/2006/relationships/notesSlide" Target="../notesSlides/notesSlide1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 Id="rId3" Type="http://schemas.openxmlformats.org/officeDocument/2006/relationships/image" Target="../media/image6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8.jpeg"/><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 Id="rId3"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image" Target="../media/image7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3.xml"/><Relationship Id="rId3" Type="http://schemas.openxmlformats.org/officeDocument/2006/relationships/image" Target="../media/image34.jpeg"/></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261.xml"/><Relationship Id="rId2" Type="http://schemas.openxmlformats.org/officeDocument/2006/relationships/image" Target="../media/image8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4.xml"/><Relationship Id="rId3" Type="http://schemas.openxmlformats.org/officeDocument/2006/relationships/image" Target="../media/image8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10.jpeg"/><Relationship Id="rId3"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hyperlink" Target="http://www.youtube.com/watch?v=WTrN2y_ueBU" TargetMode="External"/><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jpeg"/><Relationship Id="rId1" Type="http://schemas.openxmlformats.org/officeDocument/2006/relationships/slideLayout" Target="../slideLayouts/slideLayout189.xml"/><Relationship Id="rId2" Type="http://schemas.openxmlformats.org/officeDocument/2006/relationships/notesSlide" Target="../notesSlides/notesSlide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6.xml"/><Relationship Id="rId3" Type="http://schemas.openxmlformats.org/officeDocument/2006/relationships/image" Target="../media/image89.jpeg"/></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png"/><Relationship Id="rId1" Type="http://schemas.openxmlformats.org/officeDocument/2006/relationships/slideLayout" Target="../slideLayouts/slideLayout184.xml"/><Relationship Id="rId2" Type="http://schemas.openxmlformats.org/officeDocument/2006/relationships/notesSlide" Target="../notesSlides/notesSlide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jpeg"/><Relationship Id="rId3" Type="http://schemas.openxmlformats.org/officeDocument/2006/relationships/image" Target="../media/image9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png"/><Relationship Id="rId3" Type="http://schemas.openxmlformats.org/officeDocument/2006/relationships/image" Target="../media/image9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eBW1bcu6OLo" TargetMode="External"/><Relationship Id="rId4" Type="http://schemas.openxmlformats.org/officeDocument/2006/relationships/image" Target="../media/image13.png"/><Relationship Id="rId1" Type="http://schemas.openxmlformats.org/officeDocument/2006/relationships/slideLayout" Target="../slideLayouts/slideLayout134.xml"/><Relationship Id="rId2" Type="http://schemas.openxmlformats.org/officeDocument/2006/relationships/image" Target="../media/image1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79.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png"/><Relationship Id="rId1" Type="http://schemas.openxmlformats.org/officeDocument/2006/relationships/slideLayout" Target="../slideLayouts/slideLayout184.xml"/><Relationship Id="rId2" Type="http://schemas.openxmlformats.org/officeDocument/2006/relationships/notesSlide" Target="../notesSlides/notesSlide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56.xml"/><Relationship Id="rId2"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png"/><Relationship Id="rId1" Type="http://schemas.openxmlformats.org/officeDocument/2006/relationships/slideLayout" Target="../slideLayouts/slideLayout184.xml"/><Relationship Id="rId2" Type="http://schemas.openxmlformats.org/officeDocument/2006/relationships/notesSlide" Target="../notesSlides/notesSlide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image" Target="../media/image10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11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11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11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0.xml"/><Relationship Id="rId3" Type="http://schemas.openxmlformats.org/officeDocument/2006/relationships/image" Target="../media/image11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1.xml"/><Relationship Id="rId3" Type="http://schemas.openxmlformats.org/officeDocument/2006/relationships/image" Target="../media/image11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114.jpeg"/><Relationship Id="rId3" Type="http://schemas.openxmlformats.org/officeDocument/2006/relationships/image" Target="../media/image11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1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17.jpeg"/><Relationship Id="rId3"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hyperlink" Target="http://video.google.com/videoplay?docid=5640093862168820605&amp;pr=goog-sl" TargetMode="External"/><Relationship Id="rId4"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image" Target="../media/image9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image" Target="../media/image11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image" Target="../media/image11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image" Target="../media/image11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29730" name="Picture 2"/>
          <p:cNvPicPr>
            <a:picLocks noChangeAspect="1" noChangeArrowheads="1"/>
          </p:cNvPicPr>
          <p:nvPr/>
        </p:nvPicPr>
        <p:blipFill>
          <a:blip r:embed="rId2"/>
          <a:srcRect/>
          <a:stretch>
            <a:fillRect/>
          </a:stretch>
        </p:blipFill>
        <p:spPr bwMode="auto">
          <a:xfrm>
            <a:off x="1238250" y="95250"/>
            <a:ext cx="6667500" cy="6667500"/>
          </a:xfrm>
          <a:prstGeom prst="rect">
            <a:avLst/>
          </a:prstGeom>
          <a:noFill/>
          <a:ln w="9525">
            <a:noFill/>
            <a:miter lim="800000"/>
            <a:headEnd/>
            <a:tailEnd/>
          </a:ln>
        </p:spPr>
      </p:pic>
      <p:sp>
        <p:nvSpPr>
          <p:cNvPr id="329731" name="TextBox 1"/>
          <p:cNvSpPr txBox="1">
            <a:spLocks noChangeArrowheads="1"/>
          </p:cNvSpPr>
          <p:nvPr/>
        </p:nvSpPr>
        <p:spPr bwMode="auto">
          <a:xfrm>
            <a:off x="5867400" y="5646738"/>
            <a:ext cx="1882775" cy="457200"/>
          </a:xfrm>
          <a:prstGeom prst="rect">
            <a:avLst/>
          </a:prstGeom>
          <a:noFill/>
          <a:ln w="9525">
            <a:noFill/>
            <a:miter lim="800000"/>
            <a:headEnd/>
            <a:tailEnd/>
          </a:ln>
        </p:spPr>
        <p:txBody>
          <a:bodyPr wrap="none">
            <a:prstTxWarp prst="textNoShape">
              <a:avLst/>
            </a:prstTxWarp>
            <a:spAutoFit/>
          </a:bodyPr>
          <a:lstStyle/>
          <a:p>
            <a:r>
              <a:rPr lang="en-US" sz="2400" b="1">
                <a:ea typeface="ＭＳ Ｐゴシック" pitchFamily="-72" charset="-128"/>
                <a:cs typeface="ＭＳ Ｐゴシック" pitchFamily="-72" charset="-128"/>
                <a:hlinkClick r:id="rId3"/>
              </a:rPr>
              <a:t>God's Song</a:t>
            </a:r>
            <a:endParaRPr lang="en-US" sz="2400" b="1">
              <a:ea typeface="ＭＳ Ｐゴシック" pitchFamily="-72" charset="-128"/>
              <a:cs typeface="ＭＳ Ｐゴシック" pitchFamily="-72"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3282" name="Rectangle 2"/>
          <p:cNvSpPr>
            <a:spLocks noGrp="1" noChangeArrowheads="1"/>
          </p:cNvSpPr>
          <p:nvPr>
            <p:ph type="body" idx="1"/>
          </p:nvPr>
        </p:nvSpPr>
        <p:spPr>
          <a:xfrm>
            <a:off x="457200" y="609600"/>
            <a:ext cx="4497388" cy="5867400"/>
          </a:xfrm>
        </p:spPr>
        <p:txBody>
          <a:bodyPr/>
          <a:lstStyle/>
          <a:p>
            <a:r>
              <a:rPr lang="en-US" b="1" smtClean="0"/>
              <a:t>We need a public discourse that encourages critical thinking and intellectual honesty</a:t>
            </a:r>
          </a:p>
          <a:p>
            <a:r>
              <a:rPr lang="en-US" b="1" smtClean="0"/>
              <a:t>Learn to meet our emotional needs &amp; invoke power of ritual without lying to ourselves about the nature of reality</a:t>
            </a:r>
          </a:p>
        </p:txBody>
      </p:sp>
      <p:pic>
        <p:nvPicPr>
          <p:cNvPr id="169987" name="Picture 4"/>
          <p:cNvPicPr>
            <a:picLocks noChangeAspect="1" noChangeArrowheads="1"/>
          </p:cNvPicPr>
          <p:nvPr/>
        </p:nvPicPr>
        <p:blipFill>
          <a:blip r:embed="rId3">
            <a:extLst>
              <a:ext uri="{28A0092B-C50C-407E-A947-70E740481C1C}"/>
            </a:extLst>
          </a:blip>
          <a:srcRect r="801"/>
          <a:stretch>
            <a:fillRect/>
          </a:stretch>
        </p:blipFill>
        <p:spPr bwMode="auto">
          <a:xfrm>
            <a:off x="4724404" y="728663"/>
            <a:ext cx="4137025" cy="52054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3282">
                                            <p:txEl>
                                              <p:pRg st="0" end="0"/>
                                            </p:txEl>
                                          </p:spTgt>
                                        </p:tgtEl>
                                        <p:attrNameLst>
                                          <p:attrName>style.visibility</p:attrName>
                                        </p:attrNameLst>
                                      </p:cBhvr>
                                      <p:to>
                                        <p:strVal val="visible"/>
                                      </p:to>
                                    </p:set>
                                    <p:animEffect transition="in" filter="fade">
                                      <p:cBhvr>
                                        <p:cTn id="7" dur="500"/>
                                        <p:tgtEl>
                                          <p:spTgt spid="3532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53282">
                                            <p:txEl>
                                              <p:pRg st="1" end="1"/>
                                            </p:txEl>
                                          </p:spTgt>
                                        </p:tgtEl>
                                        <p:attrNameLst>
                                          <p:attrName>style.visibility</p:attrName>
                                        </p:attrNameLst>
                                      </p:cBhvr>
                                      <p:to>
                                        <p:strVal val="visible"/>
                                      </p:to>
                                    </p:set>
                                    <p:animEffect transition="in" filter="fade">
                                      <p:cBhvr>
                                        <p:cTn id="12" dur="500"/>
                                        <p:tgtEl>
                                          <p:spTgt spid="3532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52610" name="Picture 1"/>
          <p:cNvPicPr>
            <a:picLocks noChangeAspect="1"/>
          </p:cNvPicPr>
          <p:nvPr/>
        </p:nvPicPr>
        <p:blipFill>
          <a:blip r:embed="rId2"/>
          <a:srcRect r="33040" b="32736"/>
          <a:stretch>
            <a:fillRect/>
          </a:stretch>
        </p:blipFill>
        <p:spPr bwMode="auto">
          <a:xfrm>
            <a:off x="4640263" y="-28575"/>
            <a:ext cx="4503737" cy="6886575"/>
          </a:xfrm>
          <a:prstGeom prst="rect">
            <a:avLst/>
          </a:prstGeom>
          <a:noFill/>
          <a:ln w="9525">
            <a:noFill/>
            <a:miter lim="800000"/>
            <a:headEnd/>
            <a:tailEnd/>
          </a:ln>
        </p:spPr>
      </p:pic>
      <p:pic>
        <p:nvPicPr>
          <p:cNvPr id="21506" name="Picture 2"/>
          <p:cNvPicPr>
            <a:picLocks noChangeAspect="1" noChangeArrowheads="1"/>
          </p:cNvPicPr>
          <p:nvPr/>
        </p:nvPicPr>
        <p:blipFill>
          <a:blip r:embed="rId3">
            <a:extLst>
              <a:ext uri="{28A0092B-C50C-407E-A947-70E740481C1C}"/>
            </a:extLst>
          </a:blip>
          <a:srcRect/>
          <a:stretch>
            <a:fillRect/>
          </a:stretch>
        </p:blipFill>
        <p:spPr bwMode="auto">
          <a:xfrm>
            <a:off x="609600" y="1019246"/>
            <a:ext cx="3714750" cy="4791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ext uri="{AF507438-7753-43E0-B8FC-AC1667EBCBE1}"/>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3886200" cy="4754563"/>
          </a:xfrm>
          <a:extLst>
            <a:ext uri="{909E8E84-426E-40DD-AFC4-6F175D3DCCD1}"/>
            <a:ext uri="{91240B29-F687-4F45-9708-019B960494DF}"/>
            <a:ext uri="{AF507438-7753-43E0-B8FC-AC1667EBCBE1}"/>
          </a:extLst>
        </p:spPr>
        <p:txBody>
          <a:bodyPr/>
          <a:lstStyle/>
          <a:p>
            <a:pPr eaLnBrk="1" hangingPunct="1">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God is Silent</a:t>
            </a:r>
          </a:p>
          <a:p>
            <a:pPr eaLnBrk="1" hangingPunct="1">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God is Inert</a:t>
            </a:r>
          </a:p>
          <a:p>
            <a:pPr eaLnBrk="1" hangingPunct="1">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Wrong Evidence</a:t>
            </a:r>
          </a:p>
          <a:p>
            <a:pPr eaLnBrk="1" hangingPunct="1">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Wrong Universe</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endParaRPr>
          </a:p>
        </p:txBody>
      </p:sp>
      <p:pic>
        <p:nvPicPr>
          <p:cNvPr id="453635" name="Picture 3"/>
          <p:cNvPicPr>
            <a:picLocks noChangeAspect="1"/>
          </p:cNvPicPr>
          <p:nvPr/>
        </p:nvPicPr>
        <p:blipFill>
          <a:blip r:embed="rId2"/>
          <a:srcRect r="33040" b="32736"/>
          <a:stretch>
            <a:fillRect/>
          </a:stretch>
        </p:blipFill>
        <p:spPr bwMode="auto">
          <a:xfrm>
            <a:off x="4640263" y="-28575"/>
            <a:ext cx="4503737" cy="688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4657" name="Picture 2"/>
          <p:cNvPicPr>
            <a:picLocks noChangeAspect="1" noChangeArrowheads="1"/>
          </p:cNvPicPr>
          <p:nvPr/>
        </p:nvPicPr>
        <p:blipFill>
          <a:blip r:embed="rId2"/>
          <a:srcRect t="18706" r="957"/>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345498" y="2286000"/>
            <a:ext cx="7143711" cy="1938992"/>
          </a:xfrm>
          <a:prstGeom prst="rect">
            <a:avLst/>
          </a:prstGeom>
          <a:noFill/>
        </p:spPr>
        <p:txBody>
          <a:bodyPr>
            <a:spAutoFit/>
          </a:bodyPr>
          <a:lstStyle/>
          <a:p>
            <a:pPr algn="ctr" fontAlgn="auto">
              <a:spcBef>
                <a:spcPts val="0"/>
              </a:spcBef>
              <a:spcAft>
                <a:spcPts val="0"/>
              </a:spcAft>
              <a:defRPr/>
            </a:pPr>
            <a:r>
              <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rPr>
              <a:t>If he wants something from me he would tell me, not have someone else do it</a:t>
            </a:r>
            <a:endPar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ndParaRPr>
          </a:p>
        </p:txBody>
      </p:sp>
      <p:sp>
        <p:nvSpPr>
          <p:cNvPr id="3" name="Rectangle 2"/>
          <p:cNvSpPr/>
          <p:nvPr/>
        </p:nvSpPr>
        <p:spPr>
          <a:xfrm>
            <a:off x="345497" y="4800600"/>
            <a:ext cx="8569903" cy="1754326"/>
          </a:xfrm>
          <a:prstGeom prst="rect">
            <a:avLst/>
          </a:prstGeom>
          <a:noFill/>
        </p:spPr>
        <p:txBody>
          <a:bodyPr>
            <a:spAutoFit/>
          </a:bodyPr>
          <a:lstStyle/>
          <a:p>
            <a:pPr algn="ctr" fontAlgn="auto">
              <a:spcBef>
                <a:spcPts val="0"/>
              </a:spcBef>
              <a:spcAft>
                <a:spcPts val="0"/>
              </a:spcAft>
              <a:defRPr/>
            </a:pPr>
            <a:r>
              <a:rPr lang="en-US"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rPr>
              <a:t>Doctor wants patient to get well—   not vague … I’m not going to tell you because it would violate your free will!</a:t>
            </a:r>
            <a:endParaRPr lang="en-US"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5681" name="Picture 2"/>
          <p:cNvPicPr>
            <a:picLocks noChangeAspect="1" noChangeArrowheads="1"/>
          </p:cNvPicPr>
          <p:nvPr/>
        </p:nvPicPr>
        <p:blipFill>
          <a:blip r:embed="rId2"/>
          <a:srcRect t="18706" r="957"/>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345498" y="2286000"/>
            <a:ext cx="7143711" cy="1938992"/>
          </a:xfrm>
          <a:prstGeom prst="rect">
            <a:avLst/>
          </a:prstGeom>
          <a:noFill/>
        </p:spPr>
        <p:txBody>
          <a:bodyPr>
            <a:spAutoFit/>
          </a:bodyPr>
          <a:lstStyle/>
          <a:p>
            <a:pPr algn="ctr" fontAlgn="auto">
              <a:spcBef>
                <a:spcPts val="0"/>
              </a:spcBef>
              <a:spcAft>
                <a:spcPts val="0"/>
              </a:spcAft>
              <a:defRPr/>
            </a:pPr>
            <a:r>
              <a:rPr lang="en-US" sz="40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latin typeface="+mn-lt"/>
              </a:rPr>
              <a:t>If God existed we would all hear from God himself the same message of salvation</a:t>
            </a:r>
            <a:endParaRPr lang="en-US" sz="40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latin typeface="+mn-lt"/>
            </a:endParaRPr>
          </a:p>
        </p:txBody>
      </p:sp>
      <p:pic>
        <p:nvPicPr>
          <p:cNvPr id="3074" name="Picture 2"/>
          <p:cNvPicPr>
            <a:picLocks noChangeAspect="1" noChangeArrowheads="1"/>
          </p:cNvPicPr>
          <p:nvPr/>
        </p:nvPicPr>
        <p:blipFill>
          <a:blip r:embed="rId3"/>
          <a:srcRect/>
          <a:stretch>
            <a:fillRect/>
          </a:stretch>
        </p:blipFill>
        <p:spPr bwMode="auto">
          <a:xfrm>
            <a:off x="3917950" y="4343400"/>
            <a:ext cx="4895850" cy="2371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670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304800" y="304800"/>
            <a:ext cx="4108817" cy="923330"/>
          </a:xfrm>
          <a:prstGeom prst="rect">
            <a:avLst/>
          </a:prstGeom>
          <a:noFill/>
        </p:spPr>
        <p:txBody>
          <a:bodyPr wrap="none">
            <a:spAutoFit/>
          </a:bodyPr>
          <a:lstStyle/>
          <a:p>
            <a:pPr algn="ctr" fontAlgn="auto">
              <a:spcBef>
                <a:spcPts val="0"/>
              </a:spcBef>
              <a:spcAft>
                <a:spcPts val="0"/>
              </a:spcAft>
              <a:defRPr/>
            </a:pP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t>God is Inert</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endParaRPr>
          </a:p>
        </p:txBody>
      </p:sp>
      <p:sp>
        <p:nvSpPr>
          <p:cNvPr id="3" name="Rectangle 2"/>
          <p:cNvSpPr/>
          <p:nvPr/>
        </p:nvSpPr>
        <p:spPr>
          <a:xfrm>
            <a:off x="337486" y="1676400"/>
            <a:ext cx="7790914" cy="1077218"/>
          </a:xfrm>
          <a:prstGeom prst="rect">
            <a:avLst/>
          </a:prstGeom>
          <a:noFill/>
        </p:spPr>
        <p:txBody>
          <a:bodyPr wrap="none">
            <a:spAutoFit/>
          </a:bodyPr>
          <a:lstStyle/>
          <a:p>
            <a:pPr algn="ctr" fontAlgn="auto">
              <a:spcBef>
                <a:spcPts val="0"/>
              </a:spcBef>
              <a:spcAft>
                <a:spcPts val="0"/>
              </a:spcAft>
              <a:defRPr/>
            </a:pPr>
            <a:r>
              <a:rPr lang="en-US" sz="3200" dirty="0">
                <a:ln w="18415" cmpd="sng">
                  <a:solidFill>
                    <a:srgbClr val="FFFFFF"/>
                  </a:solidFill>
                  <a:prstDash val="solid"/>
                </a:ln>
                <a:solidFill>
                  <a:schemeClr val="accent3"/>
                </a:solidFill>
                <a:effectLst>
                  <a:outerShdw blurRad="63500" dir="3600000" algn="tl" rotWithShape="0">
                    <a:srgbClr val="000000">
                      <a:alpha val="70000"/>
                    </a:srgbClr>
                  </a:outerShdw>
                </a:effectLst>
                <a:latin typeface="+mn-lt"/>
              </a:rPr>
              <a:t>Capable of creating &amp; destroying anything</a:t>
            </a:r>
          </a:p>
          <a:p>
            <a:pPr algn="ctr" fontAlgn="auto">
              <a:spcBef>
                <a:spcPts val="0"/>
              </a:spcBef>
              <a:spcAft>
                <a:spcPts val="0"/>
              </a:spcAft>
              <a:defRPr/>
            </a:pPr>
            <a:r>
              <a:rPr lang="en-US" sz="3200" dirty="0">
                <a:ln w="18415" cmpd="sng">
                  <a:solidFill>
                    <a:srgbClr val="FFFFFF"/>
                  </a:solidFill>
                  <a:prstDash val="solid"/>
                </a:ln>
                <a:solidFill>
                  <a:schemeClr val="accent3"/>
                </a:solidFill>
                <a:effectLst>
                  <a:outerShdw blurRad="63500" dir="3600000" algn="tl" rotWithShape="0">
                    <a:srgbClr val="000000">
                      <a:alpha val="70000"/>
                    </a:srgbClr>
                  </a:outerShdw>
                </a:effectLst>
                <a:latin typeface="+mn-lt"/>
              </a:rPr>
              <a:t>Suspending Laws of Nature</a:t>
            </a:r>
            <a:endParaRPr lang="en-US" sz="3200" dirty="0">
              <a:ln w="18415" cmpd="sng">
                <a:solidFill>
                  <a:srgbClr val="FFFFFF"/>
                </a:solidFill>
                <a:prstDash val="solid"/>
              </a:ln>
              <a:solidFill>
                <a:schemeClr val="accent3"/>
              </a:solidFill>
              <a:effectLst>
                <a:outerShdw blurRad="63500" dir="3600000" algn="tl" rotWithShape="0">
                  <a:srgbClr val="000000">
                    <a:alpha val="70000"/>
                  </a:srgbClr>
                </a:outerShdw>
              </a:effectLst>
              <a:latin typeface="+mn-lt"/>
            </a:endParaRPr>
          </a:p>
        </p:txBody>
      </p:sp>
      <p:sp>
        <p:nvSpPr>
          <p:cNvPr id="4" name="Rectangle 3"/>
          <p:cNvSpPr/>
          <p:nvPr/>
        </p:nvSpPr>
        <p:spPr>
          <a:xfrm>
            <a:off x="1151310" y="3429000"/>
            <a:ext cx="6841380" cy="1200329"/>
          </a:xfrm>
          <a:prstGeom prst="rect">
            <a:avLst/>
          </a:prstGeom>
          <a:noFill/>
        </p:spPr>
        <p:txBody>
          <a:bodyPr>
            <a:spAutoFit/>
          </a:bodyPr>
          <a:lstStyle/>
          <a:p>
            <a:pPr algn="ctr" fontAlgn="auto">
              <a:spcBef>
                <a:spcPts val="0"/>
              </a:spcBef>
              <a:spcAft>
                <a:spcPts val="0"/>
              </a:spcAft>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God does nothing to alleviate needless suffering</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5" name="Rectangle 4"/>
          <p:cNvSpPr/>
          <p:nvPr/>
        </p:nvSpPr>
        <p:spPr>
          <a:xfrm>
            <a:off x="723900" y="5276207"/>
            <a:ext cx="7696200" cy="1200329"/>
          </a:xfrm>
          <a:prstGeom prst="rect">
            <a:avLst/>
          </a:prstGeom>
          <a:noFill/>
        </p:spPr>
        <p:txBody>
          <a:bodyPr>
            <a:spAutoFit/>
          </a:bodyPr>
          <a:lstStyle/>
          <a:p>
            <a:pPr algn="ctr" fontAlgn="auto">
              <a:spcBef>
                <a:spcPts val="0"/>
              </a:spcBef>
              <a:spcAft>
                <a:spcPts val="0"/>
              </a:spcAft>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Failing to act in a loving way would be unbearable for a loving being</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7729"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304800" y="304800"/>
            <a:ext cx="4108817" cy="923330"/>
          </a:xfrm>
          <a:prstGeom prst="rect">
            <a:avLst/>
          </a:prstGeom>
          <a:noFill/>
        </p:spPr>
        <p:txBody>
          <a:bodyPr wrap="none">
            <a:spAutoFit/>
          </a:bodyPr>
          <a:lstStyle/>
          <a:p>
            <a:pPr algn="ctr" fontAlgn="auto">
              <a:spcBef>
                <a:spcPts val="0"/>
              </a:spcBef>
              <a:spcAft>
                <a:spcPts val="0"/>
              </a:spcAft>
              <a:defRPr/>
            </a:pPr>
            <a:r>
              <a:rPr lang="en-US" sz="5400" b="1" spc="5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latin typeface="+mn-lt"/>
              </a:rPr>
              <a:t>God is Inert</a:t>
            </a:r>
            <a:endParaRPr lang="en-US" sz="5400" b="1" spc="5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latin typeface="+mn-lt"/>
            </a:endParaRPr>
          </a:p>
        </p:txBody>
      </p:sp>
      <p:sp>
        <p:nvSpPr>
          <p:cNvPr id="3" name="Rectangle 2"/>
          <p:cNvSpPr/>
          <p:nvPr/>
        </p:nvSpPr>
        <p:spPr>
          <a:xfrm>
            <a:off x="838200" y="1676400"/>
            <a:ext cx="6477001" cy="1200329"/>
          </a:xfrm>
          <a:prstGeom prst="rect">
            <a:avLst/>
          </a:prstGeom>
          <a:noFill/>
        </p:spPr>
        <p:txBody>
          <a:bodyPr>
            <a:spAutoFit/>
          </a:bodyPr>
          <a:lstStyle/>
          <a:p>
            <a:pPr algn="ctr" fontAlgn="auto">
              <a:spcBef>
                <a:spcPts val="0"/>
              </a:spcBef>
              <a:spcAft>
                <a:spcPts val="0"/>
              </a:spcAft>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God would not tolerate children being treated cruelly</a:t>
            </a:r>
          </a:p>
        </p:txBody>
      </p:sp>
      <p:sp>
        <p:nvSpPr>
          <p:cNvPr id="4" name="Rectangle 3"/>
          <p:cNvSpPr/>
          <p:nvPr/>
        </p:nvSpPr>
        <p:spPr>
          <a:xfrm>
            <a:off x="1151310" y="3429000"/>
            <a:ext cx="7459290" cy="646331"/>
          </a:xfrm>
          <a:prstGeom prst="rect">
            <a:avLst/>
          </a:prstGeom>
          <a:noFill/>
        </p:spPr>
        <p:txBody>
          <a:bodyPr>
            <a:spAutoFit/>
          </a:bodyPr>
          <a:lstStyle/>
          <a:p>
            <a:pPr algn="ctr" fontAlgn="auto">
              <a:spcBef>
                <a:spcPts val="0"/>
              </a:spcBef>
              <a:spcAft>
                <a:spcPts val="0"/>
              </a:spcAft>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God would not hide a cure for AIDS</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5" name="Rectangle 4"/>
          <p:cNvSpPr/>
          <p:nvPr/>
        </p:nvSpPr>
        <p:spPr>
          <a:xfrm>
            <a:off x="1295400" y="4399044"/>
            <a:ext cx="7696200" cy="2062103"/>
          </a:xfrm>
          <a:prstGeom prst="rect">
            <a:avLst/>
          </a:prstGeom>
          <a:noFill/>
        </p:spPr>
        <p:txBody>
          <a:bodyPr>
            <a:spAutoFit/>
          </a:bodyPr>
          <a:lstStyle/>
          <a:p>
            <a:pPr algn="ctr" fontAlgn="auto">
              <a:spcBef>
                <a:spcPts val="0"/>
              </a:spcBef>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We observe a dumb, mechanical universe that blindly treats everyone with the same random fortune and tragedy regardless of merit or purpose</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875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304800" y="304800"/>
            <a:ext cx="4108817" cy="923330"/>
          </a:xfrm>
          <a:prstGeom prst="rect">
            <a:avLst/>
          </a:prstGeom>
          <a:noFill/>
        </p:spPr>
        <p:txBody>
          <a:bodyPr wrap="none">
            <a:spAutoFit/>
          </a:bodyPr>
          <a:lstStyle/>
          <a:p>
            <a:pPr algn="ctr" fontAlgn="auto">
              <a:spcBef>
                <a:spcPts val="0"/>
              </a:spcBef>
              <a:spcAft>
                <a:spcPts val="0"/>
              </a:spcAft>
              <a:defRPr/>
            </a:pPr>
            <a:r>
              <a:rPr lang="en-US" sz="5400" b="1" spc="5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latin typeface="+mn-lt"/>
              </a:rPr>
              <a:t>God is Inert</a:t>
            </a:r>
            <a:endParaRPr lang="en-US" sz="5400" b="1" spc="5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latin typeface="+mn-lt"/>
            </a:endParaRPr>
          </a:p>
        </p:txBody>
      </p:sp>
      <p:sp>
        <p:nvSpPr>
          <p:cNvPr id="458755" name="TextBox 5"/>
          <p:cNvSpPr txBox="1">
            <a:spLocks noChangeArrowheads="1"/>
          </p:cNvSpPr>
          <p:nvPr/>
        </p:nvSpPr>
        <p:spPr bwMode="auto">
          <a:xfrm>
            <a:off x="2359025" y="2057400"/>
            <a:ext cx="1809750" cy="579438"/>
          </a:xfrm>
          <a:prstGeom prst="rect">
            <a:avLst/>
          </a:prstGeom>
          <a:noFill/>
          <a:ln w="9525">
            <a:noFill/>
            <a:miter lim="800000"/>
            <a:headEnd/>
            <a:tailEnd/>
          </a:ln>
        </p:spPr>
        <p:txBody>
          <a:bodyPr wrap="none">
            <a:prstTxWarp prst="textNoShape">
              <a:avLst/>
            </a:prstTxWarp>
            <a:spAutoFit/>
          </a:bodyPr>
          <a:lstStyle/>
          <a:p>
            <a:r>
              <a:rPr lang="en-US" sz="3200" b="1">
                <a:solidFill>
                  <a:srgbClr val="000000"/>
                </a:solidFill>
                <a:ea typeface="ＭＳ Ｐゴシック" pitchFamily="-72" charset="-128"/>
                <a:cs typeface="ＭＳ Ｐゴシック" pitchFamily="-72" charset="-128"/>
                <a:hlinkClick r:id="rId3"/>
              </a:rPr>
              <a:t>Invisible</a:t>
            </a:r>
            <a:endParaRPr lang="en-US" sz="3200" b="1">
              <a:solidFill>
                <a:srgbClr val="000000"/>
              </a:solidFill>
              <a:ea typeface="ＭＳ Ｐゴシック" pitchFamily="-72" charset="-128"/>
              <a:cs typeface="ＭＳ Ｐゴシック" pitchFamily="-72" charset="-128"/>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59778" name="Picture 1"/>
          <p:cNvPicPr>
            <a:picLocks noChangeAspect="1"/>
          </p:cNvPicPr>
          <p:nvPr/>
        </p:nvPicPr>
        <p:blipFill>
          <a:blip r:embed="rId2"/>
          <a:srcRect l="2072" r="37128" b="32140"/>
          <a:stretch>
            <a:fillRect/>
          </a:stretch>
        </p:blipFill>
        <p:spPr bwMode="auto">
          <a:xfrm>
            <a:off x="4648200" y="0"/>
            <a:ext cx="4495800" cy="6905625"/>
          </a:xfrm>
          <a:prstGeom prst="rect">
            <a:avLst/>
          </a:prstGeom>
          <a:noFill/>
          <a:ln w="9525">
            <a:noFill/>
            <a:miter lim="800000"/>
            <a:headEnd/>
            <a:tailEnd/>
          </a:ln>
        </p:spPr>
      </p:pic>
      <p:sp>
        <p:nvSpPr>
          <p:cNvPr id="3" name="Content Placeholder 2"/>
          <p:cNvSpPr>
            <a:spLocks noGrp="1"/>
          </p:cNvSpPr>
          <p:nvPr>
            <p:ph idx="1"/>
          </p:nvPr>
        </p:nvSpPr>
        <p:spPr>
          <a:xfrm>
            <a:off x="228600" y="1524000"/>
            <a:ext cx="4572000" cy="4602163"/>
          </a:xfrm>
          <a:extLst>
            <a:ext uri="{909E8E84-426E-40DD-AFC4-6F175D3DCCD1}"/>
            <a:ext uri="{91240B29-F687-4F45-9708-019B960494DF}"/>
            <a:ext uri="{AF507438-7753-43E0-B8FC-AC1667EBCBE1}"/>
          </a:extLst>
        </p:spPr>
        <p:txBody>
          <a:bodyPr/>
          <a:lstStyle/>
          <a:p>
            <a:pPr eaLnBrk="1" hangingPunct="1">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Omniscient?</a:t>
            </a:r>
          </a:p>
          <a:p>
            <a:pPr eaLnBrk="1" hangingPunct="1">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Omnipotent?</a:t>
            </a:r>
          </a:p>
          <a:p>
            <a:pPr eaLnBrk="1" hangingPunct="1">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Omnipresent?</a:t>
            </a:r>
          </a:p>
          <a:p>
            <a:pPr eaLnBrk="1" hangingPunct="1">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Omnibenevolent?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60802" name="Picture 2"/>
          <p:cNvPicPr>
            <a:picLocks noChangeAspect="1" noChangeArrowheads="1"/>
          </p:cNvPicPr>
          <p:nvPr/>
        </p:nvPicPr>
        <p:blipFill>
          <a:blip r:embed="rId2"/>
          <a:srcRect/>
          <a:stretch>
            <a:fillRect/>
          </a:stretch>
        </p:blipFill>
        <p:spPr bwMode="auto">
          <a:xfrm>
            <a:off x="4603750" y="0"/>
            <a:ext cx="4540250" cy="6858000"/>
          </a:xfrm>
          <a:prstGeom prst="rect">
            <a:avLst/>
          </a:prstGeom>
          <a:noFill/>
          <a:ln w="9525">
            <a:noFill/>
            <a:miter lim="800000"/>
            <a:headEnd/>
            <a:tailEnd/>
          </a:ln>
        </p:spPr>
      </p:pic>
      <p:sp>
        <p:nvSpPr>
          <p:cNvPr id="2" name="Rectangle 1"/>
          <p:cNvSpPr/>
          <p:nvPr/>
        </p:nvSpPr>
        <p:spPr>
          <a:xfrm>
            <a:off x="304800" y="838200"/>
            <a:ext cx="4298487" cy="1569660"/>
          </a:xfrm>
          <a:prstGeom prst="rect">
            <a:avLst/>
          </a:prstGeom>
          <a:noFill/>
        </p:spPr>
        <p:txBody>
          <a:bodyPr>
            <a:spAutoFit/>
          </a:bodyPr>
          <a:lstStyle/>
          <a:p>
            <a:pPr algn="ctr" fontAlgn="auto">
              <a:spcBef>
                <a:spcPts val="0"/>
              </a:spcBef>
              <a:spcAft>
                <a:spcPts val="0"/>
              </a:spcAft>
              <a:defRPr/>
            </a:pP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Obstacles to Happiness</a:t>
            </a:r>
            <a:endPar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ndParaRPr>
          </a:p>
        </p:txBody>
      </p:sp>
      <p:sp>
        <p:nvSpPr>
          <p:cNvPr id="4" name="Content Placeholder 2"/>
          <p:cNvSpPr txBox="1">
            <a:spLocks/>
          </p:cNvSpPr>
          <p:nvPr/>
        </p:nvSpPr>
        <p:spPr>
          <a:xfrm>
            <a:off x="457201" y="2819400"/>
            <a:ext cx="4146086" cy="3306763"/>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Fear of Death</a:t>
            </a:r>
          </a:p>
          <a:p>
            <a:pPr>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Fear of Pain</a:t>
            </a:r>
          </a:p>
          <a:p>
            <a:pPr>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Fear of the Gods</a:t>
            </a:r>
          </a:p>
        </p:txBody>
      </p:sp>
      <p:sp>
        <p:nvSpPr>
          <p:cNvPr id="3" name="Rectangle 2"/>
          <p:cNvSpPr/>
          <p:nvPr/>
        </p:nvSpPr>
        <p:spPr>
          <a:xfrm>
            <a:off x="4953000" y="376535"/>
            <a:ext cx="3147015" cy="923330"/>
          </a:xfrm>
          <a:prstGeom prst="rect">
            <a:avLst/>
          </a:prstGeom>
          <a:noFill/>
        </p:spPr>
        <p:txBody>
          <a:bodyPr wrap="none">
            <a:spAutoFit/>
          </a:bodyPr>
          <a:lstStyle/>
          <a:p>
            <a:pPr algn="ctr" fontAlgn="auto">
              <a:spcBef>
                <a:spcPts val="0"/>
              </a:spcBef>
              <a:spcAft>
                <a:spcPts val="0"/>
              </a:spcAft>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Epicurus</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ndParaRPr>
          </a:p>
        </p:txBody>
      </p:sp>
      <p:sp>
        <p:nvSpPr>
          <p:cNvPr id="5" name="Rectangle 4"/>
          <p:cNvSpPr/>
          <p:nvPr/>
        </p:nvSpPr>
        <p:spPr>
          <a:xfrm>
            <a:off x="4955275" y="5465107"/>
            <a:ext cx="3292888" cy="707886"/>
          </a:xfrm>
          <a:prstGeom prst="rect">
            <a:avLst/>
          </a:prstGeom>
          <a:noFill/>
        </p:spPr>
        <p:txBody>
          <a:bodyPr wrap="none">
            <a:spAutoFit/>
          </a:bodyPr>
          <a:lstStyle/>
          <a:p>
            <a:pPr algn="ctr" fontAlgn="auto">
              <a:spcBef>
                <a:spcPts val="0"/>
              </a:spcBef>
              <a:spcAft>
                <a:spcPts val="0"/>
              </a:spcAft>
              <a:defRPr/>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341-270 BCE</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ndParaRPr>
          </a:p>
        </p:txBody>
      </p:sp>
      <p:sp>
        <p:nvSpPr>
          <p:cNvPr id="7" name="TextBox 6"/>
          <p:cNvSpPr txBox="1">
            <a:spLocks noChangeArrowheads="1"/>
          </p:cNvSpPr>
          <p:nvPr/>
        </p:nvSpPr>
        <p:spPr bwMode="auto">
          <a:xfrm>
            <a:off x="976313" y="5942013"/>
            <a:ext cx="3011487" cy="457200"/>
          </a:xfrm>
          <a:prstGeom prst="rect">
            <a:avLst/>
          </a:prstGeom>
          <a:noFill/>
          <a:ln w="9525">
            <a:noFill/>
            <a:miter lim="800000"/>
            <a:headEnd/>
            <a:tailEnd/>
          </a:ln>
        </p:spPr>
        <p:txBody>
          <a:bodyPr wrap="none">
            <a:prstTxWarp prst="textNoShape">
              <a:avLst/>
            </a:prstTxWarp>
            <a:spAutoFit/>
          </a:bodyPr>
          <a:lstStyle/>
          <a:p>
            <a:r>
              <a:rPr lang="en-US" sz="2400" b="1">
                <a:ea typeface="ＭＳ Ｐゴシック" pitchFamily="-72" charset="-128"/>
                <a:cs typeface="ＭＳ Ｐゴシック" pitchFamily="-72" charset="-128"/>
                <a:hlinkClick r:id="rId3"/>
              </a:rPr>
              <a:t>Why Call Him God?</a:t>
            </a:r>
            <a:endParaRPr lang="en-US" sz="2400" b="1">
              <a:ea typeface="ＭＳ Ｐゴシック" pitchFamily="-72" charset="-128"/>
              <a:cs typeface="ＭＳ Ｐゴシック" pitchFamily="-72"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61826" name="Picture 2"/>
          <p:cNvPicPr>
            <a:picLocks noChangeAspect="1" noChangeArrowheads="1"/>
          </p:cNvPicPr>
          <p:nvPr/>
        </p:nvPicPr>
        <p:blipFill>
          <a:blip r:embed="rId2"/>
          <a:srcRect/>
          <a:stretch>
            <a:fillRect/>
          </a:stretch>
        </p:blipFill>
        <p:spPr bwMode="auto">
          <a:xfrm>
            <a:off x="838200" y="581025"/>
            <a:ext cx="7467600" cy="569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3282" name="Rectangle 2"/>
          <p:cNvSpPr>
            <a:spLocks noGrp="1" noChangeArrowheads="1"/>
          </p:cNvSpPr>
          <p:nvPr>
            <p:ph type="body" idx="1"/>
          </p:nvPr>
        </p:nvSpPr>
        <p:spPr>
          <a:xfrm>
            <a:off x="457200" y="728663"/>
            <a:ext cx="4114800" cy="5748337"/>
          </a:xfrm>
        </p:spPr>
        <p:txBody>
          <a:bodyPr/>
          <a:lstStyle/>
          <a:p>
            <a:r>
              <a:rPr lang="en-US" b="1" smtClean="0"/>
              <a:t>Religious unreason should acquire an even greater stigma in our discourse, given that it remains among the principle causes of armed conflict in our world</a:t>
            </a:r>
          </a:p>
          <a:p>
            <a:r>
              <a:rPr lang="en-US" b="1" smtClean="0"/>
              <a:t>Challenge Christians to present evidence of God’s existence</a:t>
            </a:r>
          </a:p>
          <a:p>
            <a:endParaRPr lang="en-US" b="1" smtClean="0"/>
          </a:p>
          <a:p>
            <a:endParaRPr lang="en-US" b="1" smtClean="0"/>
          </a:p>
          <a:p>
            <a:endParaRPr lang="en-US" b="1" smtClean="0"/>
          </a:p>
        </p:txBody>
      </p:sp>
      <p:pic>
        <p:nvPicPr>
          <p:cNvPr id="169987" name="Picture 4"/>
          <p:cNvPicPr>
            <a:picLocks noChangeAspect="1" noChangeArrowheads="1"/>
          </p:cNvPicPr>
          <p:nvPr/>
        </p:nvPicPr>
        <p:blipFill>
          <a:blip r:embed="rId3">
            <a:extLst>
              <a:ext uri="{28A0092B-C50C-407E-A947-70E740481C1C}"/>
            </a:extLst>
          </a:blip>
          <a:srcRect r="801"/>
          <a:stretch>
            <a:fillRect/>
          </a:stretch>
        </p:blipFill>
        <p:spPr bwMode="auto">
          <a:xfrm>
            <a:off x="4724404" y="728663"/>
            <a:ext cx="4137025" cy="52054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3282">
                                            <p:txEl>
                                              <p:pRg st="0" end="0"/>
                                            </p:txEl>
                                          </p:spTgt>
                                        </p:tgtEl>
                                        <p:attrNameLst>
                                          <p:attrName>style.visibility</p:attrName>
                                        </p:attrNameLst>
                                      </p:cBhvr>
                                      <p:to>
                                        <p:strVal val="visible"/>
                                      </p:to>
                                    </p:set>
                                    <p:animEffect transition="in" filter="fade">
                                      <p:cBhvr>
                                        <p:cTn id="7" dur="500"/>
                                        <p:tgtEl>
                                          <p:spTgt spid="3532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3282">
                                            <p:txEl>
                                              <p:pRg st="1" end="1"/>
                                            </p:txEl>
                                          </p:spTgt>
                                        </p:tgtEl>
                                        <p:attrNameLst>
                                          <p:attrName>style.visibility</p:attrName>
                                        </p:attrNameLst>
                                      </p:cBhvr>
                                      <p:to>
                                        <p:strVal val="visible"/>
                                      </p:to>
                                    </p:set>
                                    <p:animEffect transition="in" filter="fade">
                                      <p:cBhvr>
                                        <p:cTn id="12" dur="500"/>
                                        <p:tgtEl>
                                          <p:spTgt spid="3532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2" grpId="0" build="p"/>
    </p:bld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462850" name="Picture 3" descr="Tsunami TIME"/>
          <p:cNvPicPr>
            <a:picLocks noChangeAspect="1" noChangeArrowheads="1"/>
          </p:cNvPicPr>
          <p:nvPr/>
        </p:nvPicPr>
        <p:blipFill>
          <a:blip r:embed="rId3"/>
          <a:srcRect/>
          <a:stretch>
            <a:fillRect/>
          </a:stretch>
        </p:blipFill>
        <p:spPr bwMode="auto">
          <a:xfrm>
            <a:off x="0" y="304800"/>
            <a:ext cx="4648200" cy="6192838"/>
          </a:xfrm>
          <a:prstGeom prst="rect">
            <a:avLst/>
          </a:prstGeom>
          <a:noFill/>
          <a:ln w="9525">
            <a:noFill/>
            <a:miter lim="800000"/>
            <a:headEnd/>
            <a:tailEnd/>
          </a:ln>
        </p:spPr>
      </p:pic>
      <p:pic>
        <p:nvPicPr>
          <p:cNvPr id="462851" name="Picture 4" descr="Newsweek Katrina"/>
          <p:cNvPicPr>
            <a:picLocks noChangeAspect="1" noChangeArrowheads="1"/>
          </p:cNvPicPr>
          <p:nvPr/>
        </p:nvPicPr>
        <p:blipFill>
          <a:blip r:embed="rId4"/>
          <a:srcRect r="1553" b="810"/>
          <a:stretch>
            <a:fillRect/>
          </a:stretch>
        </p:blipFill>
        <p:spPr bwMode="auto">
          <a:xfrm>
            <a:off x="4405313" y="304800"/>
            <a:ext cx="4760912"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04800" y="274638"/>
            <a:ext cx="8686800" cy="1477962"/>
          </a:xfrm>
          <a:extLst>
            <a:ext uri="{909E8E84-426E-40DD-AFC4-6F175D3DCCD1}"/>
            <a:ext uri="{91240B29-F687-4F45-9708-019B960494DF}"/>
            <a:ext uri="{AF507438-7753-43E0-B8FC-AC1667EBCBE1}"/>
          </a:extLst>
        </p:spPr>
        <p:txBody>
          <a:bodyPr/>
          <a:lstStyle/>
          <a:p>
            <a:pPr eaLnBrk="1" hangingPunct="1">
              <a:defRPr/>
            </a:pPr>
            <a:r>
              <a:rPr lang="en-US" sz="3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a typeface="+mj-ea"/>
                <a:cs typeface="+mj-cs"/>
              </a:rPr>
              <a:t>Religion divorces morality from reality of human and animal suffering</a:t>
            </a:r>
          </a:p>
        </p:txBody>
      </p:sp>
      <p:sp>
        <p:nvSpPr>
          <p:cNvPr id="30723" name="Rectangle 3"/>
          <p:cNvSpPr>
            <a:spLocks noGrp="1" noChangeArrowheads="1"/>
          </p:cNvSpPr>
          <p:nvPr>
            <p:ph type="body" idx="1"/>
          </p:nvPr>
        </p:nvSpPr>
        <p:spPr>
          <a:xfrm>
            <a:off x="927100" y="3886200"/>
            <a:ext cx="7759700" cy="2667000"/>
          </a:xfrm>
        </p:spPr>
        <p:txBody>
          <a:bodyPr/>
          <a:lstStyle/>
          <a:p>
            <a:pPr eaLnBrk="1" hangingPunct="1">
              <a:defRPr/>
            </a:pPr>
            <a:r>
              <a:rPr lang="en-US" b="1" dirty="0">
                <a:solidFill>
                  <a:schemeClr val="accent3"/>
                </a:solidFill>
                <a:ea typeface="+mn-ea"/>
                <a:cs typeface="+mn-cs"/>
              </a:rPr>
              <a:t>30% of US sex-</a:t>
            </a:r>
            <a:r>
              <a:rPr lang="en-US" b="1" dirty="0" err="1">
                <a:solidFill>
                  <a:schemeClr val="accent3"/>
                </a:solidFill>
                <a:ea typeface="+mn-ea"/>
                <a:cs typeface="+mn-cs"/>
              </a:rPr>
              <a:t>ed</a:t>
            </a:r>
            <a:r>
              <a:rPr lang="en-US" b="1" dirty="0">
                <a:solidFill>
                  <a:schemeClr val="accent3"/>
                </a:solidFill>
                <a:ea typeface="+mn-ea"/>
                <a:cs typeface="+mn-cs"/>
              </a:rPr>
              <a:t> programs teach abstinence only</a:t>
            </a:r>
          </a:p>
          <a:p>
            <a:pPr eaLnBrk="1" hangingPunct="1">
              <a:defRPr/>
            </a:pPr>
            <a:r>
              <a:rPr lang="en-US" b="1" dirty="0">
                <a:solidFill>
                  <a:schemeClr val="accent3"/>
                </a:solidFill>
                <a:ea typeface="+mn-ea"/>
                <a:cs typeface="+mn-cs"/>
              </a:rPr>
              <a:t>American girls 4-5 times more likely to become pregnant, have a baby, or get an abortion</a:t>
            </a:r>
          </a:p>
        </p:txBody>
      </p:sp>
      <p:pic>
        <p:nvPicPr>
          <p:cNvPr id="464900" name="Picture 4" descr="wait_for_the_bling"/>
          <p:cNvPicPr>
            <a:picLocks noChangeAspect="1" noChangeArrowheads="1"/>
          </p:cNvPicPr>
          <p:nvPr/>
        </p:nvPicPr>
        <p:blipFill>
          <a:blip r:embed="rId3"/>
          <a:srcRect/>
          <a:stretch>
            <a:fillRect/>
          </a:stretch>
        </p:blipFill>
        <p:spPr bwMode="auto">
          <a:xfrm>
            <a:off x="927100" y="1762125"/>
            <a:ext cx="3571875" cy="2038350"/>
          </a:xfrm>
          <a:prstGeom prst="rect">
            <a:avLst/>
          </a:prstGeom>
          <a:noFill/>
          <a:ln w="9525">
            <a:noFill/>
            <a:miter lim="800000"/>
            <a:headEnd/>
            <a:tailEnd/>
          </a:ln>
        </p:spPr>
      </p:pic>
      <p:pic>
        <p:nvPicPr>
          <p:cNvPr id="464901" name="Picture 4" descr="wait_for_the_bling"/>
          <p:cNvPicPr>
            <a:picLocks noChangeAspect="1" noChangeArrowheads="1"/>
          </p:cNvPicPr>
          <p:nvPr/>
        </p:nvPicPr>
        <p:blipFill>
          <a:blip r:embed="rId3"/>
          <a:srcRect/>
          <a:stretch>
            <a:fillRect/>
          </a:stretch>
        </p:blipFill>
        <p:spPr bwMode="auto">
          <a:xfrm>
            <a:off x="4498975" y="1762125"/>
            <a:ext cx="3571875" cy="203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466946" name="Picture 5" descr="CreationofEveMichelangeloLRG"/>
          <p:cNvPicPr>
            <a:picLocks noChangeAspect="1" noChangeArrowheads="1"/>
          </p:cNvPicPr>
          <p:nvPr/>
        </p:nvPicPr>
        <p:blipFill>
          <a:blip r:embed="rId2"/>
          <a:srcRect l="1042" r="3613"/>
          <a:stretch>
            <a:fillRect/>
          </a:stretch>
        </p:blipFill>
        <p:spPr bwMode="auto">
          <a:xfrm>
            <a:off x="12700" y="30163"/>
            <a:ext cx="9131300" cy="6796087"/>
          </a:xfrm>
          <a:prstGeom prst="rect">
            <a:avLst/>
          </a:prstGeom>
          <a:noFill/>
          <a:ln w="9525">
            <a:noFill/>
            <a:miter lim="800000"/>
            <a:headEnd/>
            <a:tailEnd/>
          </a:ln>
        </p:spPr>
      </p:pic>
      <p:sp>
        <p:nvSpPr>
          <p:cNvPr id="175110" name="Text Box 6"/>
          <p:cNvSpPr txBox="1">
            <a:spLocks noChangeArrowheads="1"/>
          </p:cNvSpPr>
          <p:nvPr/>
        </p:nvSpPr>
        <p:spPr bwMode="auto">
          <a:xfrm>
            <a:off x="2855913" y="4256088"/>
            <a:ext cx="5297487" cy="2123658"/>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sz="4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If God exists, He is the most prolific abortionist of </a:t>
            </a:r>
            <a:r>
              <a:rPr lang="en-US" sz="4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all</a:t>
            </a:r>
            <a:endParaRPr lang="en-US" sz="4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xfrm>
            <a:off x="685800" y="838200"/>
            <a:ext cx="3657600" cy="5287963"/>
          </a:xfrm>
        </p:spPr>
        <p:txBody>
          <a:bodyPr/>
          <a:lstStyle/>
          <a:p>
            <a:pPr eaLnBrk="1" hangingPunct="1">
              <a:defRPr/>
            </a:pPr>
            <a:r>
              <a:rPr lang="en-US" b="1" dirty="0">
                <a:solidFill>
                  <a:schemeClr val="accent3"/>
                </a:solidFill>
                <a:ea typeface="+mn-ea"/>
                <a:cs typeface="+mn-cs"/>
              </a:rPr>
              <a:t>50% of all conceptions end in spontaneous abortion</a:t>
            </a:r>
          </a:p>
          <a:p>
            <a:pPr eaLnBrk="1" hangingPunct="1">
              <a:defRPr/>
            </a:pPr>
            <a:r>
              <a:rPr lang="en-US" b="1" dirty="0">
                <a:solidFill>
                  <a:schemeClr val="accent3"/>
                </a:solidFill>
                <a:ea typeface="+mn-ea"/>
                <a:cs typeface="+mn-cs"/>
              </a:rPr>
              <a:t>20% of all recognized pregnancies end in miscarriage</a:t>
            </a:r>
          </a:p>
        </p:txBody>
      </p:sp>
      <p:pic>
        <p:nvPicPr>
          <p:cNvPr id="32771" name="Picture 3" descr="Blastocyst"/>
          <p:cNvPicPr>
            <a:picLocks noChangeAspect="1" noChangeArrowheads="1"/>
          </p:cNvPicPr>
          <p:nvPr/>
        </p:nvPicPr>
        <p:blipFill>
          <a:blip r:embed="rId3">
            <a:extLst>
              <a:ext uri="{28A0092B-C50C-407E-A947-70E740481C1C}"/>
            </a:extLst>
          </a:blip>
          <a:srcRect/>
          <a:stretch>
            <a:fillRect/>
          </a:stretch>
        </p:blipFill>
        <p:spPr bwMode="auto">
          <a:xfrm>
            <a:off x="4017963" y="973138"/>
            <a:ext cx="4710112" cy="4792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04800" y="274638"/>
            <a:ext cx="3533775" cy="2782887"/>
          </a:xfrm>
          <a:extLst>
            <a:ext uri="{909E8E84-426E-40DD-AFC4-6F175D3DCCD1}"/>
            <a:ext uri="{91240B29-F687-4F45-9708-019B960494DF}"/>
            <a:ext uri="{AF507438-7753-43E0-B8FC-AC1667EBCBE1}"/>
          </a:extLst>
        </p:spPr>
        <p:txBody>
          <a:bodyPr/>
          <a:lstStyle/>
          <a:p>
            <a:pPr eaLnBrk="1" hangingPunct="1">
              <a:defRPr/>
            </a:pPr>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a typeface="+mj-ea"/>
                <a:cs typeface="+mj-cs"/>
              </a:rPr>
              <a:t>God is not Omnipotent or Omniscient</a:t>
            </a:r>
          </a:p>
        </p:txBody>
      </p:sp>
      <p:sp>
        <p:nvSpPr>
          <p:cNvPr id="40963" name="Rectangle 3"/>
          <p:cNvSpPr>
            <a:spLocks noGrp="1" noChangeArrowheads="1"/>
          </p:cNvSpPr>
          <p:nvPr>
            <p:ph type="body" idx="1"/>
          </p:nvPr>
        </p:nvSpPr>
        <p:spPr>
          <a:xfrm>
            <a:off x="457200" y="3429000"/>
            <a:ext cx="3319463" cy="3059113"/>
          </a:xfrm>
        </p:spPr>
        <p:txBody>
          <a:bodyPr/>
          <a:lstStyle/>
          <a:p>
            <a:pPr eaLnBrk="1" hangingPunct="1"/>
            <a:r>
              <a:rPr lang="en-US" b="1">
                <a:solidFill>
                  <a:schemeClr val="bg1"/>
                </a:solidFill>
              </a:rPr>
              <a:t>Electricity?</a:t>
            </a:r>
          </a:p>
          <a:p>
            <a:pPr eaLnBrk="1" hangingPunct="1"/>
            <a:r>
              <a:rPr lang="en-US" b="1">
                <a:solidFill>
                  <a:schemeClr val="bg1"/>
                </a:solidFill>
              </a:rPr>
              <a:t>DNA?</a:t>
            </a:r>
          </a:p>
          <a:p>
            <a:pPr eaLnBrk="1" hangingPunct="1"/>
            <a:r>
              <a:rPr lang="en-US" b="1">
                <a:solidFill>
                  <a:schemeClr val="bg1"/>
                </a:solidFill>
              </a:rPr>
              <a:t>Age &amp; Size of the Universe?</a:t>
            </a:r>
          </a:p>
        </p:txBody>
      </p:sp>
      <p:pic>
        <p:nvPicPr>
          <p:cNvPr id="470020" name="Picture 4" descr="Newsweek"/>
          <p:cNvPicPr>
            <a:picLocks noChangeAspect="1" noChangeArrowheads="1"/>
          </p:cNvPicPr>
          <p:nvPr/>
        </p:nvPicPr>
        <p:blipFill>
          <a:blip r:embed="rId3"/>
          <a:srcRect l="2145" r="1056" b="548"/>
          <a:stretch>
            <a:fillRect/>
          </a:stretch>
        </p:blipFill>
        <p:spPr bwMode="auto">
          <a:xfrm>
            <a:off x="4017963" y="0"/>
            <a:ext cx="51435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500"/>
                                        <p:tgtEl>
                                          <p:spTgt spid="40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fade">
                                      <p:cBhvr>
                                        <p:cTn id="12" dur="500"/>
                                        <p:tgtEl>
                                          <p:spTgt spid="409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Effect transition="in" filter="fade">
                                      <p:cBhvr>
                                        <p:cTn id="17" dur="500"/>
                                        <p:tgtEl>
                                          <p:spTgt spid="409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472066" name="Picture 4" descr="Carl Sagan"/>
          <p:cNvPicPr>
            <a:picLocks noChangeAspect="1" noChangeArrowheads="1"/>
          </p:cNvPicPr>
          <p:nvPr/>
        </p:nvPicPr>
        <p:blipFill>
          <a:blip r:embed="rId2"/>
          <a:srcRect r="1967" b="845"/>
          <a:stretch>
            <a:fillRect/>
          </a:stretch>
        </p:blipFill>
        <p:spPr bwMode="auto">
          <a:xfrm>
            <a:off x="2159000" y="66675"/>
            <a:ext cx="5173663" cy="6721475"/>
          </a:xfrm>
          <a:prstGeom prst="rect">
            <a:avLst/>
          </a:prstGeom>
          <a:noFill/>
          <a:ln w="9525">
            <a:noFill/>
            <a:miter lim="800000"/>
            <a:headEnd/>
            <a:tailEnd/>
          </a:ln>
        </p:spPr>
      </p:pic>
      <p:pic>
        <p:nvPicPr>
          <p:cNvPr id="157702" name="Picture 6" descr="cosmos"/>
          <p:cNvPicPr>
            <a:picLocks noChangeAspect="1" noChangeArrowheads="1"/>
          </p:cNvPicPr>
          <p:nvPr/>
        </p:nvPicPr>
        <p:blipFill>
          <a:blip r:embed="rId3"/>
          <a:srcRect/>
          <a:stretch>
            <a:fillRect/>
          </a:stretch>
        </p:blipFill>
        <p:spPr bwMode="auto">
          <a:xfrm>
            <a:off x="5181600" y="1219200"/>
            <a:ext cx="3533775" cy="4524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7702"/>
                                        </p:tgtEl>
                                        <p:attrNameLst>
                                          <p:attrName>style.visibility</p:attrName>
                                        </p:attrNameLst>
                                      </p:cBhvr>
                                      <p:to>
                                        <p:strVal val="visible"/>
                                      </p:to>
                                    </p:set>
                                    <p:animEffect transition="in" filter="fade">
                                      <p:cBhvr>
                                        <p:cTn id="7" dur="500"/>
                                        <p:tgtEl>
                                          <p:spTgt spid="157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164868" name="Picture 4" descr="School Prize1"/>
          <p:cNvPicPr>
            <a:picLocks noChangeAspect="1" noChangeArrowheads="1"/>
          </p:cNvPicPr>
          <p:nvPr/>
        </p:nvPicPr>
        <p:blipFill rotWithShape="1">
          <a:blip r:embed="rId2" cstate="print">
            <a:extLst>
              <a:ext uri="{28A0092B-C50C-407E-A947-70E740481C1C}"/>
            </a:extLst>
          </a:blip>
          <a:srcRect t="6102" r="2916"/>
          <a:stretch/>
        </p:blipFill>
        <p:spPr bwMode="auto">
          <a:xfrm>
            <a:off x="1490663" y="304800"/>
            <a:ext cx="6132512" cy="58044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 name="Picture 5" descr="Cosmos Prize"/>
          <p:cNvPicPr>
            <a:picLocks noChangeAspect="1" noChangeArrowheads="1"/>
          </p:cNvPicPr>
          <p:nvPr/>
        </p:nvPicPr>
        <p:blipFill>
          <a:blip r:embed="rId3"/>
          <a:srcRect t="17661" b="23624"/>
          <a:stretch>
            <a:fillRect/>
          </a:stretch>
        </p:blipFill>
        <p:spPr bwMode="auto">
          <a:xfrm>
            <a:off x="655638" y="304800"/>
            <a:ext cx="8096250" cy="6308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74114" name="Picture 2"/>
          <p:cNvPicPr>
            <a:picLocks noChangeAspect="1" noChangeArrowheads="1"/>
          </p:cNvPicPr>
          <p:nvPr/>
        </p:nvPicPr>
        <p:blipFill>
          <a:blip r:embed="rId2"/>
          <a:srcRect l="2238" r="7014"/>
          <a:stretch>
            <a:fillRect/>
          </a:stretch>
        </p:blipFill>
        <p:spPr bwMode="auto">
          <a:xfrm>
            <a:off x="-3175" y="152400"/>
            <a:ext cx="9144000" cy="655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513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609600" y="914400"/>
            <a:ext cx="6494277" cy="646331"/>
          </a:xfrm>
          <a:prstGeom prst="rect">
            <a:avLst/>
          </a:prstGeom>
          <a:noFill/>
        </p:spPr>
        <p:txBody>
          <a:bodyPr wrap="none">
            <a:spAutoFit/>
          </a:bodyPr>
          <a:lstStyle/>
          <a:p>
            <a:pPr algn="ctr" fontAlgn="auto">
              <a:spcBef>
                <a:spcPts val="0"/>
              </a:spcBef>
              <a:spcAft>
                <a:spcPts val="0"/>
              </a:spcAft>
              <a:defRPr/>
            </a:pP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Kalam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Cosmological Argument</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76162" name="Picture 2"/>
          <p:cNvPicPr>
            <a:picLocks noChangeAspect="1" noChangeArrowheads="1"/>
          </p:cNvPicPr>
          <p:nvPr/>
        </p:nvPicPr>
        <p:blipFill>
          <a:blip r:embed="rId2"/>
          <a:srcRect/>
          <a:stretch>
            <a:fillRect/>
          </a:stretch>
        </p:blipFill>
        <p:spPr bwMode="auto">
          <a:xfrm>
            <a:off x="1533525" y="381000"/>
            <a:ext cx="59436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4318000" y="457200"/>
            <a:ext cx="4200525" cy="428625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10243" name="Picture 3"/>
          <p:cNvPicPr>
            <a:picLocks noChangeAspect="1" noChangeArrowheads="1"/>
          </p:cNvPicPr>
          <p:nvPr/>
        </p:nvPicPr>
        <p:blipFill>
          <a:blip r:embed="rId3"/>
          <a:srcRect/>
          <a:stretch>
            <a:fillRect/>
          </a:stretch>
        </p:blipFill>
        <p:spPr bwMode="auto">
          <a:xfrm>
            <a:off x="685800" y="338138"/>
            <a:ext cx="3114675" cy="45243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345091" name="TextBox 1"/>
          <p:cNvSpPr txBox="1">
            <a:spLocks noChangeArrowheads="1"/>
          </p:cNvSpPr>
          <p:nvPr/>
        </p:nvSpPr>
        <p:spPr bwMode="auto">
          <a:xfrm>
            <a:off x="533400" y="5038725"/>
            <a:ext cx="8153400" cy="1800225"/>
          </a:xfrm>
          <a:prstGeom prst="rect">
            <a:avLst/>
          </a:prstGeom>
          <a:noFill/>
          <a:ln w="9525">
            <a:noFill/>
            <a:miter lim="800000"/>
            <a:headEnd/>
            <a:tailEnd/>
          </a:ln>
        </p:spPr>
        <p:txBody>
          <a:bodyPr>
            <a:prstTxWarp prst="textNoShape">
              <a:avLst/>
            </a:prstTxWarp>
            <a:spAutoFit/>
          </a:bodyPr>
          <a:lstStyle/>
          <a:p>
            <a:pPr algn="ctr"/>
            <a:r>
              <a:rPr lang="en-US" sz="2800" b="1">
                <a:latin typeface="Calibri" pitchFamily="-72" charset="0"/>
                <a:ea typeface="ＭＳ Ｐゴシック" pitchFamily="-72" charset="-128"/>
                <a:cs typeface="ＭＳ Ｐゴシック" pitchFamily="-72" charset="-128"/>
              </a:rPr>
              <a:t>When we enter the public square, we are obliged to talk to each other in terms we can share and understand, not in ways that are tied to our specific “comprehensive doctrines”</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7185" name="Picture 2"/>
          <p:cNvPicPr>
            <a:picLocks noChangeAspect="1" noChangeArrowheads="1"/>
          </p:cNvPicPr>
          <p:nvPr/>
        </p:nvPicPr>
        <p:blipFill>
          <a:blip r:embed="rId2"/>
          <a:srcRect l="1192"/>
          <a:stretch>
            <a:fillRect/>
          </a:stretch>
        </p:blipFill>
        <p:spPr bwMode="auto">
          <a:xfrm>
            <a:off x="0" y="0"/>
            <a:ext cx="9153525" cy="6858000"/>
          </a:xfrm>
          <a:prstGeom prst="rect">
            <a:avLst/>
          </a:prstGeom>
          <a:noFill/>
          <a:ln w="9525">
            <a:noFill/>
            <a:miter lim="800000"/>
            <a:headEnd/>
            <a:tailEnd/>
          </a:ln>
        </p:spPr>
      </p:pic>
      <p:sp>
        <p:nvSpPr>
          <p:cNvPr id="2" name="Rectangle 1"/>
          <p:cNvSpPr/>
          <p:nvPr/>
        </p:nvSpPr>
        <p:spPr>
          <a:xfrm>
            <a:off x="297976" y="2276"/>
            <a:ext cx="8763000" cy="1077218"/>
          </a:xfrm>
          <a:prstGeom prst="rect">
            <a:avLst/>
          </a:prstGeom>
          <a:noFill/>
        </p:spPr>
        <p:txBody>
          <a:bodyPr>
            <a:spAutoFit/>
          </a:bodyPr>
          <a:lstStyle/>
          <a:p>
            <a:pPr fontAlgn="auto">
              <a:spcBef>
                <a:spcPts val="0"/>
              </a:spcBef>
              <a:spcAft>
                <a:spcPts val="0"/>
              </a:spcAft>
              <a:defRPr/>
            </a:pPr>
            <a:r>
              <a:rPr lang="en-US"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Lawrence Krauss:   </a:t>
            </a:r>
          </a:p>
          <a:p>
            <a:pPr fontAlgn="auto">
              <a:spcBef>
                <a:spcPts val="0"/>
              </a:spcBef>
              <a:spcAft>
                <a:spcPts val="0"/>
              </a:spcAft>
              <a:defRPr/>
            </a:pPr>
            <a:r>
              <a:rPr lang="en-US"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Internationally renown theoretical physicist</a:t>
            </a:r>
            <a:endParaRPr lang="en-US"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ndParaRPr>
          </a:p>
        </p:txBody>
      </p:sp>
      <p:pic>
        <p:nvPicPr>
          <p:cNvPr id="3" name="Picture 2"/>
          <p:cNvPicPr>
            <a:picLocks noChangeAspect="1"/>
          </p:cNvPicPr>
          <p:nvPr/>
        </p:nvPicPr>
        <p:blipFill>
          <a:blip r:embed="rId3"/>
          <a:srcRect l="2895" r="26721" b="21593"/>
          <a:stretch>
            <a:fillRect/>
          </a:stretch>
        </p:blipFill>
        <p:spPr bwMode="auto">
          <a:xfrm rot="173029">
            <a:off x="5386388" y="1347788"/>
            <a:ext cx="3332162" cy="5108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8209" name="Picture 2"/>
          <p:cNvPicPr>
            <a:picLocks noChangeAspect="1" noChangeArrowheads="1"/>
          </p:cNvPicPr>
          <p:nvPr/>
        </p:nvPicPr>
        <p:blipFill>
          <a:blip r:embed="rId2"/>
          <a:srcRect l="1192"/>
          <a:stretch>
            <a:fillRect/>
          </a:stretch>
        </p:blipFill>
        <p:spPr bwMode="auto">
          <a:xfrm>
            <a:off x="0" y="0"/>
            <a:ext cx="9153525" cy="6858000"/>
          </a:xfrm>
          <a:prstGeom prst="rect">
            <a:avLst/>
          </a:prstGeom>
          <a:noFill/>
          <a:ln w="9525">
            <a:noFill/>
            <a:miter lim="800000"/>
            <a:headEnd/>
            <a:tailEnd/>
          </a:ln>
        </p:spPr>
      </p:pic>
      <p:sp>
        <p:nvSpPr>
          <p:cNvPr id="2" name="Rectangle 1"/>
          <p:cNvSpPr/>
          <p:nvPr/>
        </p:nvSpPr>
        <p:spPr>
          <a:xfrm>
            <a:off x="297976" y="2276"/>
            <a:ext cx="8763000" cy="1077218"/>
          </a:xfrm>
          <a:prstGeom prst="rect">
            <a:avLst/>
          </a:prstGeom>
          <a:noFill/>
        </p:spPr>
        <p:txBody>
          <a:bodyPr>
            <a:spAutoFit/>
          </a:bodyPr>
          <a:lstStyle/>
          <a:p>
            <a:pPr fontAlgn="auto">
              <a:spcBef>
                <a:spcPts val="0"/>
              </a:spcBef>
              <a:spcAft>
                <a:spcPts val="0"/>
              </a:spcAft>
              <a:defRPr/>
            </a:pPr>
            <a:r>
              <a:rPr lang="en-US"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Lawrence Krauss:   </a:t>
            </a:r>
          </a:p>
          <a:p>
            <a:pPr fontAlgn="auto">
              <a:spcBef>
                <a:spcPts val="0"/>
              </a:spcBef>
              <a:spcAft>
                <a:spcPts val="0"/>
              </a:spcAft>
              <a:defRPr/>
            </a:pPr>
            <a:r>
              <a:rPr lang="en-US"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Internationally renown theoretical physicist</a:t>
            </a:r>
            <a:endParaRPr lang="en-US"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ndParaRPr>
          </a:p>
        </p:txBody>
      </p:sp>
      <p:sp>
        <p:nvSpPr>
          <p:cNvPr id="478211" name="TextBox 3"/>
          <p:cNvSpPr txBox="1">
            <a:spLocks noChangeArrowheads="1"/>
          </p:cNvSpPr>
          <p:nvPr/>
        </p:nvSpPr>
        <p:spPr bwMode="auto">
          <a:xfrm>
            <a:off x="6040438" y="4630738"/>
            <a:ext cx="2994025" cy="457200"/>
          </a:xfrm>
          <a:prstGeom prst="rect">
            <a:avLst/>
          </a:prstGeom>
          <a:noFill/>
          <a:ln w="9525">
            <a:noFill/>
            <a:miter lim="800000"/>
            <a:headEnd/>
            <a:tailEnd/>
          </a:ln>
        </p:spPr>
        <p:txBody>
          <a:bodyPr wrap="none">
            <a:prstTxWarp prst="textNoShape">
              <a:avLst/>
            </a:prstTxWarp>
            <a:spAutoFit/>
          </a:bodyPr>
          <a:lstStyle/>
          <a:p>
            <a:r>
              <a:rPr lang="en-US" sz="2400" b="1">
                <a:ea typeface="ＭＳ Ｐゴシック" pitchFamily="-72" charset="-128"/>
                <a:cs typeface="ＭＳ Ｐゴシック" pitchFamily="-72" charset="-128"/>
                <a:hlinkClick r:id="rId3"/>
              </a:rPr>
              <a:t>Something Nothing</a:t>
            </a:r>
            <a:endParaRPr lang="en-US" sz="2400" b="1">
              <a:ea typeface="ＭＳ Ｐゴシック" pitchFamily="-72" charset="-128"/>
              <a:cs typeface="ＭＳ Ｐゴシック" pitchFamily="-72" charset="-128"/>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9233" name="Picture 2"/>
          <p:cNvPicPr>
            <a:picLocks noChangeAspect="1" noChangeArrowheads="1"/>
          </p:cNvPicPr>
          <p:nvPr/>
        </p:nvPicPr>
        <p:blipFill>
          <a:blip r:embed="rId2"/>
          <a:srcRect l="22932" r="2260"/>
          <a:stretch>
            <a:fillRect/>
          </a:stretch>
        </p:blipFill>
        <p:spPr bwMode="auto">
          <a:xfrm>
            <a:off x="0" y="0"/>
            <a:ext cx="9144000" cy="6872288"/>
          </a:xfrm>
          <a:prstGeom prst="rect">
            <a:avLst/>
          </a:prstGeom>
          <a:noFill/>
          <a:ln w="9525">
            <a:noFill/>
            <a:miter lim="800000"/>
            <a:headEnd/>
            <a:tailEnd/>
          </a:ln>
        </p:spPr>
      </p:pic>
      <p:pic>
        <p:nvPicPr>
          <p:cNvPr id="479234" name="Picture 1"/>
          <p:cNvPicPr>
            <a:picLocks noChangeAspect="1"/>
          </p:cNvPicPr>
          <p:nvPr/>
        </p:nvPicPr>
        <p:blipFill>
          <a:blip r:embed="rId3"/>
          <a:srcRect l="4752" t="8772" r="13007"/>
          <a:stretch>
            <a:fillRect/>
          </a:stretch>
        </p:blipFill>
        <p:spPr bwMode="auto">
          <a:xfrm>
            <a:off x="30163" y="0"/>
            <a:ext cx="3627437" cy="3017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0257" name="Picture 2"/>
          <p:cNvPicPr>
            <a:picLocks noChangeAspect="1" noChangeArrowheads="1"/>
          </p:cNvPicPr>
          <p:nvPr/>
        </p:nvPicPr>
        <p:blipFill>
          <a:blip r:embed="rId2"/>
          <a:srcRect t="21649" b="3696"/>
          <a:stretch>
            <a:fillRect/>
          </a:stretch>
        </p:blipFill>
        <p:spPr bwMode="auto">
          <a:xfrm>
            <a:off x="0" y="0"/>
            <a:ext cx="9186863" cy="6858000"/>
          </a:xfrm>
          <a:prstGeom prst="rect">
            <a:avLst/>
          </a:prstGeom>
          <a:noFill/>
          <a:ln w="9525">
            <a:noFill/>
            <a:miter lim="800000"/>
            <a:headEnd/>
            <a:tailEnd/>
          </a:ln>
        </p:spPr>
      </p:pic>
      <p:sp>
        <p:nvSpPr>
          <p:cNvPr id="2" name="Rectangle 1"/>
          <p:cNvSpPr/>
          <p:nvPr/>
        </p:nvSpPr>
        <p:spPr>
          <a:xfrm>
            <a:off x="726768" y="1295400"/>
            <a:ext cx="7732749" cy="3477875"/>
          </a:xfrm>
          <a:prstGeom prst="rect">
            <a:avLst/>
          </a:prstGeom>
          <a:noFill/>
        </p:spPr>
        <p:txBody>
          <a:bodyPr>
            <a:spAutoFit/>
          </a:bodyPr>
          <a:lstStyle/>
          <a:p>
            <a:pPr algn="ctr" fontAlgn="auto">
              <a:spcBef>
                <a:spcPts val="0"/>
              </a:spcBef>
              <a:spcAft>
                <a:spcPts val="0"/>
              </a:spcAft>
              <a:defRPr/>
            </a:pP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 loving God who wanted to create a universe solely to provide a home for human beings would never have invented </a:t>
            </a:r>
            <a:r>
              <a:rPr lang="en-US" sz="4400"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this</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universe</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281" name="Picture 2"/>
          <p:cNvPicPr>
            <a:picLocks noChangeAspect="1" noChangeArrowheads="1"/>
          </p:cNvPicPr>
          <p:nvPr/>
        </p:nvPicPr>
        <p:blipFill>
          <a:blip r:embed="rId2"/>
          <a:srcRect t="21649" b="3696"/>
          <a:stretch>
            <a:fillRect/>
          </a:stretch>
        </p:blipFill>
        <p:spPr bwMode="auto">
          <a:xfrm>
            <a:off x="0" y="0"/>
            <a:ext cx="9186863" cy="6858000"/>
          </a:xfrm>
          <a:prstGeom prst="rect">
            <a:avLst/>
          </a:prstGeom>
          <a:noFill/>
          <a:ln w="9525">
            <a:noFill/>
            <a:miter lim="800000"/>
            <a:headEnd/>
            <a:tailEnd/>
          </a:ln>
        </p:spPr>
      </p:pic>
      <p:sp>
        <p:nvSpPr>
          <p:cNvPr id="2" name="Rectangle 1"/>
          <p:cNvSpPr/>
          <p:nvPr/>
        </p:nvSpPr>
        <p:spPr>
          <a:xfrm>
            <a:off x="609600" y="1295400"/>
            <a:ext cx="8001000" cy="4832092"/>
          </a:xfrm>
          <a:prstGeom prst="rect">
            <a:avLst/>
          </a:prstGeom>
          <a:noFill/>
        </p:spPr>
        <p:txBody>
          <a:bodyPr>
            <a:spAutoFit/>
          </a:bodyPr>
          <a:lstStyle/>
          <a:p>
            <a:pPr algn="ctr" fontAlgn="auto">
              <a:spcBef>
                <a:spcPts val="0"/>
              </a:spcBef>
              <a:spcAft>
                <a:spcPts val="0"/>
              </a:spcAft>
              <a:defRPr/>
            </a:pP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What need does an intelligent engineer have of billions of years and trillions of galaxies filled with billions of stars apiece?  That tremendous waste is </a:t>
            </a:r>
            <a:r>
              <a:rPr lang="en-US" sz="4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only</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needed if life had to arise by natural accident</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482306" name="Picture 2"/>
          <p:cNvPicPr>
            <a:picLocks noChangeAspect="1" noChangeArrowheads="1"/>
          </p:cNvPicPr>
          <p:nvPr/>
        </p:nvPicPr>
        <p:blipFill>
          <a:blip r:embed="rId2"/>
          <a:srcRect/>
          <a:stretch>
            <a:fillRect/>
          </a:stretch>
        </p:blipFill>
        <p:spPr bwMode="auto">
          <a:xfrm>
            <a:off x="-26988" y="-12700"/>
            <a:ext cx="9144001" cy="6858000"/>
          </a:xfrm>
          <a:prstGeom prst="rect">
            <a:avLst/>
          </a:prstGeom>
          <a:noFill/>
          <a:ln w="9525">
            <a:noFill/>
            <a:miter lim="800000"/>
            <a:headEnd/>
            <a:tailEnd/>
          </a:ln>
        </p:spPr>
      </p:pic>
      <p:pic>
        <p:nvPicPr>
          <p:cNvPr id="192519" name="Picture 7" descr="CFI Sagan Quote"/>
          <p:cNvPicPr>
            <a:picLocks noChangeAspect="1" noChangeArrowheads="1"/>
          </p:cNvPicPr>
          <p:nvPr/>
        </p:nvPicPr>
        <p:blipFill>
          <a:blip r:embed="rId3"/>
          <a:srcRect t="19199" r="4485" b="34407"/>
          <a:stretch>
            <a:fillRect/>
          </a:stretch>
        </p:blipFill>
        <p:spPr bwMode="auto">
          <a:xfrm>
            <a:off x="5943600" y="1447800"/>
            <a:ext cx="2239963" cy="4121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2519"/>
                                        </p:tgtEl>
                                        <p:attrNameLst>
                                          <p:attrName>style.visibility</p:attrName>
                                        </p:attrNameLst>
                                      </p:cBhvr>
                                      <p:to>
                                        <p:strVal val="visible"/>
                                      </p:to>
                                    </p:set>
                                    <p:animEffect transition="in" filter="fade">
                                      <p:cBhvr>
                                        <p:cTn id="7" dur="500"/>
                                        <p:tgtEl>
                                          <p:spTgt spid="192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4191000" cy="6096000"/>
          </a:xfrm>
          <a:extLst>
            <a:ext uri="{909E8E84-426E-40DD-AFC4-6F175D3DCCD1}"/>
            <a:ext uri="{91240B29-F687-4F45-9708-019B960494DF}"/>
            <a:ext uri="{AF507438-7753-43E0-B8FC-AC1667EBCBE1}"/>
          </a:extLst>
        </p:spPr>
        <p:txBody>
          <a:bodyPr/>
          <a:lstStyle/>
          <a:p>
            <a:pPr eaLnBrk="1" hangingPunct="1">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God has Evolved</a:t>
            </a:r>
          </a:p>
          <a:p>
            <a:pPr eaLnBrk="1" hangingPunct="1">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God is Silent</a:t>
            </a:r>
          </a:p>
          <a:p>
            <a:pPr eaLnBrk="1" hangingPunct="1">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God is Inert</a:t>
            </a:r>
          </a:p>
          <a:p>
            <a:pPr eaLnBrk="1" hangingPunct="1">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Wrong Evidence</a:t>
            </a:r>
          </a:p>
          <a:p>
            <a:pPr eaLnBrk="1" hangingPunct="1">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rPr>
              <a:t>Wrong Universe</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endParaRPr>
          </a:p>
        </p:txBody>
      </p:sp>
      <p:pic>
        <p:nvPicPr>
          <p:cNvPr id="483331" name="Picture 2"/>
          <p:cNvPicPr>
            <a:picLocks noChangeAspect="1" noChangeArrowheads="1"/>
          </p:cNvPicPr>
          <p:nvPr/>
        </p:nvPicPr>
        <p:blipFill>
          <a:blip r:embed="rId2"/>
          <a:srcRect/>
          <a:stretch>
            <a:fillRect/>
          </a:stretch>
        </p:blipFill>
        <p:spPr bwMode="auto">
          <a:xfrm>
            <a:off x="4256088" y="0"/>
            <a:ext cx="48958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84354" name="Picture 2"/>
          <p:cNvPicPr>
            <a:picLocks noChangeAspect="1" noChangeArrowheads="1"/>
          </p:cNvPicPr>
          <p:nvPr/>
        </p:nvPicPr>
        <p:blipFill>
          <a:blip r:embed="rId2"/>
          <a:srcRect/>
          <a:stretch>
            <a:fillRect/>
          </a:stretch>
        </p:blipFill>
        <p:spPr bwMode="auto">
          <a:xfrm>
            <a:off x="4256088" y="0"/>
            <a:ext cx="4895850" cy="6858000"/>
          </a:xfrm>
          <a:prstGeom prst="rect">
            <a:avLst/>
          </a:prstGeom>
          <a:noFill/>
          <a:ln w="9525">
            <a:noFill/>
            <a:miter lim="800000"/>
            <a:headEnd/>
            <a:tailEnd/>
          </a:ln>
        </p:spPr>
      </p:pic>
      <p:sp>
        <p:nvSpPr>
          <p:cNvPr id="4" name="Rectangle 3"/>
          <p:cNvSpPr/>
          <p:nvPr/>
        </p:nvSpPr>
        <p:spPr>
          <a:xfrm>
            <a:off x="457200" y="2136338"/>
            <a:ext cx="3798912" cy="2585323"/>
          </a:xfrm>
          <a:prstGeom prst="rect">
            <a:avLst/>
          </a:prstGeom>
          <a:noFill/>
        </p:spPr>
        <p:txBody>
          <a:bodyPr>
            <a:spAutoFit/>
          </a:bodyPr>
          <a:lstStyle/>
          <a:p>
            <a:pPr algn="ctr" fontAlgn="auto">
              <a:spcBef>
                <a:spcPts val="0"/>
              </a:spcBef>
              <a:spcAft>
                <a:spcPts val="0"/>
              </a:spcAft>
              <a:defRPr/>
            </a:pPr>
            <a:r>
              <a:rPr lang="en-U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Belief in … Belief in God</a:t>
            </a:r>
            <a:endParaRPr lang="en-U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39" r="5126" b="1967"/>
          <a:stretch/>
        </p:blipFill>
        <p:spPr>
          <a:xfrm>
            <a:off x="2238375" y="114300"/>
            <a:ext cx="4695825" cy="66611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86402" name="Picture 2"/>
          <p:cNvPicPr>
            <a:picLocks noChangeAspect="1" noChangeArrowheads="1"/>
          </p:cNvPicPr>
          <p:nvPr/>
        </p:nvPicPr>
        <p:blipFill>
          <a:blip r:embed="rId2"/>
          <a:srcRect b="5301"/>
          <a:stretch>
            <a:fillRect/>
          </a:stretch>
        </p:blipFill>
        <p:spPr bwMode="auto">
          <a:xfrm>
            <a:off x="1371600" y="0"/>
            <a:ext cx="6324600" cy="6869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28800"/>
            <a:ext cx="4648200" cy="5029200"/>
          </a:xfrm>
        </p:spPr>
        <p:txBody>
          <a:bodyPr rtlCol="0">
            <a:normAutofit fontScale="92500" lnSpcReduction="10000"/>
          </a:bodyPr>
          <a:lstStyle/>
          <a:p>
            <a:pPr fontAlgn="auto">
              <a:spcAft>
                <a:spcPts val="0"/>
              </a:spcAft>
              <a:buFont typeface="Arial" pitchFamily="34" charset="0"/>
              <a:buChar char="•"/>
              <a:defRPr/>
            </a:pPr>
            <a:r>
              <a:rPr lang="en-US" b="1" dirty="0" smtClean="0">
                <a:ea typeface="+mn-ea"/>
                <a:cs typeface="+mn-cs"/>
              </a:rPr>
              <a:t>Verification                 (what evidence or observations confirm it?)</a:t>
            </a:r>
          </a:p>
          <a:p>
            <a:pPr fontAlgn="auto">
              <a:spcAft>
                <a:spcPts val="0"/>
              </a:spcAft>
              <a:buFont typeface="Arial" pitchFamily="34" charset="0"/>
              <a:buChar char="•"/>
              <a:defRPr/>
            </a:pPr>
            <a:r>
              <a:rPr lang="en-US" b="1" dirty="0" smtClean="0">
                <a:ea typeface="+mn-ea"/>
                <a:cs typeface="+mn-cs"/>
              </a:rPr>
              <a:t>Repeatability (can anyone replicate the results?)</a:t>
            </a:r>
          </a:p>
          <a:p>
            <a:pPr fontAlgn="auto">
              <a:spcAft>
                <a:spcPts val="0"/>
              </a:spcAft>
              <a:buFont typeface="Arial" pitchFamily="34" charset="0"/>
              <a:buChar char="•"/>
              <a:defRPr/>
            </a:pPr>
            <a:r>
              <a:rPr lang="en-US" b="1" dirty="0" smtClean="0">
                <a:ea typeface="+mn-ea"/>
                <a:cs typeface="+mn-cs"/>
              </a:rPr>
              <a:t>Falsifiability                (what would disprove it?)</a:t>
            </a:r>
          </a:p>
          <a:p>
            <a:pPr fontAlgn="auto">
              <a:spcAft>
                <a:spcPts val="0"/>
              </a:spcAft>
              <a:buFont typeface="Arial" pitchFamily="34" charset="0"/>
              <a:buChar char="•"/>
              <a:defRPr/>
            </a:pPr>
            <a:r>
              <a:rPr lang="en-US" b="1" dirty="0" smtClean="0">
                <a:ea typeface="+mn-ea"/>
                <a:cs typeface="+mn-cs"/>
              </a:rPr>
              <a:t>Parsimony            (simplest explanation)</a:t>
            </a:r>
          </a:p>
          <a:p>
            <a:pPr fontAlgn="auto">
              <a:spcAft>
                <a:spcPts val="0"/>
              </a:spcAft>
              <a:buFont typeface="Arial" pitchFamily="34" charset="0"/>
              <a:buChar char="•"/>
              <a:defRPr/>
            </a:pPr>
            <a:r>
              <a:rPr lang="en-US" b="1" dirty="0" smtClean="0">
                <a:ea typeface="+mn-ea"/>
                <a:cs typeface="+mn-cs"/>
              </a:rPr>
              <a:t>Logic                               (free of contradictions)</a:t>
            </a:r>
          </a:p>
        </p:txBody>
      </p:sp>
      <p:pic>
        <p:nvPicPr>
          <p:cNvPr id="14338" name="Picture 2"/>
          <p:cNvPicPr>
            <a:picLocks noChangeAspect="1" noChangeArrowheads="1"/>
          </p:cNvPicPr>
          <p:nvPr/>
        </p:nvPicPr>
        <p:blipFill>
          <a:blip r:embed="rId2"/>
          <a:srcRect/>
          <a:stretch>
            <a:fillRect/>
          </a:stretch>
        </p:blipFill>
        <p:spPr bwMode="auto">
          <a:xfrm>
            <a:off x="5105400" y="396875"/>
            <a:ext cx="3802063" cy="6018213"/>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4" name="Rectangle 3"/>
          <p:cNvSpPr/>
          <p:nvPr/>
        </p:nvSpPr>
        <p:spPr>
          <a:xfrm>
            <a:off x="0" y="0"/>
            <a:ext cx="5105400" cy="1754326"/>
          </a:xfrm>
          <a:prstGeom prst="rect">
            <a:avLst/>
          </a:prstGeom>
          <a:blipFill>
            <a:blip r:embed="rId3"/>
            <a:tile tx="0" ty="0" sx="100000" sy="100000" flip="none" algn="tl"/>
          </a:blipFill>
        </p:spPr>
        <p:txBody>
          <a:bodyPr>
            <a:spAutoFit/>
          </a:bodyPr>
          <a:lstStyle/>
          <a:p>
            <a:pPr algn="ctr" fontAlgn="auto">
              <a:spcBef>
                <a:spcPts val="0"/>
              </a:spcBef>
              <a:spcAft>
                <a:spcPts val="0"/>
              </a:spcAft>
              <a:defRPr/>
            </a:pPr>
            <a:r>
              <a:rPr lang="en-US" sz="5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n-lt"/>
              </a:rPr>
              <a:t>Reasonable Propositions</a:t>
            </a:r>
            <a:endParaRPr lang="en-US" sz="5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47138" name="Picture 3"/>
          <p:cNvPicPr>
            <a:picLocks noChangeAspect="1" noChangeArrowheads="1"/>
          </p:cNvPicPr>
          <p:nvPr/>
        </p:nvPicPr>
        <p:blipFill>
          <a:blip r:embed="rId3"/>
          <a:srcRect l="9982" t="8878" r="35324" b="58099"/>
          <a:stretch>
            <a:fillRect/>
          </a:stretch>
        </p:blipFill>
        <p:spPr bwMode="auto">
          <a:xfrm>
            <a:off x="0" y="0"/>
            <a:ext cx="5715000" cy="1939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srcRect l="13951" t="13434" r="38743" b="8022"/>
          <a:stretch/>
        </p:blipFill>
        <p:spPr bwMode="auto">
          <a:xfrm>
            <a:off x="1447800" y="533400"/>
            <a:ext cx="6154738" cy="5745163"/>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srcRect l="13112" t="8769" r="41259" b="5784"/>
          <a:stretch/>
        </p:blipFill>
        <p:spPr bwMode="auto">
          <a:xfrm>
            <a:off x="1700213" y="304800"/>
            <a:ext cx="5937250" cy="6249988"/>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50210" name="Picture 2"/>
          <p:cNvPicPr>
            <a:picLocks noChangeAspect="1"/>
          </p:cNvPicPr>
          <p:nvPr/>
        </p:nvPicPr>
        <p:blipFill>
          <a:blip r:embed="rId2"/>
          <a:srcRect/>
          <a:stretch>
            <a:fillRect/>
          </a:stretch>
        </p:blipFill>
        <p:spPr bwMode="auto">
          <a:xfrm>
            <a:off x="4572000" y="357188"/>
            <a:ext cx="4238625" cy="6096000"/>
          </a:xfrm>
          <a:prstGeom prst="rect">
            <a:avLst/>
          </a:prstGeom>
          <a:noFill/>
          <a:ln w="9525">
            <a:noFill/>
            <a:miter lim="800000"/>
            <a:headEnd/>
            <a:tailEnd/>
          </a:ln>
        </p:spPr>
      </p:pic>
      <p:sp>
        <p:nvSpPr>
          <p:cNvPr id="350211" name="Rectangle 3"/>
          <p:cNvSpPr>
            <a:spLocks noChangeArrowheads="1"/>
          </p:cNvSpPr>
          <p:nvPr/>
        </p:nvSpPr>
        <p:spPr bwMode="auto">
          <a:xfrm>
            <a:off x="457200" y="2127250"/>
            <a:ext cx="4114800" cy="2528888"/>
          </a:xfrm>
          <a:prstGeom prst="rect">
            <a:avLst/>
          </a:prstGeom>
          <a:noFill/>
          <a:ln w="9525">
            <a:noFill/>
            <a:miter lim="800000"/>
            <a:headEnd/>
            <a:tailEnd/>
          </a:ln>
        </p:spPr>
        <p:txBody>
          <a:bodyPr>
            <a:prstTxWarp prst="textNoShape">
              <a:avLst/>
            </a:prstTxWarp>
            <a:spAutoFit/>
          </a:bodyPr>
          <a:lstStyle/>
          <a:p>
            <a:pPr algn="ctr"/>
            <a:r>
              <a:rPr lang="en-US" sz="3200">
                <a:solidFill>
                  <a:schemeClr val="bg1"/>
                </a:solidFill>
                <a:ea typeface="ＭＳ Ｐゴシック" pitchFamily="-72" charset="-128"/>
                <a:cs typeface="ＭＳ Ｐゴシック" pitchFamily="-72" charset="-128"/>
              </a:rPr>
              <a:t>What evidence would change your mind about your position be it religious, agnostic, or atheist?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51234" name="Picture 2"/>
          <p:cNvPicPr>
            <a:picLocks noChangeAspect="1"/>
          </p:cNvPicPr>
          <p:nvPr/>
        </p:nvPicPr>
        <p:blipFill>
          <a:blip r:embed="rId2"/>
          <a:srcRect/>
          <a:stretch>
            <a:fillRect/>
          </a:stretch>
        </p:blipFill>
        <p:spPr bwMode="auto">
          <a:xfrm>
            <a:off x="4572000" y="357188"/>
            <a:ext cx="4238625" cy="6096000"/>
          </a:xfrm>
          <a:prstGeom prst="rect">
            <a:avLst/>
          </a:prstGeom>
          <a:noFill/>
          <a:ln w="9525">
            <a:noFill/>
            <a:miter lim="800000"/>
            <a:headEnd/>
            <a:tailEnd/>
          </a:ln>
        </p:spPr>
      </p:pic>
      <p:sp>
        <p:nvSpPr>
          <p:cNvPr id="2" name="Rectangle 1"/>
          <p:cNvSpPr/>
          <p:nvPr/>
        </p:nvSpPr>
        <p:spPr>
          <a:xfrm>
            <a:off x="250209" y="762000"/>
            <a:ext cx="4343400" cy="5509200"/>
          </a:xfrm>
          <a:prstGeom prst="rect">
            <a:avLst/>
          </a:prstGeom>
        </p:spPr>
        <p:txBody>
          <a:bodyPr>
            <a:spAutoFit/>
          </a:bodyPr>
          <a:lstStyle/>
          <a:p>
            <a:pPr fontAlgn="auto">
              <a:spcBef>
                <a:spcPts val="0"/>
              </a:spcBef>
              <a:spcAft>
                <a:spcPts val="0"/>
              </a:spcAft>
              <a:defRPr/>
            </a:pPr>
            <a:r>
              <a:rPr lang="en-US"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Accurate </a:t>
            </a:r>
            <a:r>
              <a:rPr lang="en-US"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Science in Religious Texts:  </a:t>
            </a:r>
            <a:endParaRPr lang="en-US" sz="3200" b="1" dirty="0">
              <a:solidFill>
                <a:schemeClr val="bg1"/>
              </a:solidFill>
              <a:latin typeface="+mn-lt"/>
            </a:endParaRPr>
          </a:p>
          <a:p>
            <a:pPr fontAlgn="auto">
              <a:spcBef>
                <a:spcPts val="0"/>
              </a:spcBef>
              <a:spcAft>
                <a:spcPts val="0"/>
              </a:spcAft>
              <a:defRPr/>
            </a:pPr>
            <a:r>
              <a:rPr lang="en-US" sz="2400" b="1" dirty="0">
                <a:solidFill>
                  <a:schemeClr val="bg1"/>
                </a:solidFill>
                <a:latin typeface="+mn-lt"/>
              </a:rPr>
              <a:t>If </a:t>
            </a:r>
            <a:r>
              <a:rPr lang="en-US" sz="2400" b="1" dirty="0">
                <a:solidFill>
                  <a:schemeClr val="bg1"/>
                </a:solidFill>
                <a:latin typeface="+mn-lt"/>
              </a:rPr>
              <a:t>the bible referenced the laws of electromagnetics; the germ theory of disease; quantum mechanics; atomic theory or scientific knowledge that the people of the time could not possibly have known but was accurately described or prophesied in the bible, then I could be persuaded it was divinely </a:t>
            </a:r>
            <a:r>
              <a:rPr lang="en-US" sz="2400" b="1" dirty="0">
                <a:solidFill>
                  <a:schemeClr val="bg1"/>
                </a:solidFill>
                <a:latin typeface="+mn-lt"/>
              </a:rPr>
              <a:t>inspired</a:t>
            </a:r>
            <a:endParaRPr lang="en-US" dirty="0">
              <a:solidFill>
                <a:schemeClr val="bg1"/>
              </a:solidFill>
              <a:latin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52258" name="Picture 2"/>
          <p:cNvPicPr>
            <a:picLocks noChangeAspect="1"/>
          </p:cNvPicPr>
          <p:nvPr/>
        </p:nvPicPr>
        <p:blipFill>
          <a:blip r:embed="rId2"/>
          <a:srcRect/>
          <a:stretch>
            <a:fillRect/>
          </a:stretch>
        </p:blipFill>
        <p:spPr bwMode="auto">
          <a:xfrm>
            <a:off x="4572000" y="357188"/>
            <a:ext cx="4238625" cy="6096000"/>
          </a:xfrm>
          <a:prstGeom prst="rect">
            <a:avLst/>
          </a:prstGeom>
          <a:noFill/>
          <a:ln w="9525">
            <a:noFill/>
            <a:miter lim="800000"/>
            <a:headEnd/>
            <a:tailEnd/>
          </a:ln>
        </p:spPr>
      </p:pic>
      <p:sp>
        <p:nvSpPr>
          <p:cNvPr id="2" name="Rectangle 1"/>
          <p:cNvSpPr/>
          <p:nvPr/>
        </p:nvSpPr>
        <p:spPr>
          <a:xfrm>
            <a:off x="250208" y="650516"/>
            <a:ext cx="4474191" cy="5509200"/>
          </a:xfrm>
          <a:prstGeom prst="rect">
            <a:avLst/>
          </a:prstGeom>
        </p:spPr>
        <p:txBody>
          <a:bodyPr>
            <a:spAutoFit/>
          </a:bodyPr>
          <a:lstStyle/>
          <a:p>
            <a:pPr fontAlgn="auto">
              <a:spcBef>
                <a:spcPts val="0"/>
              </a:spcBef>
              <a:spcAft>
                <a:spcPts val="0"/>
              </a:spcAft>
              <a:defRPr/>
            </a:pPr>
            <a:r>
              <a:rPr lang="en-US"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Miraculous </a:t>
            </a:r>
            <a:r>
              <a:rPr lang="en-US"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occurrences, especially if brought about through prayer:  </a:t>
            </a:r>
            <a:r>
              <a:rPr lang="en-US" sz="2800" b="1" dirty="0">
                <a:ln w="10541" cmpd="sng">
                  <a:solidFill>
                    <a:srgbClr val="7D7D7D">
                      <a:tint val="100000"/>
                      <a:shade val="100000"/>
                      <a:satMod val="110000"/>
                    </a:srgbClr>
                  </a:solidFill>
                  <a:prstDash val="solid"/>
                </a:ln>
                <a:solidFill>
                  <a:schemeClr val="bg1"/>
                </a:solidFill>
                <a:latin typeface="+mn-lt"/>
              </a:rPr>
              <a:t>If a roomful of amputees regrew limbs as a result of intercessory prayer, and if these medical “miracles” were objectively verifiable I could be persuaded of a divine power</a:t>
            </a:r>
            <a:endParaRPr lang="en-US" sz="2800" b="1" dirty="0">
              <a:solidFill>
                <a:schemeClr val="bg1"/>
              </a:solidFill>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600" y="-7938"/>
            <a:ext cx="4876800" cy="687387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53282" name="Picture 2"/>
          <p:cNvPicPr>
            <a:picLocks noChangeAspect="1"/>
          </p:cNvPicPr>
          <p:nvPr/>
        </p:nvPicPr>
        <p:blipFill>
          <a:blip r:embed="rId2"/>
          <a:srcRect/>
          <a:stretch>
            <a:fillRect/>
          </a:stretch>
        </p:blipFill>
        <p:spPr bwMode="auto">
          <a:xfrm>
            <a:off x="4572000" y="357188"/>
            <a:ext cx="4238625" cy="6096000"/>
          </a:xfrm>
          <a:prstGeom prst="rect">
            <a:avLst/>
          </a:prstGeom>
          <a:noFill/>
          <a:ln w="9525">
            <a:noFill/>
            <a:miter lim="800000"/>
            <a:headEnd/>
            <a:tailEnd/>
          </a:ln>
        </p:spPr>
      </p:pic>
      <p:sp>
        <p:nvSpPr>
          <p:cNvPr id="2" name="Rectangle 1"/>
          <p:cNvSpPr/>
          <p:nvPr/>
        </p:nvSpPr>
        <p:spPr>
          <a:xfrm>
            <a:off x="250209" y="650516"/>
            <a:ext cx="4321792" cy="5509200"/>
          </a:xfrm>
          <a:prstGeom prst="rect">
            <a:avLst/>
          </a:prstGeom>
        </p:spPr>
        <p:txBody>
          <a:bodyPr>
            <a:spAutoFit/>
          </a:bodyPr>
          <a:lstStyle/>
          <a:p>
            <a:pPr fontAlgn="auto">
              <a:spcBef>
                <a:spcPts val="0"/>
              </a:spcBef>
              <a:spcAft>
                <a:spcPts val="0"/>
              </a:spcAft>
              <a:defRPr/>
            </a:pPr>
            <a:r>
              <a:rPr lang="en-US"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Accurate </a:t>
            </a:r>
            <a:r>
              <a:rPr lang="en-US"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Prophecies in Sacred Texts:  </a:t>
            </a:r>
            <a:r>
              <a:rPr lang="en-US"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       </a:t>
            </a:r>
            <a:r>
              <a:rPr lang="en-US" sz="3200" b="1" dirty="0">
                <a:ln w="10541" cmpd="sng">
                  <a:solidFill>
                    <a:srgbClr val="7D7D7D">
                      <a:tint val="100000"/>
                      <a:shade val="100000"/>
                      <a:satMod val="110000"/>
                    </a:srgbClr>
                  </a:solidFill>
                  <a:prstDash val="solid"/>
                </a:ln>
                <a:solidFill>
                  <a:schemeClr val="bg1"/>
                </a:solidFill>
                <a:latin typeface="+mn-lt"/>
              </a:rPr>
              <a:t>If </a:t>
            </a:r>
            <a:r>
              <a:rPr lang="en-US" sz="3200" b="1" dirty="0">
                <a:ln w="10541" cmpd="sng">
                  <a:solidFill>
                    <a:srgbClr val="7D7D7D">
                      <a:tint val="100000"/>
                      <a:shade val="100000"/>
                      <a:satMod val="110000"/>
                    </a:srgbClr>
                  </a:solidFill>
                  <a:prstDash val="solid"/>
                </a:ln>
                <a:solidFill>
                  <a:schemeClr val="bg1"/>
                </a:solidFill>
                <a:latin typeface="+mn-lt"/>
              </a:rPr>
              <a:t>any sacred text in any religion made clear, unambiguous, accurate prophecies about the future—and did so consistently—I could be convinced a divine being </a:t>
            </a:r>
            <a:r>
              <a:rPr lang="en-US" sz="3200" b="1" dirty="0">
                <a:ln w="10541" cmpd="sng">
                  <a:solidFill>
                    <a:srgbClr val="7D7D7D">
                      <a:tint val="100000"/>
                      <a:shade val="100000"/>
                      <a:satMod val="110000"/>
                    </a:srgbClr>
                  </a:solidFill>
                  <a:prstDash val="solid"/>
                </a:ln>
                <a:solidFill>
                  <a:schemeClr val="bg1"/>
                </a:solidFill>
                <a:latin typeface="+mn-lt"/>
              </a:rPr>
              <a:t>existed </a:t>
            </a:r>
            <a:endParaRPr lang="en-US" sz="2800" b="1" dirty="0">
              <a:solidFill>
                <a:schemeClr val="bg1"/>
              </a:solidFill>
              <a:latin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54306" name="Picture 2"/>
          <p:cNvPicPr>
            <a:picLocks noChangeAspect="1"/>
          </p:cNvPicPr>
          <p:nvPr/>
        </p:nvPicPr>
        <p:blipFill>
          <a:blip r:embed="rId2"/>
          <a:srcRect/>
          <a:stretch>
            <a:fillRect/>
          </a:stretch>
        </p:blipFill>
        <p:spPr bwMode="auto">
          <a:xfrm>
            <a:off x="4572000" y="357188"/>
            <a:ext cx="4238625" cy="6096000"/>
          </a:xfrm>
          <a:prstGeom prst="rect">
            <a:avLst/>
          </a:prstGeom>
          <a:noFill/>
          <a:ln w="9525">
            <a:noFill/>
            <a:miter lim="800000"/>
            <a:headEnd/>
            <a:tailEnd/>
          </a:ln>
        </p:spPr>
      </p:pic>
      <p:sp>
        <p:nvSpPr>
          <p:cNvPr id="2" name="Rectangle 1"/>
          <p:cNvSpPr/>
          <p:nvPr/>
        </p:nvSpPr>
        <p:spPr>
          <a:xfrm>
            <a:off x="380999" y="650516"/>
            <a:ext cx="4191001" cy="5878532"/>
          </a:xfrm>
          <a:prstGeom prst="rect">
            <a:avLst/>
          </a:prstGeom>
        </p:spPr>
        <p:txBody>
          <a:bodyPr>
            <a:spAutoFit/>
          </a:bodyPr>
          <a:lstStyle/>
          <a:p>
            <a:pPr fontAlgn="auto">
              <a:spcBef>
                <a:spcPts val="0"/>
              </a:spcBef>
              <a:spcAft>
                <a:spcPts val="0"/>
              </a:spcAft>
              <a:defRPr/>
            </a:pPr>
            <a:r>
              <a:rPr lang="en-US"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Any </a:t>
            </a:r>
            <a:r>
              <a:rPr lang="en-US"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direct manifestation of the divine:  </a:t>
            </a:r>
            <a:r>
              <a:rPr lang="en-US"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                       </a:t>
            </a:r>
            <a:r>
              <a:rPr lang="en-US" sz="2800" b="1" dirty="0">
                <a:ln w="10541" cmpd="sng">
                  <a:solidFill>
                    <a:srgbClr val="7D7D7D">
                      <a:tint val="100000"/>
                      <a:shade val="100000"/>
                      <a:satMod val="110000"/>
                    </a:srgbClr>
                  </a:solidFill>
                  <a:prstDash val="solid"/>
                </a:ln>
                <a:solidFill>
                  <a:schemeClr val="bg1"/>
                </a:solidFill>
                <a:latin typeface="+mn-lt"/>
              </a:rPr>
              <a:t>If </a:t>
            </a:r>
            <a:r>
              <a:rPr lang="en-US" sz="2800" b="1" dirty="0">
                <a:ln w="10541" cmpd="sng">
                  <a:solidFill>
                    <a:srgbClr val="7D7D7D">
                      <a:tint val="100000"/>
                      <a:shade val="100000"/>
                      <a:satMod val="110000"/>
                    </a:srgbClr>
                  </a:solidFill>
                  <a:prstDash val="solid"/>
                </a:ln>
                <a:solidFill>
                  <a:schemeClr val="bg1"/>
                </a:solidFill>
                <a:latin typeface="+mn-lt"/>
              </a:rPr>
              <a:t>God communicated an unambiguous message to me in person that I could be sure was not a hallucination.  </a:t>
            </a:r>
            <a:r>
              <a:rPr lang="en-US" sz="2800" b="1" dirty="0">
                <a:ln w="10541" cmpd="sng">
                  <a:solidFill>
                    <a:srgbClr val="7D7D7D">
                      <a:tint val="100000"/>
                      <a:shade val="100000"/>
                      <a:satMod val="110000"/>
                    </a:srgbClr>
                  </a:solidFill>
                  <a:prstDash val="solid"/>
                </a:ln>
                <a:solidFill>
                  <a:schemeClr val="bg1"/>
                </a:solidFill>
                <a:latin typeface="+mn-lt"/>
              </a:rPr>
              <a:t>      There </a:t>
            </a:r>
            <a:r>
              <a:rPr lang="en-US" sz="2800" b="1" dirty="0">
                <a:ln w="10541" cmpd="sng">
                  <a:solidFill>
                    <a:srgbClr val="7D7D7D">
                      <a:tint val="100000"/>
                      <a:shade val="100000"/>
                      <a:satMod val="110000"/>
                    </a:srgbClr>
                  </a:solidFill>
                  <a:prstDash val="solid"/>
                </a:ln>
                <a:solidFill>
                  <a:schemeClr val="bg1"/>
                </a:solidFill>
                <a:latin typeface="+mn-lt"/>
              </a:rPr>
              <a:t>would have to be multiple independent and reliable witnesses to the </a:t>
            </a:r>
            <a:r>
              <a:rPr lang="en-US" sz="2800" b="1" dirty="0">
                <a:ln w="10541" cmpd="sng">
                  <a:solidFill>
                    <a:srgbClr val="7D7D7D">
                      <a:tint val="100000"/>
                      <a:shade val="100000"/>
                      <a:satMod val="110000"/>
                    </a:srgbClr>
                  </a:solidFill>
                  <a:prstDash val="solid"/>
                </a:ln>
                <a:solidFill>
                  <a:schemeClr val="bg1"/>
                </a:solidFill>
                <a:latin typeface="+mn-lt"/>
              </a:rPr>
              <a:t>event</a:t>
            </a:r>
            <a:endParaRPr lang="en-US" sz="2800" b="1" dirty="0">
              <a:solidFill>
                <a:schemeClr val="bg1"/>
              </a:solidFill>
              <a:latin typeface="+mn-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5329" name="TextBox 1"/>
          <p:cNvSpPr txBox="1">
            <a:spLocks noChangeArrowheads="1"/>
          </p:cNvSpPr>
          <p:nvPr/>
        </p:nvSpPr>
        <p:spPr bwMode="auto">
          <a:xfrm>
            <a:off x="990600" y="4343400"/>
            <a:ext cx="7696200" cy="2282825"/>
          </a:xfrm>
          <a:prstGeom prst="rect">
            <a:avLst/>
          </a:prstGeom>
          <a:noFill/>
          <a:ln w="9525">
            <a:noFill/>
            <a:miter lim="800000"/>
            <a:headEnd/>
            <a:tailEnd/>
          </a:ln>
        </p:spPr>
        <p:txBody>
          <a:bodyPr>
            <a:prstTxWarp prst="textNoShape">
              <a:avLst/>
            </a:prstTxWarp>
            <a:spAutoFit/>
          </a:bodyPr>
          <a:lstStyle/>
          <a:p>
            <a:r>
              <a:rPr lang="en-US" sz="2400" b="1">
                <a:ea typeface="ＭＳ Ｐゴシック" pitchFamily="-72" charset="-128"/>
                <a:cs typeface="ＭＳ Ｐゴシック" pitchFamily="-72" charset="-128"/>
              </a:rPr>
              <a:t>The main thing that would compel me to rethink would be a total failure of the promises of the bible. Those, unfortunately, are largely posthumous.         If I die, and they’re not true, I will be seriously pissed off, and your little pile of dust gets bragging rights over my little pile of dust</a:t>
            </a:r>
          </a:p>
        </p:txBody>
      </p:sp>
      <p:pic>
        <p:nvPicPr>
          <p:cNvPr id="355330" name="Picture 2"/>
          <p:cNvPicPr>
            <a:picLocks noChangeAspect="1"/>
          </p:cNvPicPr>
          <p:nvPr/>
        </p:nvPicPr>
        <p:blipFill>
          <a:blip r:embed="rId2"/>
          <a:srcRect/>
          <a:stretch>
            <a:fillRect/>
          </a:stretch>
        </p:blipFill>
        <p:spPr bwMode="auto">
          <a:xfrm>
            <a:off x="1524000" y="0"/>
            <a:ext cx="6084888" cy="427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5029200" y="574675"/>
            <a:ext cx="3810000" cy="2606675"/>
          </a:xfrm>
          <a:extLst>
            <a:ext uri="{909E8E84-426E-40DD-AFC4-6F175D3DCCD1}"/>
            <a:ext uri="{91240B29-F687-4F45-9708-019B960494DF}"/>
            <a:ext uri="{AF507438-7753-43E0-B8FC-AC1667EBCBE1}"/>
          </a:extLst>
        </p:spPr>
        <p:txBody>
          <a:bodyPr/>
          <a:lstStyle/>
          <a:p>
            <a:pPr eaLnBrk="1" hangingPunct="1">
              <a:defRPr/>
            </a:pP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j-ea"/>
                <a:cs typeface="+mj-cs"/>
              </a:rPr>
              <a:t>What’s </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a typeface="+mj-ea"/>
                <a:cs typeface="+mj-cs"/>
              </a:rPr>
              <a:t>the harm in people believing they will go to heaven after they die</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j-ea"/>
                <a:cs typeface="+mj-cs"/>
              </a:rPr>
              <a:t>?</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a typeface="+mj-ea"/>
              <a:cs typeface="+mj-cs"/>
            </a:endParaRPr>
          </a:p>
        </p:txBody>
      </p:sp>
      <p:sp>
        <p:nvSpPr>
          <p:cNvPr id="167939" name="Rectangle 3"/>
          <p:cNvSpPr>
            <a:spLocks noGrp="1" noChangeArrowheads="1"/>
          </p:cNvSpPr>
          <p:nvPr>
            <p:ph type="body" idx="1"/>
          </p:nvPr>
        </p:nvSpPr>
        <p:spPr>
          <a:xfrm>
            <a:off x="217488" y="3505200"/>
            <a:ext cx="8785225" cy="3133725"/>
          </a:xfrm>
        </p:spPr>
        <p:txBody>
          <a:bodyPr/>
          <a:lstStyle/>
          <a:p>
            <a:pPr eaLnBrk="1" hangingPunct="1"/>
            <a:r>
              <a:rPr lang="en-US" sz="2800" b="1">
                <a:solidFill>
                  <a:schemeClr val="bg1"/>
                </a:solidFill>
              </a:rPr>
              <a:t>Promise 72 virgins and they’ll kill to get there</a:t>
            </a:r>
          </a:p>
          <a:p>
            <a:pPr eaLnBrk="1" hangingPunct="1"/>
            <a:r>
              <a:rPr lang="en-US" sz="2800" b="1">
                <a:solidFill>
                  <a:schemeClr val="bg1"/>
                </a:solidFill>
              </a:rPr>
              <a:t>Credulous and deluded people = easy to exploit</a:t>
            </a:r>
          </a:p>
          <a:p>
            <a:pPr eaLnBrk="1" hangingPunct="1"/>
            <a:r>
              <a:rPr lang="en-US" sz="2800" b="1">
                <a:solidFill>
                  <a:schemeClr val="bg1"/>
                </a:solidFill>
              </a:rPr>
              <a:t>Belief in heaven not private:</a:t>
            </a:r>
          </a:p>
          <a:p>
            <a:pPr lvl="1" eaLnBrk="1" hangingPunct="1">
              <a:buFont typeface="Wingdings" pitchFamily="-72" charset="2"/>
              <a:buChar char="Ø"/>
            </a:pPr>
            <a:r>
              <a:rPr lang="en-US" sz="2400" b="1">
                <a:solidFill>
                  <a:schemeClr val="bg1"/>
                </a:solidFill>
              </a:rPr>
              <a:t>Try to convert you; teach children pseudoscience; prevent access to contraception</a:t>
            </a:r>
          </a:p>
          <a:p>
            <a:pPr lvl="1" eaLnBrk="1" hangingPunct="1">
              <a:buFont typeface="Wingdings" pitchFamily="-72" charset="2"/>
              <a:buChar char="Ø"/>
            </a:pPr>
            <a:r>
              <a:rPr lang="en-US" sz="2400" b="1">
                <a:solidFill>
                  <a:schemeClr val="bg1"/>
                </a:solidFill>
              </a:rPr>
              <a:t>Try to inflict delusions on other people</a:t>
            </a:r>
          </a:p>
        </p:txBody>
      </p:sp>
      <p:pic>
        <p:nvPicPr>
          <p:cNvPr id="167943" name="Picture 7" descr="hitchensbooks460"/>
          <p:cNvPicPr>
            <a:picLocks noChangeAspect="1" noChangeArrowheads="1"/>
          </p:cNvPicPr>
          <p:nvPr/>
        </p:nvPicPr>
        <p:blipFill>
          <a:blip r:embed="rId2">
            <a:extLst>
              <a:ext uri="{28A0092B-C50C-407E-A947-70E740481C1C}"/>
            </a:extLst>
          </a:blip>
          <a:srcRect/>
          <a:stretch>
            <a:fillRect/>
          </a:stretch>
        </p:blipFill>
        <p:spPr bwMode="auto">
          <a:xfrm>
            <a:off x="457200" y="538163"/>
            <a:ext cx="4381500" cy="2628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Effect transition="in" filter="fade">
                                      <p:cBhvr>
                                        <p:cTn id="7" dur="500"/>
                                        <p:tgtEl>
                                          <p:spTgt spid="167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7939">
                                            <p:txEl>
                                              <p:pRg st="1" end="1"/>
                                            </p:txEl>
                                          </p:spTgt>
                                        </p:tgtEl>
                                        <p:attrNameLst>
                                          <p:attrName>style.visibility</p:attrName>
                                        </p:attrNameLst>
                                      </p:cBhvr>
                                      <p:to>
                                        <p:strVal val="visible"/>
                                      </p:to>
                                    </p:set>
                                    <p:animEffect transition="in" filter="fade">
                                      <p:cBhvr>
                                        <p:cTn id="12" dur="500"/>
                                        <p:tgtEl>
                                          <p:spTgt spid="1679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7939">
                                            <p:txEl>
                                              <p:pRg st="2" end="2"/>
                                            </p:txEl>
                                          </p:spTgt>
                                        </p:tgtEl>
                                        <p:attrNameLst>
                                          <p:attrName>style.visibility</p:attrName>
                                        </p:attrNameLst>
                                      </p:cBhvr>
                                      <p:to>
                                        <p:strVal val="visible"/>
                                      </p:to>
                                    </p:set>
                                    <p:animEffect transition="in" filter="fade">
                                      <p:cBhvr>
                                        <p:cTn id="17" dur="500"/>
                                        <p:tgtEl>
                                          <p:spTgt spid="1679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67939">
                                            <p:txEl>
                                              <p:pRg st="3" end="3"/>
                                            </p:txEl>
                                          </p:spTgt>
                                        </p:tgtEl>
                                        <p:attrNameLst>
                                          <p:attrName>style.visibility</p:attrName>
                                        </p:attrNameLst>
                                      </p:cBhvr>
                                      <p:to>
                                        <p:strVal val="visible"/>
                                      </p:to>
                                    </p:set>
                                    <p:animEffect transition="in" filter="fade">
                                      <p:cBhvr>
                                        <p:cTn id="22" dur="500"/>
                                        <p:tgtEl>
                                          <p:spTgt spid="16793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67939">
                                            <p:txEl>
                                              <p:pRg st="4" end="4"/>
                                            </p:txEl>
                                          </p:spTgt>
                                        </p:tgtEl>
                                        <p:attrNameLst>
                                          <p:attrName>style.visibility</p:attrName>
                                        </p:attrNameLst>
                                      </p:cBhvr>
                                      <p:to>
                                        <p:strVal val="visible"/>
                                      </p:to>
                                    </p:set>
                                    <p:animEffect transition="in" filter="fade">
                                      <p:cBhvr>
                                        <p:cTn id="27" dur="500"/>
                                        <p:tgtEl>
                                          <p:spTgt spid="1679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7377" name="Picture 2"/>
          <p:cNvPicPr>
            <a:picLocks noChangeAspect="1" noChangeArrowheads="1"/>
          </p:cNvPicPr>
          <p:nvPr/>
        </p:nvPicPr>
        <p:blipFill>
          <a:blip r:embed="rId2"/>
          <a:srcRect l="1314" r="1462" b="9958"/>
          <a:stretch>
            <a:fillRect/>
          </a:stretch>
        </p:blipFill>
        <p:spPr bwMode="auto">
          <a:xfrm>
            <a:off x="0" y="0"/>
            <a:ext cx="9177338" cy="6858000"/>
          </a:xfrm>
          <a:prstGeom prst="rect">
            <a:avLst/>
          </a:prstGeom>
          <a:noFill/>
          <a:ln w="9525">
            <a:noFill/>
            <a:miter lim="800000"/>
            <a:headEnd/>
            <a:tailEnd/>
          </a:ln>
        </p:spPr>
      </p:pic>
      <p:sp>
        <p:nvSpPr>
          <p:cNvPr id="357378" name="TextBox 1"/>
          <p:cNvSpPr txBox="1">
            <a:spLocks noChangeArrowheads="1"/>
          </p:cNvSpPr>
          <p:nvPr/>
        </p:nvSpPr>
        <p:spPr bwMode="auto">
          <a:xfrm>
            <a:off x="1187450" y="4724400"/>
            <a:ext cx="6802438" cy="1739900"/>
          </a:xfrm>
          <a:prstGeom prst="rect">
            <a:avLst/>
          </a:prstGeom>
          <a:solidFill>
            <a:schemeClr val="bg1"/>
          </a:solidFill>
          <a:ln w="9525">
            <a:noFill/>
            <a:miter lim="800000"/>
            <a:headEnd/>
            <a:tailEnd/>
          </a:ln>
        </p:spPr>
        <p:txBody>
          <a:bodyPr>
            <a:prstTxWarp prst="textNoShape">
              <a:avLst/>
            </a:prstTxWarp>
            <a:spAutoFit/>
          </a:bodyPr>
          <a:lstStyle/>
          <a:p>
            <a:pPr algn="ctr"/>
            <a:r>
              <a:rPr lang="en-US" sz="3600" b="1">
                <a:latin typeface="Calibri" pitchFamily="-72" charset="0"/>
                <a:ea typeface="Calibri" pitchFamily="-72" charset="0"/>
                <a:cs typeface="Calibri" pitchFamily="-72" charset="0"/>
              </a:rPr>
              <a:t>Of the proofs for God described by Dan Barker, in your opinion which one is the most persuasive?</a:t>
            </a:r>
          </a:p>
        </p:txBody>
      </p:sp>
      <p:sp>
        <p:nvSpPr>
          <p:cNvPr id="3" name="Rectangle 2"/>
          <p:cNvSpPr/>
          <p:nvPr/>
        </p:nvSpPr>
        <p:spPr>
          <a:xfrm>
            <a:off x="0" y="3435823"/>
            <a:ext cx="2850459" cy="769441"/>
          </a:xfrm>
          <a:prstGeom prst="rect">
            <a:avLst/>
          </a:prstGeom>
          <a:solidFill>
            <a:schemeClr val="bg1"/>
          </a:solidFill>
        </p:spPr>
        <p:txBody>
          <a:bodyPr wrap="none">
            <a:spAutoFit/>
          </a:bodyPr>
          <a:lstStyle/>
          <a:p>
            <a:pPr algn="ctr" fontAlgn="auto">
              <a:spcBef>
                <a:spcPts val="0"/>
              </a:spcBef>
              <a:spcAft>
                <a:spcPts val="0"/>
              </a:spcAft>
              <a:defRPr/>
            </a:pP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rPr>
              <a:t>In Groups</a:t>
            </a:r>
            <a:endPar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01" name="Picture 2"/>
          <p:cNvPicPr>
            <a:picLocks noChangeAspect="1" noChangeArrowheads="1"/>
          </p:cNvPicPr>
          <p:nvPr/>
        </p:nvPicPr>
        <p:blipFill>
          <a:blip r:embed="rId2"/>
          <a:srcRect l="7556" r="4242"/>
          <a:stretch>
            <a:fillRect/>
          </a:stretch>
        </p:blipFill>
        <p:spPr bwMode="auto">
          <a:xfrm>
            <a:off x="-14288" y="0"/>
            <a:ext cx="9158288" cy="6921500"/>
          </a:xfrm>
          <a:prstGeom prst="rect">
            <a:avLst/>
          </a:prstGeom>
          <a:noFill/>
          <a:ln w="9525">
            <a:noFill/>
            <a:miter lim="800000"/>
            <a:headEnd/>
            <a:tailEnd/>
          </a:ln>
        </p:spPr>
      </p:pic>
      <p:pic>
        <p:nvPicPr>
          <p:cNvPr id="358402" name="Picture 2"/>
          <p:cNvPicPr>
            <a:picLocks noChangeAspect="1" noChangeArrowheads="1"/>
          </p:cNvPicPr>
          <p:nvPr/>
        </p:nvPicPr>
        <p:blipFill>
          <a:blip r:embed="rId3"/>
          <a:srcRect/>
          <a:stretch>
            <a:fillRect/>
          </a:stretch>
        </p:blipFill>
        <p:spPr bwMode="auto">
          <a:xfrm>
            <a:off x="5638800" y="3060700"/>
            <a:ext cx="3214688" cy="379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359426" name="Picture 2" descr="Religion Chart"/>
          <p:cNvPicPr>
            <a:picLocks noChangeAspect="1" noChangeArrowheads="1"/>
          </p:cNvPicPr>
          <p:nvPr/>
        </p:nvPicPr>
        <p:blipFill>
          <a:blip r:embed="rId3"/>
          <a:srcRect l="29391" t="11287" r="10350" b="19185"/>
          <a:stretch>
            <a:fillRect/>
          </a:stretch>
        </p:blipFill>
        <p:spPr bwMode="auto">
          <a:xfrm>
            <a:off x="1524000" y="457200"/>
            <a:ext cx="7072313" cy="5824538"/>
          </a:xfrm>
          <a:prstGeom prst="rect">
            <a:avLst/>
          </a:prstGeom>
          <a:noFill/>
          <a:ln w="9525">
            <a:noFill/>
            <a:miter lim="800000"/>
            <a:headEnd/>
            <a:tailEnd/>
          </a:ln>
        </p:spPr>
      </p:pic>
      <p:sp>
        <p:nvSpPr>
          <p:cNvPr id="359427" name="Text Box 3"/>
          <p:cNvSpPr txBox="1">
            <a:spLocks noChangeArrowheads="1"/>
          </p:cNvSpPr>
          <p:nvPr/>
        </p:nvSpPr>
        <p:spPr bwMode="auto">
          <a:xfrm>
            <a:off x="279400" y="4248150"/>
            <a:ext cx="3505200" cy="2528888"/>
          </a:xfrm>
          <a:prstGeom prst="rect">
            <a:avLst/>
          </a:prstGeom>
          <a:solidFill>
            <a:schemeClr val="tx2"/>
          </a:solidFill>
          <a:ln w="9525">
            <a:noFill/>
            <a:miter lim="800000"/>
            <a:headEnd/>
            <a:tailEnd/>
          </a:ln>
        </p:spPr>
        <p:txBody>
          <a:bodyPr>
            <a:prstTxWarp prst="textNoShape">
              <a:avLst/>
            </a:prstTxWarp>
            <a:spAutoFit/>
          </a:bodyPr>
          <a:lstStyle/>
          <a:p>
            <a:pPr algn="ctr"/>
            <a:r>
              <a:rPr lang="en-US" sz="3200" b="1">
                <a:solidFill>
                  <a:srgbClr val="FFFFFF"/>
                </a:solidFill>
                <a:ea typeface="ＭＳ Ｐゴシック" pitchFamily="-72" charset="-128"/>
                <a:cs typeface="ＭＳ Ｐゴシック" pitchFamily="-72" charset="-128"/>
              </a:rPr>
              <a:t>Most religions are </a:t>
            </a:r>
            <a:r>
              <a:rPr lang="en-US" sz="3200" b="1" i="1">
                <a:solidFill>
                  <a:srgbClr val="FFFFFF"/>
                </a:solidFill>
                <a:ea typeface="ＭＳ Ｐゴシック" pitchFamily="-72" charset="-128"/>
                <a:cs typeface="ＭＳ Ｐゴシック" pitchFamily="-72" charset="-128"/>
              </a:rPr>
              <a:t>a-theisms</a:t>
            </a:r>
            <a:r>
              <a:rPr lang="en-US" sz="3200" b="1">
                <a:solidFill>
                  <a:srgbClr val="FFFFFF"/>
                </a:solidFill>
                <a:ea typeface="ＭＳ Ｐゴシック" pitchFamily="-72" charset="-128"/>
                <a:cs typeface="ＭＳ Ｐゴシック" pitchFamily="-72" charset="-128"/>
              </a:rPr>
              <a:t>—do not include a god concept</a:t>
            </a:r>
          </a:p>
        </p:txBody>
      </p:sp>
      <p:sp>
        <p:nvSpPr>
          <p:cNvPr id="35844" name="Text Box 4"/>
          <p:cNvSpPr txBox="1">
            <a:spLocks noChangeArrowheads="1"/>
          </p:cNvSpPr>
          <p:nvPr/>
        </p:nvSpPr>
        <p:spPr bwMode="auto">
          <a:xfrm>
            <a:off x="3719513" y="5405438"/>
            <a:ext cx="5383212" cy="885825"/>
          </a:xfrm>
          <a:prstGeom prst="rect">
            <a:avLst/>
          </a:prstGeom>
          <a:solidFill>
            <a:schemeClr val="tx2"/>
          </a:solidFill>
          <a:ln w="9525">
            <a:noFill/>
            <a:miter lim="800000"/>
            <a:headEnd/>
            <a:tailEnd/>
          </a:ln>
        </p:spPr>
        <p:txBody>
          <a:bodyPr>
            <a:prstTxWarp prst="textNoShape">
              <a:avLst/>
            </a:prstTxWarp>
            <a:spAutoFit/>
          </a:bodyPr>
          <a:lstStyle/>
          <a:p>
            <a:r>
              <a:rPr lang="en-US" sz="2600" b="1">
                <a:solidFill>
                  <a:srgbClr val="FFFFFF"/>
                </a:solidFill>
                <a:ea typeface="ＭＳ Ｐゴシック" pitchFamily="-72" charset="-128"/>
                <a:cs typeface="ＭＳ Ｐゴシック" pitchFamily="-72" charset="-128"/>
              </a:rPr>
              <a:t>Nature Spirits, Dead Ancestors, Supernatural Forces—</a:t>
            </a:r>
            <a:r>
              <a:rPr lang="en-US" sz="2600" b="1" i="1">
                <a:solidFill>
                  <a:srgbClr val="FFFFFF"/>
                </a:solidFill>
                <a:ea typeface="ＭＳ Ｐゴシック" pitchFamily="-72" charset="-128"/>
                <a:cs typeface="ＭＳ Ｐゴシック" pitchFamily="-72" charset="-128"/>
              </a:rPr>
              <a:t>lack </a:t>
            </a:r>
            <a:r>
              <a:rPr lang="en-US" sz="2600" b="1">
                <a:solidFill>
                  <a:srgbClr val="FFFFFF"/>
                </a:solidFill>
                <a:ea typeface="ＭＳ Ｐゴシック" pitchFamily="-72" charset="-128"/>
                <a:cs typeface="ＭＳ Ｐゴシック" pitchFamily="-72" charset="-128"/>
              </a:rPr>
              <a:t>gods</a:t>
            </a:r>
          </a:p>
        </p:txBody>
      </p:sp>
      <p:sp>
        <p:nvSpPr>
          <p:cNvPr id="35845" name="Text Box 5"/>
          <p:cNvSpPr txBox="1">
            <a:spLocks noChangeArrowheads="1"/>
          </p:cNvSpPr>
          <p:nvPr/>
        </p:nvSpPr>
        <p:spPr bwMode="auto">
          <a:xfrm>
            <a:off x="914400" y="673100"/>
            <a:ext cx="8121650" cy="579438"/>
          </a:xfrm>
          <a:prstGeom prst="rect">
            <a:avLst/>
          </a:prstGeom>
          <a:solidFill>
            <a:schemeClr val="tx2"/>
          </a:solidFill>
          <a:ln w="9525">
            <a:noFill/>
            <a:miter lim="800000"/>
            <a:headEnd/>
            <a:tailEnd/>
          </a:ln>
        </p:spPr>
        <p:txBody>
          <a:bodyPr wrap="none">
            <a:prstTxWarp prst="textNoShape">
              <a:avLst/>
            </a:prstTxWarp>
            <a:spAutoFit/>
          </a:bodyPr>
          <a:lstStyle/>
          <a:p>
            <a:r>
              <a:rPr lang="en-US" sz="3200" b="1">
                <a:solidFill>
                  <a:srgbClr val="FFFFFF"/>
                </a:solidFill>
                <a:ea typeface="ＭＳ Ｐゴシック" pitchFamily="-72" charset="-128"/>
                <a:cs typeface="ＭＳ Ｐゴシック" pitchFamily="-72" charset="-128"/>
              </a:rPr>
              <a:t>Atheism = most common form of religion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fade">
                                      <p:cBhvr>
                                        <p:cTn id="7" dur="500"/>
                                        <p:tgtEl>
                                          <p:spTgt spid="35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845"/>
                                        </p:tgtEl>
                                        <p:attrNameLst>
                                          <p:attrName>style.visibility</p:attrName>
                                        </p:attrNameLst>
                                      </p:cBhvr>
                                      <p:to>
                                        <p:strVal val="visible"/>
                                      </p:to>
                                    </p:set>
                                    <p:animEffect transition="in" filter="fade">
                                      <p:cBhvr>
                                        <p:cTn id="12" dur="5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nimBg="1"/>
      <p:bldP spid="35845"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177161" name="Text Box 9"/>
          <p:cNvSpPr txBox="1">
            <a:spLocks noChangeArrowheads="1"/>
          </p:cNvSpPr>
          <p:nvPr/>
        </p:nvSpPr>
        <p:spPr bwMode="auto">
          <a:xfrm>
            <a:off x="1143000" y="4495800"/>
            <a:ext cx="6705600" cy="144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sz="4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Address </a:t>
            </a:r>
            <a:r>
              <a:rPr lang="en-US" sz="4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M</a:t>
            </a:r>
            <a:r>
              <a:rPr lang="en-US" sz="4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ost </a:t>
            </a:r>
            <a:r>
              <a:rPr lang="en-US" sz="4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P</a:t>
            </a:r>
            <a:r>
              <a:rPr lang="en-US" sz="4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rofound </a:t>
            </a:r>
            <a:r>
              <a:rPr lang="en-US" sz="4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H</a:t>
            </a:r>
            <a:r>
              <a:rPr lang="en-US" sz="4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uman </a:t>
            </a:r>
            <a:r>
              <a:rPr lang="en-US" sz="4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Q</a:t>
            </a:r>
            <a:r>
              <a:rPr lang="en-US" sz="4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uestions</a:t>
            </a:r>
          </a:p>
        </p:txBody>
      </p:sp>
      <p:pic>
        <p:nvPicPr>
          <p:cNvPr id="177162" name="Picture 10" descr="God"/>
          <p:cNvPicPr>
            <a:picLocks noChangeAspect="1" noChangeArrowheads="1"/>
          </p:cNvPicPr>
          <p:nvPr/>
        </p:nvPicPr>
        <p:blipFill>
          <a:blip r:embed="rId3">
            <a:extLst>
              <a:ext uri="{28A0092B-C50C-407E-A947-70E740481C1C}"/>
            </a:extLst>
          </a:blip>
          <a:srcRect l="444" t="391" r="667" b="929"/>
          <a:stretch>
            <a:fillRect/>
          </a:stretch>
        </p:blipFill>
        <p:spPr bwMode="auto">
          <a:xfrm>
            <a:off x="1671187" y="867770"/>
            <a:ext cx="5651500" cy="3205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srcRect l="15130" t="9202" r="44557" b="10590"/>
          <a:stretch/>
        </p:blipFill>
        <p:spPr bwMode="auto">
          <a:xfrm>
            <a:off x="1752600" y="381000"/>
            <a:ext cx="5486400" cy="61372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 name="TextBox 1"/>
          <p:cNvSpPr txBox="1">
            <a:spLocks noChangeArrowheads="1"/>
          </p:cNvSpPr>
          <p:nvPr/>
        </p:nvSpPr>
        <p:spPr bwMode="auto">
          <a:xfrm>
            <a:off x="304800" y="4344988"/>
            <a:ext cx="1692275" cy="457200"/>
          </a:xfrm>
          <a:prstGeom prst="rect">
            <a:avLst/>
          </a:prstGeom>
          <a:noFill/>
          <a:ln w="9525">
            <a:noFill/>
            <a:miter lim="800000"/>
            <a:headEnd/>
            <a:tailEnd/>
          </a:ln>
        </p:spPr>
        <p:txBody>
          <a:bodyPr wrap="none">
            <a:prstTxWarp prst="textNoShape">
              <a:avLst/>
            </a:prstTxWarp>
            <a:spAutoFit/>
          </a:bodyPr>
          <a:lstStyle/>
          <a:p>
            <a:r>
              <a:rPr lang="en-US" sz="2400" b="1">
                <a:ea typeface="ＭＳ Ｐゴシック" pitchFamily="-72" charset="-128"/>
                <a:cs typeface="ＭＳ Ｐゴシック" pitchFamily="-72" charset="-128"/>
                <a:hlinkClick r:id="rId3"/>
              </a:rPr>
              <a:t>Physicists</a:t>
            </a:r>
            <a:endParaRPr lang="en-US" sz="2400" b="1">
              <a:ea typeface="ＭＳ Ｐゴシック" pitchFamily="-72" charset="-128"/>
              <a:cs typeface="ＭＳ Ｐゴシック" pitchFamily="-72"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889000"/>
            <a:ext cx="7620000" cy="5080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4" descr="Bible Tells Me So"/>
          <p:cNvPicPr>
            <a:picLocks noChangeAspect="1" noChangeArrowheads="1"/>
          </p:cNvPicPr>
          <p:nvPr/>
        </p:nvPicPr>
        <p:blipFill>
          <a:blip r:embed="rId3"/>
          <a:srcRect r="717" b="1355"/>
          <a:stretch>
            <a:fillRect/>
          </a:stretch>
        </p:blipFill>
        <p:spPr bwMode="auto">
          <a:xfrm>
            <a:off x="-12700" y="-31750"/>
            <a:ext cx="6872288" cy="689292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 name="Rectangle 1"/>
          <p:cNvSpPr/>
          <p:nvPr/>
        </p:nvSpPr>
        <p:spPr>
          <a:xfrm>
            <a:off x="5334000" y="2537549"/>
            <a:ext cx="3810000" cy="1754326"/>
          </a:xfrm>
          <a:prstGeom prst="rect">
            <a:avLst/>
          </a:prstGeom>
          <a:noFill/>
        </p:spPr>
        <p:txBody>
          <a:bodyPr>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pitchFamily="34" charset="0"/>
                <a:cs typeface="Calibri" pitchFamily="34" charset="0"/>
              </a:rPr>
              <a:t>Critical Perspectives</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pitchFamily="34" charset="0"/>
              <a:cs typeface="Calibri" pitchFamily="34" charset="0"/>
            </a:endParaRPr>
          </a:p>
        </p:txBody>
      </p:sp>
      <p:pic>
        <p:nvPicPr>
          <p:cNvPr id="8" name="Picture 2"/>
          <p:cNvPicPr>
            <a:picLocks noChangeAspect="1" noChangeArrowheads="1"/>
          </p:cNvPicPr>
          <p:nvPr/>
        </p:nvPicPr>
        <p:blipFill>
          <a:blip r:embed="rId4"/>
          <a:srcRect/>
          <a:stretch>
            <a:fillRect/>
          </a:stretch>
        </p:blipFill>
        <p:spPr bwMode="auto">
          <a:xfrm>
            <a:off x="4627563" y="-31750"/>
            <a:ext cx="4611687" cy="6950075"/>
          </a:xfrm>
          <a:prstGeom prst="rect">
            <a:avLst/>
          </a:prstGeom>
          <a:noFill/>
          <a:ln w="9525">
            <a:noFill/>
            <a:miter lim="800000"/>
            <a:headEnd/>
            <a:tailEnd/>
          </a:ln>
        </p:spPr>
      </p:pic>
      <p:pic>
        <p:nvPicPr>
          <p:cNvPr id="9" name="Picture 3"/>
          <p:cNvPicPr>
            <a:picLocks noChangeAspect="1" noChangeArrowheads="1"/>
          </p:cNvPicPr>
          <p:nvPr/>
        </p:nvPicPr>
        <p:blipFill>
          <a:blip r:embed="rId5"/>
          <a:srcRect/>
          <a:stretch>
            <a:fillRect/>
          </a:stretch>
        </p:blipFill>
        <p:spPr bwMode="auto">
          <a:xfrm>
            <a:off x="2595563" y="490538"/>
            <a:ext cx="3952875" cy="587692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extLst>
          </a:blip>
          <a:srcRect/>
          <a:stretch>
            <a:fillRect/>
          </a:stretch>
        </p:blipFill>
        <p:spPr bwMode="auto">
          <a:xfrm>
            <a:off x="1371600" y="533400"/>
            <a:ext cx="6300683"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65571" name="TextBox 1"/>
          <p:cNvSpPr txBox="1">
            <a:spLocks noChangeArrowheads="1"/>
          </p:cNvSpPr>
          <p:nvPr/>
        </p:nvSpPr>
        <p:spPr bwMode="auto">
          <a:xfrm>
            <a:off x="3962400" y="5729288"/>
            <a:ext cx="1212850" cy="519112"/>
          </a:xfrm>
          <a:prstGeom prst="rect">
            <a:avLst/>
          </a:prstGeom>
          <a:noFill/>
          <a:ln w="9525">
            <a:noFill/>
            <a:miter lim="800000"/>
            <a:headEnd/>
            <a:tailEnd/>
          </a:ln>
        </p:spPr>
        <p:txBody>
          <a:bodyPr wrap="none">
            <a:prstTxWarp prst="textNoShape">
              <a:avLst/>
            </a:prstTxWarp>
            <a:spAutoFit/>
          </a:bodyPr>
          <a:lstStyle/>
          <a:p>
            <a:r>
              <a:rPr lang="en-US" sz="2800" b="1">
                <a:solidFill>
                  <a:srgbClr val="000000"/>
                </a:solidFill>
                <a:ea typeface="ＭＳ Ｐゴシック" pitchFamily="-72" charset="-128"/>
                <a:cs typeface="ＭＳ Ｐゴシック" pitchFamily="-72" charset="-128"/>
                <a:hlinkClick r:id="rId3"/>
              </a:rPr>
              <a:t>Harris</a:t>
            </a:r>
            <a:endParaRPr lang="en-US" sz="2800" b="1">
              <a:solidFill>
                <a:srgbClr val="000000"/>
              </a:solidFill>
              <a:ea typeface="ＭＳ Ｐゴシック" pitchFamily="-72" charset="-128"/>
              <a:cs typeface="ＭＳ Ｐゴシック" pitchFamily="-72" charset="-12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srcRect l="6128" t="10582" r="52398" b="20312"/>
          <a:stretch/>
        </p:blipFill>
        <p:spPr bwMode="auto">
          <a:xfrm>
            <a:off x="355600" y="241300"/>
            <a:ext cx="8242300" cy="6103938"/>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srcRect l="5902" t="8594" r="46876" b="4948"/>
          <a:stretch/>
        </p:blipFill>
        <p:spPr bwMode="auto">
          <a:xfrm>
            <a:off x="698500" y="165100"/>
            <a:ext cx="8039100" cy="6542088"/>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srcRect l="5902" t="6249" r="46876" b="4167"/>
          <a:stretch/>
        </p:blipFill>
        <p:spPr bwMode="auto">
          <a:xfrm>
            <a:off x="876300" y="177800"/>
            <a:ext cx="7607300" cy="64135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body" idx="1"/>
          </p:nvPr>
        </p:nvSpPr>
        <p:spPr>
          <a:xfrm>
            <a:off x="1143000" y="3962400"/>
            <a:ext cx="7461250" cy="2362200"/>
          </a:xfrm>
        </p:spPr>
        <p:txBody>
          <a:bodyPr/>
          <a:lstStyle/>
          <a:p>
            <a:pPr marL="0" indent="0" eaLnBrk="1" hangingPunct="1">
              <a:lnSpc>
                <a:spcPct val="90000"/>
              </a:lnSpc>
              <a:buFontTx/>
              <a:buNone/>
            </a:pPr>
            <a:r>
              <a:rPr lang="en-US" b="1">
                <a:solidFill>
                  <a:schemeClr val="bg1"/>
                </a:solidFill>
              </a:rPr>
              <a:t>Atheist = Believes that the 260 million Americans (87% of the population) claiming to “never doubt the existence of God” should be obliged to present evidence for his existence</a:t>
            </a:r>
          </a:p>
        </p:txBody>
      </p:sp>
      <p:pic>
        <p:nvPicPr>
          <p:cNvPr id="369667" name="Picture 3" descr="God"/>
          <p:cNvPicPr>
            <a:picLocks noChangeAspect="1" noChangeArrowheads="1"/>
          </p:cNvPicPr>
          <p:nvPr/>
        </p:nvPicPr>
        <p:blipFill>
          <a:blip r:embed="rId3"/>
          <a:srcRect/>
          <a:stretch>
            <a:fillRect/>
          </a:stretch>
        </p:blipFill>
        <p:spPr bwMode="auto">
          <a:xfrm>
            <a:off x="1765300" y="533400"/>
            <a:ext cx="5715000" cy="3248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371714" name="Picture 6" descr="img-wallpapers-religion-wallpaper-gruzz-3470"/>
          <p:cNvPicPr>
            <a:picLocks noChangeAspect="1" noChangeArrowheads="1"/>
          </p:cNvPicPr>
          <p:nvPr/>
        </p:nvPicPr>
        <p:blipFill>
          <a:blip r:embed="rId2"/>
          <a:srcRect t="1678" b="4848"/>
          <a:stretch>
            <a:fillRect/>
          </a:stretch>
        </p:blipFill>
        <p:spPr bwMode="auto">
          <a:xfrm>
            <a:off x="-41275" y="-17463"/>
            <a:ext cx="9256713" cy="6921501"/>
          </a:xfrm>
          <a:prstGeom prst="rect">
            <a:avLst/>
          </a:prstGeom>
          <a:noFill/>
          <a:ln w="9525">
            <a:noFill/>
            <a:miter lim="800000"/>
            <a:headEnd/>
            <a:tailEnd/>
          </a:ln>
        </p:spPr>
      </p:pic>
      <p:sp>
        <p:nvSpPr>
          <p:cNvPr id="135175" name="Rectangle 7"/>
          <p:cNvSpPr>
            <a:spLocks noGrp="1" noChangeArrowheads="1"/>
          </p:cNvSpPr>
          <p:nvPr>
            <p:ph type="title"/>
          </p:nvPr>
        </p:nvSpPr>
        <p:spPr>
          <a:xfrm>
            <a:off x="457200" y="685800"/>
            <a:ext cx="8229600" cy="1752600"/>
          </a:xfrm>
          <a:extLst>
            <a:ext uri="{909E8E84-426E-40DD-AFC4-6F175D3DCCD1}"/>
            <a:ext uri="{91240B29-F687-4F45-9708-019B960494DF}"/>
            <a:ext uri="{AF507438-7753-43E0-B8FC-AC1667EBCBE1}"/>
          </a:extLst>
        </p:spPr>
        <p:txBody>
          <a:bodyPr/>
          <a:lstStyle/>
          <a:p>
            <a:pPr eaLnBrk="1" hangingPunct="1">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cs typeface="+mj-cs"/>
              </a:rPr>
              <a:t>Religious beliefs, to be beliefs about the way the world </a:t>
            </a:r>
            <a:r>
              <a:rPr lang="en-US" sz="32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cs typeface="+mj-cs"/>
              </a:rPr>
              <a:t>is</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cs typeface="+mj-cs"/>
              </a:rPr>
              <a:t>, must be based on evidence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273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228600" y="228600"/>
            <a:ext cx="6259794" cy="1446550"/>
          </a:xfrm>
          <a:prstGeom prst="rect">
            <a:avLst/>
          </a:prstGeom>
          <a:noFill/>
        </p:spPr>
        <p:txBody>
          <a:bodyPr>
            <a:spAutoFit/>
          </a:bodyPr>
          <a:lstStyle/>
          <a:p>
            <a:pPr algn="ctr" defTabSz="913541" fontAlgn="auto">
              <a:spcBef>
                <a:spcPts val="0"/>
              </a:spcBef>
              <a:spcAft>
                <a:spcPts val="0"/>
              </a:spcAft>
              <a:defRPr/>
            </a:pP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You can be certain of God with zero evidence</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3" name="Rectangle 2"/>
          <p:cNvSpPr/>
          <p:nvPr/>
        </p:nvSpPr>
        <p:spPr>
          <a:xfrm>
            <a:off x="-34636" y="2134795"/>
            <a:ext cx="4430723" cy="1754326"/>
          </a:xfrm>
          <a:prstGeom prst="rect">
            <a:avLst/>
          </a:prstGeom>
          <a:noFill/>
        </p:spPr>
        <p:txBody>
          <a:bodyPr>
            <a:spAutoFit/>
          </a:bodyPr>
          <a:lstStyle/>
          <a:p>
            <a:pPr algn="ctr" defTabSz="913541" fontAlgn="auto">
              <a:spcBef>
                <a:spcPts val="0"/>
              </a:spcBef>
              <a:spcAft>
                <a:spcPts val="0"/>
              </a:spcAft>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Either you have good reasons for what you believe or you don’t</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4" name="Rectangle 3"/>
          <p:cNvSpPr/>
          <p:nvPr/>
        </p:nvSpPr>
        <p:spPr>
          <a:xfrm>
            <a:off x="838200" y="5029199"/>
            <a:ext cx="8099874" cy="1754326"/>
          </a:xfrm>
          <a:prstGeom prst="rect">
            <a:avLst/>
          </a:prstGeom>
          <a:noFill/>
        </p:spPr>
        <p:txBody>
          <a:bodyPr>
            <a:spAutoFit/>
          </a:bodyPr>
          <a:lstStyle/>
          <a:p>
            <a:pPr algn="ctr" defTabSz="913541" fontAlgn="auto">
              <a:spcBef>
                <a:spcPts val="0"/>
              </a:spcBef>
              <a:spcAft>
                <a:spcPts val="0"/>
              </a:spcAft>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Religion is the only area of our lives where having no reasons, or tenuous reasons,     is considered a benefit</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body" idx="1"/>
          </p:nvPr>
        </p:nvSpPr>
        <p:spPr>
          <a:xfrm>
            <a:off x="4668838" y="685800"/>
            <a:ext cx="4017962" cy="5645150"/>
          </a:xfrm>
        </p:spPr>
        <p:txBody>
          <a:bodyPr/>
          <a:lstStyle/>
          <a:p>
            <a:pPr eaLnBrk="1" hangingPunct="1">
              <a:lnSpc>
                <a:spcPct val="90000"/>
              </a:lnSpc>
            </a:pPr>
            <a:r>
              <a:rPr lang="en-US" b="1">
                <a:solidFill>
                  <a:schemeClr val="bg1"/>
                </a:solidFill>
              </a:rPr>
              <a:t>Faith = believing strongly without evidence</a:t>
            </a:r>
          </a:p>
          <a:p>
            <a:pPr eaLnBrk="1" hangingPunct="1">
              <a:lnSpc>
                <a:spcPct val="90000"/>
              </a:lnSpc>
            </a:pPr>
            <a:r>
              <a:rPr lang="en-US" b="1">
                <a:solidFill>
                  <a:schemeClr val="bg1"/>
                </a:solidFill>
              </a:rPr>
              <a:t>Faith in God = immense prestige</a:t>
            </a:r>
          </a:p>
          <a:p>
            <a:pPr eaLnBrk="1" hangingPunct="1">
              <a:lnSpc>
                <a:spcPct val="90000"/>
              </a:lnSpc>
            </a:pPr>
            <a:r>
              <a:rPr lang="en-US" b="1">
                <a:solidFill>
                  <a:schemeClr val="bg1"/>
                </a:solidFill>
              </a:rPr>
              <a:t>Faith = pretending to be certain about things no human being could possibly be certain about</a:t>
            </a:r>
          </a:p>
        </p:txBody>
      </p:sp>
      <p:pic>
        <p:nvPicPr>
          <p:cNvPr id="47107" name="Picture 3" descr="index_img"/>
          <p:cNvPicPr>
            <a:picLocks noChangeAspect="1" noChangeArrowheads="1"/>
          </p:cNvPicPr>
          <p:nvPr/>
        </p:nvPicPr>
        <p:blipFill>
          <a:blip r:embed="rId3">
            <a:extLst>
              <a:ext uri="{28A0092B-C50C-407E-A947-70E740481C1C}"/>
            </a:extLst>
          </a:blip>
          <a:srcRect/>
          <a:stretch>
            <a:fillRect/>
          </a:stretch>
        </p:blipFill>
        <p:spPr bwMode="auto">
          <a:xfrm>
            <a:off x="533400" y="1143000"/>
            <a:ext cx="4000500" cy="3806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Picture 4" descr="TIME cover"/>
          <p:cNvPicPr>
            <a:picLocks noChangeAspect="1" noChangeArrowheads="1"/>
          </p:cNvPicPr>
          <p:nvPr/>
        </p:nvPicPr>
        <p:blipFill>
          <a:blip r:embed="rId4"/>
          <a:srcRect/>
          <a:stretch>
            <a:fillRect/>
          </a:stretch>
        </p:blipFill>
        <p:spPr bwMode="auto">
          <a:xfrm>
            <a:off x="266700" y="452438"/>
            <a:ext cx="4432300" cy="58372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7106">
                                            <p:txEl>
                                              <p:pRg st="2" end="2"/>
                                            </p:txEl>
                                          </p:spTgt>
                                        </p:tgtEl>
                                        <p:attrNameLst>
                                          <p:attrName>style.visibility</p:attrName>
                                        </p:attrNameLst>
                                      </p:cBhvr>
                                      <p:to>
                                        <p:strVal val="visible"/>
                                      </p:to>
                                    </p:set>
                                    <p:animEffect transition="in" filter="fade">
                                      <p:cBhvr>
                                        <p:cTn id="7" dur="500"/>
                                        <p:tgtEl>
                                          <p:spTgt spid="4710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169986" name="Picture 2" descr="Apolocitaredo8"/>
          <p:cNvPicPr>
            <a:picLocks noChangeAspect="1" noChangeArrowheads="1"/>
          </p:cNvPicPr>
          <p:nvPr/>
        </p:nvPicPr>
        <p:blipFill>
          <a:blip r:embed="rId2">
            <a:extLst>
              <a:ext uri="{28A0092B-C50C-407E-A947-70E740481C1C}"/>
            </a:extLst>
          </a:blip>
          <a:srcRect/>
          <a:stretch>
            <a:fillRect/>
          </a:stretch>
        </p:blipFill>
        <p:spPr bwMode="auto">
          <a:xfrm>
            <a:off x="515938" y="433388"/>
            <a:ext cx="8096250" cy="6076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69987" name="Rectangle 3"/>
          <p:cNvSpPr>
            <a:spLocks noGrp="1" noChangeArrowheads="1"/>
          </p:cNvSpPr>
          <p:nvPr>
            <p:ph type="subTitle" idx="1"/>
          </p:nvPr>
        </p:nvSpPr>
        <p:spPr>
          <a:xfrm>
            <a:off x="1371600" y="4405313"/>
            <a:ext cx="6400800" cy="2047875"/>
          </a:xfrm>
          <a:extLst>
            <a:ext uri="{909E8E84-426E-40DD-AFC4-6F175D3DCCD1}"/>
            <a:ext uri="{91240B29-F687-4F45-9708-019B960494DF}"/>
            <a:ext uri="{AF507438-7753-43E0-B8FC-AC1667EBCBE1}"/>
          </a:extLst>
        </p:spPr>
        <p:txBody>
          <a:bodyPr/>
          <a:lstStyle/>
          <a:p>
            <a:pPr eaLnBrk="1" hangingPunct="1">
              <a:defRPr/>
            </a:pP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a typeface="+mn-ea"/>
                <a:cs typeface="+mn-cs"/>
              </a:rPr>
              <a:t>Words like “God” and “Allah” must go the way of “Apollo” and “Baal” or they will unmake our world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376834" name="Picture 5" descr="koran-800x600"/>
          <p:cNvPicPr>
            <a:picLocks noChangeAspect="1" noChangeArrowheads="1"/>
          </p:cNvPicPr>
          <p:nvPr/>
        </p:nvPicPr>
        <p:blipFill>
          <a:blip r:embed="rId2"/>
          <a:srcRect/>
          <a:stretch>
            <a:fillRect/>
          </a:stretch>
        </p:blipFill>
        <p:spPr bwMode="auto">
          <a:xfrm>
            <a:off x="4763" y="3175"/>
            <a:ext cx="9197975" cy="6899275"/>
          </a:xfrm>
          <a:prstGeom prst="rect">
            <a:avLst/>
          </a:prstGeom>
          <a:noFill/>
          <a:ln w="9525">
            <a:noFill/>
            <a:miter lim="800000"/>
            <a:headEnd/>
            <a:tailEnd/>
          </a:ln>
        </p:spPr>
      </p:pic>
      <p:sp>
        <p:nvSpPr>
          <p:cNvPr id="376835" name="Text Box 6"/>
          <p:cNvSpPr txBox="1">
            <a:spLocks noChangeArrowheads="1"/>
          </p:cNvSpPr>
          <p:nvPr/>
        </p:nvSpPr>
        <p:spPr bwMode="auto">
          <a:xfrm>
            <a:off x="420688" y="785813"/>
            <a:ext cx="3998912" cy="3743325"/>
          </a:xfrm>
          <a:prstGeom prst="rect">
            <a:avLst/>
          </a:prstGeom>
          <a:noFill/>
          <a:ln w="9525">
            <a:noFill/>
            <a:miter lim="800000"/>
            <a:headEnd/>
            <a:tailEnd/>
          </a:ln>
        </p:spPr>
        <p:txBody>
          <a:bodyPr>
            <a:prstTxWarp prst="textNoShape">
              <a:avLst/>
            </a:prstTxWarp>
            <a:spAutoFit/>
          </a:bodyPr>
          <a:lstStyle/>
          <a:p>
            <a:r>
              <a:rPr lang="en-US" sz="2400" b="1">
                <a:solidFill>
                  <a:schemeClr val="bg1"/>
                </a:solidFill>
                <a:ea typeface="ＭＳ Ｐゴシック" pitchFamily="-72" charset="-128"/>
                <a:cs typeface="ＭＳ Ｐゴシック" pitchFamily="-72" charset="-128"/>
              </a:rPr>
              <a:t>Because most religions offer no valid mechanism by which their core beliefs can be tested and revised, each new generation of believers is condemned to inherit the superstitions and tribal hatreds of its predecessors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3825" name="Picture 4" descr="LosingLostTribe"/>
          <p:cNvPicPr>
            <a:picLocks noChangeAspect="1" noChangeArrowheads="1"/>
          </p:cNvPicPr>
          <p:nvPr/>
        </p:nvPicPr>
        <p:blipFill>
          <a:blip r:embed="rId3"/>
          <a:srcRect b="1239"/>
          <a:stretch>
            <a:fillRect/>
          </a:stretch>
        </p:blipFill>
        <p:spPr bwMode="auto">
          <a:xfrm>
            <a:off x="4530725" y="-28575"/>
            <a:ext cx="4635500" cy="6970713"/>
          </a:xfrm>
          <a:prstGeom prst="rect">
            <a:avLst/>
          </a:prstGeom>
          <a:noFill/>
          <a:ln w="9525">
            <a:noFill/>
            <a:miter lim="800000"/>
            <a:headEnd/>
            <a:tailEnd/>
          </a:ln>
        </p:spPr>
      </p:pic>
      <p:pic>
        <p:nvPicPr>
          <p:cNvPr id="333826" name="Picture 7" descr="UnderBannerHeaven"/>
          <p:cNvPicPr>
            <a:picLocks noChangeAspect="1" noChangeArrowheads="1"/>
          </p:cNvPicPr>
          <p:nvPr/>
        </p:nvPicPr>
        <p:blipFill>
          <a:blip r:embed="rId4"/>
          <a:srcRect t="1009" r="835" b="1755"/>
          <a:stretch>
            <a:fillRect/>
          </a:stretch>
        </p:blipFill>
        <p:spPr bwMode="auto">
          <a:xfrm>
            <a:off x="0" y="-50800"/>
            <a:ext cx="4586288" cy="6985000"/>
          </a:xfrm>
          <a:prstGeom prst="rect">
            <a:avLst/>
          </a:prstGeom>
          <a:noFill/>
          <a:ln w="9525">
            <a:noFill/>
            <a:miter lim="800000"/>
            <a:headEnd/>
            <a:tailEnd/>
          </a:ln>
        </p:spPr>
      </p:pic>
      <p:sp>
        <p:nvSpPr>
          <p:cNvPr id="2" name="Rectangle 1"/>
          <p:cNvSpPr/>
          <p:nvPr/>
        </p:nvSpPr>
        <p:spPr>
          <a:xfrm>
            <a:off x="6641623" y="-32303"/>
            <a:ext cx="2524602" cy="923330"/>
          </a:xfrm>
          <a:prstGeom prst="rect">
            <a:avLst/>
          </a:prstGeom>
          <a:gradFill>
            <a:gsLst>
              <a:gs pos="0">
                <a:srgbClr val="DDEBCF"/>
              </a:gs>
              <a:gs pos="100000">
                <a:srgbClr val="9CB86E"/>
              </a:gs>
              <a:gs pos="100000">
                <a:srgbClr val="156B13"/>
              </a:gs>
            </a:gsLst>
            <a:lin ang="5400000" scaled="0"/>
          </a:gradFill>
        </p:spPr>
        <p:txBody>
          <a:bodyPr wrap="none">
            <a:spAutoFit/>
          </a:bodyPr>
          <a:lstStyle/>
          <a:p>
            <a:pPr algn="ctr" fontAlgn="auto">
              <a:spcBef>
                <a:spcPts val="0"/>
              </a:spcBef>
              <a:spcAft>
                <a:spcPts val="0"/>
              </a:spcAft>
              <a:defRPr/>
            </a:pPr>
            <a:r>
              <a:rPr lang="en-US" sz="5400" b="1" dirty="0">
                <a:ln w="10541" cmpd="sng">
                  <a:solidFill>
                    <a:srgbClr val="00CC99">
                      <a:shade val="88000"/>
                      <a:satMod val="110000"/>
                    </a:srgbClr>
                  </a:solidFill>
                  <a:prstDash val="solid"/>
                </a:ln>
                <a:gradFill>
                  <a:gsLst>
                    <a:gs pos="0">
                      <a:srgbClr val="00CC99">
                        <a:tint val="40000"/>
                        <a:satMod val="250000"/>
                      </a:srgbClr>
                    </a:gs>
                    <a:gs pos="9000">
                      <a:srgbClr val="00CC99">
                        <a:tint val="52000"/>
                        <a:satMod val="300000"/>
                      </a:srgbClr>
                    </a:gs>
                    <a:gs pos="50000">
                      <a:srgbClr val="00CC99">
                        <a:shade val="20000"/>
                        <a:satMod val="300000"/>
                      </a:srgbClr>
                    </a:gs>
                    <a:gs pos="79000">
                      <a:srgbClr val="00CC99">
                        <a:tint val="52000"/>
                        <a:satMod val="300000"/>
                      </a:srgbClr>
                    </a:gs>
                    <a:gs pos="100000">
                      <a:srgbClr val="00CC99">
                        <a:tint val="40000"/>
                        <a:satMod val="250000"/>
                      </a:srgbClr>
                    </a:gs>
                  </a:gsLst>
                  <a:lin ang="5400000"/>
                </a:gradFill>
                <a:latin typeface="Calibri" pitchFamily="34" charset="0"/>
                <a:cs typeface="Calibri" pitchFamily="34" charset="0"/>
              </a:rPr>
              <a:t>Group B</a:t>
            </a:r>
            <a:endParaRPr lang="en-US" sz="5400" b="1" dirty="0">
              <a:ln w="10541" cmpd="sng">
                <a:solidFill>
                  <a:srgbClr val="00CC99">
                    <a:shade val="88000"/>
                    <a:satMod val="110000"/>
                  </a:srgbClr>
                </a:solidFill>
                <a:prstDash val="solid"/>
              </a:ln>
              <a:gradFill>
                <a:gsLst>
                  <a:gs pos="0">
                    <a:srgbClr val="00CC99">
                      <a:tint val="40000"/>
                      <a:satMod val="250000"/>
                    </a:srgbClr>
                  </a:gs>
                  <a:gs pos="9000">
                    <a:srgbClr val="00CC99">
                      <a:tint val="52000"/>
                      <a:satMod val="300000"/>
                    </a:srgbClr>
                  </a:gs>
                  <a:gs pos="50000">
                    <a:srgbClr val="00CC99">
                      <a:shade val="20000"/>
                      <a:satMod val="300000"/>
                    </a:srgbClr>
                  </a:gs>
                  <a:gs pos="79000">
                    <a:srgbClr val="00CC99">
                      <a:tint val="52000"/>
                      <a:satMod val="300000"/>
                    </a:srgbClr>
                  </a:gs>
                  <a:gs pos="100000">
                    <a:srgbClr val="00CC99">
                      <a:tint val="40000"/>
                      <a:satMod val="250000"/>
                    </a:srgbClr>
                  </a:gs>
                </a:gsLst>
                <a:lin ang="5400000"/>
              </a:gradFill>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377858" name="Text Box 4"/>
          <p:cNvSpPr txBox="1">
            <a:spLocks noChangeArrowheads="1"/>
          </p:cNvSpPr>
          <p:nvPr/>
        </p:nvSpPr>
        <p:spPr bwMode="auto">
          <a:xfrm>
            <a:off x="609600" y="3276600"/>
            <a:ext cx="2754313" cy="1066800"/>
          </a:xfrm>
          <a:prstGeom prst="rect">
            <a:avLst/>
          </a:prstGeom>
          <a:noFill/>
          <a:ln w="9525">
            <a:noFill/>
            <a:miter lim="800000"/>
            <a:headEnd/>
            <a:tailEnd/>
          </a:ln>
        </p:spPr>
        <p:txBody>
          <a:bodyPr>
            <a:prstTxWarp prst="textNoShape">
              <a:avLst/>
            </a:prstTxWarp>
            <a:spAutoFit/>
          </a:bodyPr>
          <a:lstStyle/>
          <a:p>
            <a:r>
              <a:rPr lang="en-US" sz="3200" b="1">
                <a:solidFill>
                  <a:srgbClr val="FF99FF"/>
                </a:solidFill>
                <a:ea typeface="ＭＳ Ｐゴシック" pitchFamily="-72" charset="-128"/>
                <a:cs typeface="ＭＳ Ｐゴシック" pitchFamily="-72" charset="-128"/>
                <a:hlinkClick r:id="rId3"/>
              </a:rPr>
              <a:t>Views of God</a:t>
            </a:r>
            <a:endParaRPr lang="en-US" sz="3200" b="1">
              <a:solidFill>
                <a:srgbClr val="FF99FF"/>
              </a:solidFill>
              <a:ea typeface="ＭＳ Ｐゴシック" pitchFamily="-72" charset="-128"/>
              <a:cs typeface="ＭＳ Ｐゴシック" pitchFamily="-72" charset="-128"/>
            </a:endParaRPr>
          </a:p>
        </p:txBody>
      </p:sp>
      <p:pic>
        <p:nvPicPr>
          <p:cNvPr id="377859" name="Picture 1"/>
          <p:cNvPicPr>
            <a:picLocks noChangeAspect="1"/>
          </p:cNvPicPr>
          <p:nvPr/>
        </p:nvPicPr>
        <p:blipFill>
          <a:blip r:embed="rId4"/>
          <a:srcRect/>
          <a:stretch>
            <a:fillRect/>
          </a:stretch>
        </p:blipFill>
        <p:spPr bwMode="auto">
          <a:xfrm>
            <a:off x="4038600" y="0"/>
            <a:ext cx="5105400" cy="6835775"/>
          </a:xfrm>
          <a:prstGeom prst="rect">
            <a:avLst/>
          </a:prstGeom>
          <a:noFill/>
          <a:ln w="9525">
            <a:noFill/>
            <a:miter lim="800000"/>
            <a:headEnd/>
            <a:tailEnd/>
          </a:ln>
        </p:spPr>
      </p:pic>
      <p:pic>
        <p:nvPicPr>
          <p:cNvPr id="5122" name="Picture 2"/>
          <p:cNvPicPr>
            <a:picLocks noChangeAspect="1" noChangeArrowheads="1"/>
          </p:cNvPicPr>
          <p:nvPr/>
        </p:nvPicPr>
        <p:blipFill>
          <a:blip r:embed="rId5">
            <a:extLst>
              <a:ext uri="{28A0092B-C50C-407E-A947-70E740481C1C}"/>
            </a:extLst>
          </a:blip>
          <a:srcRect/>
          <a:stretch>
            <a:fillRect/>
          </a:stretch>
        </p:blipFill>
        <p:spPr bwMode="auto">
          <a:xfrm>
            <a:off x="606188" y="895350"/>
            <a:ext cx="3143250" cy="4762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ext uri="{AF507438-7753-43E0-B8FC-AC1667EBCBE1}"/>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379906" name="Picture 5" descr="God Survey1"/>
          <p:cNvPicPr>
            <a:picLocks noChangeAspect="1" noChangeArrowheads="1"/>
          </p:cNvPicPr>
          <p:nvPr/>
        </p:nvPicPr>
        <p:blipFill>
          <a:blip r:embed="rId3"/>
          <a:srcRect t="763"/>
          <a:stretch>
            <a:fillRect/>
          </a:stretch>
        </p:blipFill>
        <p:spPr bwMode="auto">
          <a:xfrm>
            <a:off x="2479675" y="63500"/>
            <a:ext cx="4125913" cy="6684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1953" name="Picture 2"/>
          <p:cNvPicPr>
            <a:picLocks noChangeAspect="1" noChangeArrowheads="1"/>
          </p:cNvPicPr>
          <p:nvPr/>
        </p:nvPicPr>
        <p:blipFill>
          <a:blip r:embed="rId2"/>
          <a:srcRect/>
          <a:stretch>
            <a:fillRect/>
          </a:stretch>
        </p:blipFill>
        <p:spPr bwMode="auto">
          <a:xfrm>
            <a:off x="490538" y="652463"/>
            <a:ext cx="8162925" cy="555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2977" name="Picture 2"/>
          <p:cNvPicPr>
            <a:picLocks noChangeAspect="1" noChangeArrowheads="1"/>
          </p:cNvPicPr>
          <p:nvPr/>
        </p:nvPicPr>
        <p:blipFill>
          <a:blip r:embed="rId2"/>
          <a:srcRect/>
          <a:stretch>
            <a:fillRect/>
          </a:stretch>
        </p:blipFill>
        <p:spPr bwMode="auto">
          <a:xfrm>
            <a:off x="490538" y="676275"/>
            <a:ext cx="8162925" cy="550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4001" name="Picture 2"/>
          <p:cNvPicPr>
            <a:picLocks noChangeAspect="1" noChangeArrowheads="1"/>
          </p:cNvPicPr>
          <p:nvPr/>
        </p:nvPicPr>
        <p:blipFill>
          <a:blip r:embed="rId2"/>
          <a:srcRect/>
          <a:stretch>
            <a:fillRect/>
          </a:stretch>
        </p:blipFill>
        <p:spPr bwMode="auto">
          <a:xfrm>
            <a:off x="519113" y="690563"/>
            <a:ext cx="8105775" cy="547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5025" name="Picture 2"/>
          <p:cNvPicPr>
            <a:picLocks noChangeAspect="1" noChangeArrowheads="1"/>
          </p:cNvPicPr>
          <p:nvPr/>
        </p:nvPicPr>
        <p:blipFill>
          <a:blip r:embed="rId2"/>
          <a:srcRect/>
          <a:stretch>
            <a:fillRect/>
          </a:stretch>
        </p:blipFill>
        <p:spPr bwMode="auto">
          <a:xfrm>
            <a:off x="542925" y="671513"/>
            <a:ext cx="8058150" cy="551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extLst>
            <a:ext uri="{909E8E84-426E-40DD-AFC4-6F175D3DCCD1}"/>
            <a:ext uri="{91240B29-F687-4F45-9708-019B960494DF}"/>
            <a:ext uri="{AF507438-7753-43E0-B8FC-AC1667EBCBE1}"/>
          </a:extLst>
        </p:spPr>
        <p:txBody>
          <a:bodyPr/>
          <a:lstStyle/>
          <a:p>
            <a:pPr eaLnBrk="1" hangingPunct="1">
              <a:defRPr/>
            </a:pP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mj-ea"/>
                <a:cs typeface="+mj-cs"/>
              </a:rPr>
              <a:t>The Former United States</a:t>
            </a:r>
          </a:p>
        </p:txBody>
      </p:sp>
      <p:sp>
        <p:nvSpPr>
          <p:cNvPr id="183299" name="Rectangle 3"/>
          <p:cNvSpPr>
            <a:spLocks noGrp="1" noChangeArrowheads="1"/>
          </p:cNvSpPr>
          <p:nvPr>
            <p:ph type="body" idx="1"/>
          </p:nvPr>
        </p:nvSpPr>
        <p:spPr>
          <a:xfrm>
            <a:off x="304800" y="1447800"/>
            <a:ext cx="8585200" cy="5181600"/>
          </a:xfrm>
          <a:extLst>
            <a:ext uri="{909E8E84-426E-40DD-AFC4-6F175D3DCCD1}"/>
            <a:ext uri="{91240B29-F687-4F45-9708-019B960494DF}"/>
            <a:ext uri="{AF507438-7753-43E0-B8FC-AC1667EBCBE1}"/>
          </a:extLst>
        </p:spPr>
        <p:txBody>
          <a:bodyPr/>
          <a:lstStyle/>
          <a:p>
            <a:pPr eaLnBrk="1" hangingPunct="1">
              <a:lnSpc>
                <a:spcPct val="90000"/>
              </a:lnSpc>
              <a:defRPr/>
            </a:pPr>
            <a:r>
              <a:rPr lang="en-US" b="1" dirty="0">
                <a:ln w="10541" cmpd="sng">
                  <a:solidFill>
                    <a:schemeClr val="accent1">
                      <a:shade val="88000"/>
                      <a:satMod val="110000"/>
                    </a:schemeClr>
                  </a:solidFill>
                  <a:prstDash val="solid"/>
                </a:ln>
                <a:solidFill>
                  <a:srgbClr val="92D050"/>
                </a:solidFill>
                <a:ea typeface="+mn-ea"/>
                <a:cs typeface="+mn-cs"/>
              </a:rPr>
              <a:t>The United States of Northeast America</a:t>
            </a:r>
          </a:p>
          <a:p>
            <a:pPr lvl="1" eaLnBrk="1" hangingPunct="1">
              <a:lnSpc>
                <a:spcPct val="90000"/>
              </a:lnSpc>
              <a:buFont typeface="Wingdings" pitchFamily="2" charset="2"/>
              <a:buChar char="Ø"/>
              <a:defRPr/>
            </a:pPr>
            <a:r>
              <a:rPr lang="en-US" b="1" dirty="0">
                <a:ln w="10541" cmpd="sng">
                  <a:solidFill>
                    <a:schemeClr val="accent1">
                      <a:shade val="88000"/>
                      <a:satMod val="110000"/>
                    </a:schemeClr>
                  </a:solidFill>
                  <a:prstDash val="solid"/>
                </a:ln>
                <a:solidFill>
                  <a:srgbClr val="92D050"/>
                </a:solidFill>
              </a:rPr>
              <a:t>Freedom of religion</a:t>
            </a:r>
          </a:p>
          <a:p>
            <a:pPr eaLnBrk="1" hangingPunct="1">
              <a:lnSpc>
                <a:spcPct val="90000"/>
              </a:lnSpc>
              <a:defRPr/>
            </a:pPr>
            <a:r>
              <a:rPr lang="en-US" b="1" dirty="0">
                <a:solidFill>
                  <a:srgbClr val="FFC000"/>
                </a:solidFill>
                <a:ea typeface="+mn-ea"/>
                <a:cs typeface="+mn-cs"/>
              </a:rPr>
              <a:t>The Christian Heartland Republic</a:t>
            </a:r>
          </a:p>
          <a:p>
            <a:pPr lvl="1" eaLnBrk="1" hangingPunct="1">
              <a:lnSpc>
                <a:spcPct val="90000"/>
              </a:lnSpc>
              <a:buFont typeface="Wingdings" pitchFamily="2" charset="2"/>
              <a:buChar char="Ø"/>
              <a:defRPr/>
            </a:pPr>
            <a:r>
              <a:rPr lang="en-US" b="1" dirty="0">
                <a:solidFill>
                  <a:srgbClr val="FFC000"/>
                </a:solidFill>
              </a:rPr>
              <a:t>Laws against homosexual marriage, abortion, contraception, pacifism, learning foreign languages (Spanish &amp; Chinese)</a:t>
            </a:r>
          </a:p>
          <a:p>
            <a:pPr eaLnBrk="1" hangingPunct="1">
              <a:lnSpc>
                <a:spcPct val="90000"/>
              </a:lnSpc>
              <a:defRPr/>
            </a:pPr>
            <a:r>
              <a:rPr lang="en-US" b="1" dirty="0">
                <a:solidFill>
                  <a:srgbClr val="00B0F0"/>
                </a:solidFill>
                <a:ea typeface="+mn-ea"/>
                <a:cs typeface="+mn-cs"/>
              </a:rPr>
              <a:t>The Southwest Christian Republic</a:t>
            </a:r>
          </a:p>
          <a:p>
            <a:pPr lvl="1" eaLnBrk="1" hangingPunct="1">
              <a:lnSpc>
                <a:spcPct val="90000"/>
              </a:lnSpc>
              <a:buFont typeface="Wingdings" pitchFamily="2" charset="2"/>
              <a:buChar char="Ø"/>
              <a:defRPr/>
            </a:pPr>
            <a:r>
              <a:rPr lang="en-US" b="1" dirty="0">
                <a:solidFill>
                  <a:srgbClr val="00B0F0"/>
                </a:solidFill>
              </a:rPr>
              <a:t>Similar alliance minus Spanish language ban</a:t>
            </a:r>
          </a:p>
          <a:p>
            <a:pPr eaLnBrk="1" hangingPunct="1">
              <a:lnSpc>
                <a:spcPct val="90000"/>
              </a:lnSpc>
              <a:defRPr/>
            </a:pPr>
            <a:r>
              <a:rPr lang="en-US" b="1" dirty="0">
                <a:solidFill>
                  <a:srgbClr val="FFFF00"/>
                </a:solidFill>
                <a:ea typeface="+mn-ea"/>
                <a:cs typeface="+mn-cs"/>
              </a:rPr>
              <a:t>The Secular Pacific Alliance</a:t>
            </a:r>
          </a:p>
          <a:p>
            <a:pPr lvl="1" eaLnBrk="1" hangingPunct="1">
              <a:lnSpc>
                <a:spcPct val="90000"/>
              </a:lnSpc>
              <a:buFont typeface="Wingdings" pitchFamily="2" charset="2"/>
              <a:buChar char="Ø"/>
              <a:defRPr/>
            </a:pPr>
            <a:r>
              <a:rPr lang="en-US" b="1" dirty="0">
                <a:solidFill>
                  <a:srgbClr val="FFFF00"/>
                </a:solidFill>
              </a:rPr>
              <a:t>Banned public exercise of religion (Canada)</a:t>
            </a:r>
          </a:p>
          <a:p>
            <a:pPr lvl="1" eaLnBrk="1" hangingPunct="1">
              <a:lnSpc>
                <a:spcPct val="90000"/>
              </a:lnSpc>
              <a:buFont typeface="Wingdings" pitchFamily="2" charset="2"/>
              <a:buNone/>
              <a:defRPr/>
            </a:pPr>
            <a:endParaRPr lang="en-US"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3299">
                                            <p:txEl>
                                              <p:pRg st="1" end="1"/>
                                            </p:txEl>
                                          </p:spTgt>
                                        </p:tgtEl>
                                        <p:attrNameLst>
                                          <p:attrName>style.visibility</p:attrName>
                                        </p:attrNameLst>
                                      </p:cBhvr>
                                      <p:to>
                                        <p:strVal val="visible"/>
                                      </p:to>
                                    </p:set>
                                    <p:animEffect transition="in" filter="fade">
                                      <p:cBhvr>
                                        <p:cTn id="7" dur="500"/>
                                        <p:tgtEl>
                                          <p:spTgt spid="18329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3299">
                                            <p:txEl>
                                              <p:pRg st="3" end="3"/>
                                            </p:txEl>
                                          </p:spTgt>
                                        </p:tgtEl>
                                        <p:attrNameLst>
                                          <p:attrName>style.visibility</p:attrName>
                                        </p:attrNameLst>
                                      </p:cBhvr>
                                      <p:to>
                                        <p:strVal val="visible"/>
                                      </p:to>
                                    </p:set>
                                    <p:animEffect transition="in" filter="fade">
                                      <p:cBhvr>
                                        <p:cTn id="12" dur="500"/>
                                        <p:tgtEl>
                                          <p:spTgt spid="18329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83299">
                                            <p:txEl>
                                              <p:pRg st="5" end="5"/>
                                            </p:txEl>
                                          </p:spTgt>
                                        </p:tgtEl>
                                        <p:attrNameLst>
                                          <p:attrName>style.visibility</p:attrName>
                                        </p:attrNameLst>
                                      </p:cBhvr>
                                      <p:to>
                                        <p:strVal val="visible"/>
                                      </p:to>
                                    </p:set>
                                    <p:animEffect transition="in" filter="fade">
                                      <p:cBhvr>
                                        <p:cTn id="17" dur="500"/>
                                        <p:tgtEl>
                                          <p:spTgt spid="183299">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83299">
                                            <p:txEl>
                                              <p:pRg st="7" end="7"/>
                                            </p:txEl>
                                          </p:spTgt>
                                        </p:tgtEl>
                                        <p:attrNameLst>
                                          <p:attrName>style.visibility</p:attrName>
                                        </p:attrNameLst>
                                      </p:cBhvr>
                                      <p:to>
                                        <p:strVal val="visible"/>
                                      </p:to>
                                    </p:set>
                                    <p:animEffect transition="in" filter="fade">
                                      <p:cBhvr>
                                        <p:cTn id="22" dur="500"/>
                                        <p:tgtEl>
                                          <p:spTgt spid="1832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388098" name="Picture 8" descr="Jesusland"/>
          <p:cNvPicPr>
            <a:picLocks noChangeAspect="1" noChangeArrowheads="1"/>
          </p:cNvPicPr>
          <p:nvPr/>
        </p:nvPicPr>
        <p:blipFill>
          <a:blip r:embed="rId3"/>
          <a:srcRect/>
          <a:stretch>
            <a:fillRect/>
          </a:stretch>
        </p:blipFill>
        <p:spPr bwMode="auto">
          <a:xfrm>
            <a:off x="892175" y="47625"/>
            <a:ext cx="7508875" cy="6815138"/>
          </a:xfrm>
          <a:prstGeom prst="rect">
            <a:avLst/>
          </a:prstGeom>
          <a:noFill/>
          <a:ln w="9525">
            <a:noFill/>
            <a:miter lim="800000"/>
            <a:headEnd/>
            <a:tailEnd/>
          </a:ln>
        </p:spPr>
      </p:pic>
      <p:pic>
        <p:nvPicPr>
          <p:cNvPr id="184330" name="Picture 10" descr="God Survey"/>
          <p:cNvPicPr>
            <a:picLocks noChangeAspect="1" noChangeArrowheads="1"/>
          </p:cNvPicPr>
          <p:nvPr/>
        </p:nvPicPr>
        <p:blipFill>
          <a:blip r:embed="rId4"/>
          <a:srcRect l="1273" t="6068" r="65033" b="7889"/>
          <a:stretch>
            <a:fillRect/>
          </a:stretch>
        </p:blipFill>
        <p:spPr bwMode="auto">
          <a:xfrm>
            <a:off x="1557338" y="2044700"/>
            <a:ext cx="6245225" cy="2933700"/>
          </a:xfrm>
          <a:prstGeom prst="rect">
            <a:avLst/>
          </a:prstGeom>
          <a:noFill/>
          <a:ln w="9525">
            <a:noFill/>
            <a:miter lim="800000"/>
            <a:headEnd/>
            <a:tailEnd/>
          </a:ln>
        </p:spPr>
      </p:pic>
      <p:pic>
        <p:nvPicPr>
          <p:cNvPr id="184331" name="Picture 11"/>
          <p:cNvPicPr>
            <a:picLocks noChangeAspect="1" noChangeArrowheads="1"/>
          </p:cNvPicPr>
          <p:nvPr/>
        </p:nvPicPr>
        <p:blipFill>
          <a:blip r:embed="rId5"/>
          <a:srcRect l="879" t="23090" r="34196" b="18143"/>
          <a:stretch>
            <a:fillRect/>
          </a:stretch>
        </p:blipFill>
        <p:spPr bwMode="auto">
          <a:xfrm>
            <a:off x="558800" y="742950"/>
            <a:ext cx="8156575" cy="5537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4330"/>
                                        </p:tgtEl>
                                        <p:attrNameLst>
                                          <p:attrName>style.visibility</p:attrName>
                                        </p:attrNameLst>
                                      </p:cBhvr>
                                      <p:to>
                                        <p:strVal val="visible"/>
                                      </p:to>
                                    </p:set>
                                    <p:animEffect transition="in" filter="fade">
                                      <p:cBhvr>
                                        <p:cTn id="7" dur="500"/>
                                        <p:tgtEl>
                                          <p:spTgt spid="1843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4331"/>
                                        </p:tgtEl>
                                        <p:attrNameLst>
                                          <p:attrName>style.visibility</p:attrName>
                                        </p:attrNameLst>
                                      </p:cBhvr>
                                      <p:to>
                                        <p:strVal val="visible"/>
                                      </p:to>
                                    </p:set>
                                    <p:animEffect transition="in" filter="fade">
                                      <p:cBhvr>
                                        <p:cTn id="12" dur="500"/>
                                        <p:tgtEl>
                                          <p:spTgt spid="184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390146" name="Picture 7" descr="New_2000_black_percent"/>
          <p:cNvPicPr>
            <a:picLocks noChangeAspect="1" noChangeArrowheads="1"/>
          </p:cNvPicPr>
          <p:nvPr/>
        </p:nvPicPr>
        <p:blipFill>
          <a:blip r:embed="rId2"/>
          <a:srcRect/>
          <a:stretch>
            <a:fillRect/>
          </a:stretch>
        </p:blipFill>
        <p:spPr bwMode="auto">
          <a:xfrm>
            <a:off x="457200" y="533400"/>
            <a:ext cx="8229600" cy="5618163"/>
          </a:xfrm>
          <a:prstGeom prst="rect">
            <a:avLst/>
          </a:prstGeom>
          <a:noFill/>
          <a:ln w="9525">
            <a:noFill/>
            <a:miter lim="800000"/>
            <a:headEnd/>
            <a:tailEnd/>
          </a:ln>
        </p:spPr>
      </p:pic>
      <p:pic>
        <p:nvPicPr>
          <p:cNvPr id="8202" name="Picture 10" descr="800px-Census-2000-Data-Top-US-Ancestries-by-County"/>
          <p:cNvPicPr>
            <a:picLocks noChangeAspect="1" noChangeArrowheads="1"/>
          </p:cNvPicPr>
          <p:nvPr/>
        </p:nvPicPr>
        <p:blipFill>
          <a:blip r:embed="rId3"/>
          <a:srcRect/>
          <a:stretch>
            <a:fillRect/>
          </a:stretch>
        </p:blipFill>
        <p:spPr bwMode="auto">
          <a:xfrm>
            <a:off x="558800" y="304800"/>
            <a:ext cx="8024813" cy="6008688"/>
          </a:xfrm>
          <a:prstGeom prst="rect">
            <a:avLst/>
          </a:prstGeom>
          <a:noFill/>
          <a:ln w="9525">
            <a:noFill/>
            <a:miter lim="800000"/>
            <a:headEnd/>
            <a:tailEnd/>
          </a:ln>
        </p:spPr>
      </p:pic>
      <p:pic>
        <p:nvPicPr>
          <p:cNvPr id="8203" name="Picture 11" descr="baptist"/>
          <p:cNvPicPr>
            <a:picLocks noChangeAspect="1" noChangeArrowheads="1"/>
          </p:cNvPicPr>
          <p:nvPr/>
        </p:nvPicPr>
        <p:blipFill>
          <a:blip r:embed="rId4"/>
          <a:srcRect/>
          <a:stretch>
            <a:fillRect/>
          </a:stretch>
        </p:blipFill>
        <p:spPr bwMode="auto">
          <a:xfrm>
            <a:off x="352425" y="244475"/>
            <a:ext cx="8439150" cy="6124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fade">
                                      <p:cBhvr>
                                        <p:cTn id="7" dur="500"/>
                                        <p:tgtEl>
                                          <p:spTgt spid="82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203"/>
                                        </p:tgtEl>
                                        <p:attrNameLst>
                                          <p:attrName>style.visibility</p:attrName>
                                        </p:attrNameLst>
                                      </p:cBhvr>
                                      <p:to>
                                        <p:strVal val="visible"/>
                                      </p:to>
                                    </p:set>
                                    <p:animEffect transition="in" filter="fade">
                                      <p:cBhvr>
                                        <p:cTn id="12" dur="5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33799" name="Picture 7" descr="Phillips%20@%20Katherine%20Lambert"/>
          <p:cNvPicPr>
            <a:picLocks noChangeAspect="1" noChangeArrowheads="1"/>
          </p:cNvPicPr>
          <p:nvPr/>
        </p:nvPicPr>
        <p:blipFill>
          <a:blip r:embed="rId2">
            <a:extLst>
              <a:ext uri="{28A0092B-C50C-407E-A947-70E740481C1C}"/>
            </a:extLst>
          </a:blip>
          <a:srcRect l="731" r="2605"/>
          <a:stretch>
            <a:fillRect/>
          </a:stretch>
        </p:blipFill>
        <p:spPr bwMode="auto">
          <a:xfrm>
            <a:off x="2401888" y="228600"/>
            <a:ext cx="6303962" cy="6440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91171" name="Picture 8" descr="c972228348a028e23e3f1110"/>
          <p:cNvPicPr>
            <a:picLocks noChangeAspect="1" noChangeArrowheads="1"/>
          </p:cNvPicPr>
          <p:nvPr/>
        </p:nvPicPr>
        <p:blipFill>
          <a:blip r:embed="rId3"/>
          <a:srcRect l="2065" b="1167"/>
          <a:stretch>
            <a:fillRect/>
          </a:stretch>
        </p:blipFill>
        <p:spPr bwMode="auto">
          <a:xfrm>
            <a:off x="1011238" y="1295400"/>
            <a:ext cx="3162300" cy="4706938"/>
          </a:xfrm>
          <a:prstGeom prst="rect">
            <a:avLst/>
          </a:prstGeom>
          <a:noFill/>
          <a:ln w="9525">
            <a:noFill/>
            <a:miter lim="800000"/>
            <a:headEnd/>
            <a:tailEnd/>
          </a:ln>
        </p:spPr>
      </p:pic>
      <p:sp>
        <p:nvSpPr>
          <p:cNvPr id="33801" name="Text Box 9"/>
          <p:cNvSpPr txBox="1">
            <a:spLocks noChangeArrowheads="1"/>
          </p:cNvSpPr>
          <p:nvPr/>
        </p:nvSpPr>
        <p:spPr bwMode="auto">
          <a:xfrm>
            <a:off x="2803525" y="4560888"/>
            <a:ext cx="974725" cy="519112"/>
          </a:xfrm>
          <a:prstGeom prst="rect">
            <a:avLst/>
          </a:prstGeom>
          <a:noFill/>
          <a:ln w="9525">
            <a:noFill/>
            <a:miter lim="800000"/>
            <a:headEnd/>
            <a:tailEnd/>
          </a:ln>
        </p:spPr>
        <p:txBody>
          <a:bodyPr wrap="none">
            <a:prstTxWarp prst="textNoShape">
              <a:avLst/>
            </a:prstTxWarp>
            <a:spAutoFit/>
          </a:bodyPr>
          <a:lstStyle/>
          <a:p>
            <a:r>
              <a:rPr lang="en-US" sz="2800" b="1">
                <a:solidFill>
                  <a:srgbClr val="000000"/>
                </a:solidFill>
                <a:ea typeface="ＭＳ Ｐゴシック" pitchFamily="-72" charset="-128"/>
                <a:cs typeface="ＭＳ Ｐゴシック" pitchFamily="-72" charset="-128"/>
              </a:rPr>
              <a:t>1969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801"/>
                                        </p:tgtEl>
                                        <p:attrNameLst>
                                          <p:attrName>style.visibility</p:attrName>
                                        </p:attrNameLst>
                                      </p:cBhvr>
                                      <p:to>
                                        <p:strVal val="visible"/>
                                      </p:to>
                                    </p:set>
                                    <p:animEffect transition="in" filter="fade">
                                      <p:cBhvr>
                                        <p:cTn id="7" dur="500"/>
                                        <p:tgtEl>
                                          <p:spTgt spid="33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1"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21" r="27515" b="23944"/>
          <a:stretch/>
        </p:blipFill>
        <p:spPr>
          <a:xfrm>
            <a:off x="973138" y="-11113"/>
            <a:ext cx="4541837" cy="6862763"/>
          </a:xfrm>
          <a:prstGeom prst="rect">
            <a:avLst/>
          </a:prstGeom>
          <a:ln>
            <a:noFill/>
          </a:ln>
          <a:effectLst>
            <a:outerShdw blurRad="292100" dist="139700" dir="2700000" algn="tl" rotWithShape="0">
              <a:srgbClr val="333333">
                <a:alpha val="65000"/>
              </a:srgbClr>
            </a:outerShdw>
          </a:effectLst>
        </p:spPr>
      </p:pic>
      <p:pic>
        <p:nvPicPr>
          <p:cNvPr id="15362" name="Picture 2"/>
          <p:cNvPicPr>
            <a:picLocks noChangeAspect="1" noChangeArrowheads="1"/>
          </p:cNvPicPr>
          <p:nvPr/>
        </p:nvPicPr>
        <p:blipFill>
          <a:blip r:embed="rId3"/>
          <a:srcRect/>
          <a:stretch>
            <a:fillRect/>
          </a:stretch>
        </p:blipFill>
        <p:spPr bwMode="auto">
          <a:xfrm rot="21426474">
            <a:off x="4595813" y="1846263"/>
            <a:ext cx="3800475" cy="3783012"/>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4" name="Rectangle 3"/>
          <p:cNvSpPr/>
          <p:nvPr/>
        </p:nvSpPr>
        <p:spPr>
          <a:xfrm>
            <a:off x="6494949" y="-32303"/>
            <a:ext cx="2649052" cy="923330"/>
          </a:xfrm>
          <a:prstGeom prst="rect">
            <a:avLst/>
          </a:prstGeom>
          <a:gradFill>
            <a:gsLst>
              <a:gs pos="0">
                <a:srgbClr val="DDEBCF"/>
              </a:gs>
              <a:gs pos="100000">
                <a:srgbClr val="9CB86E"/>
              </a:gs>
              <a:gs pos="100000">
                <a:srgbClr val="156B13"/>
              </a:gs>
            </a:gsLst>
            <a:lin ang="5400000" scaled="0"/>
          </a:gradFill>
        </p:spPr>
        <p:txBody>
          <a:bodyPr>
            <a:spAutoFit/>
          </a:bodyPr>
          <a:lstStyle/>
          <a:p>
            <a:pPr algn="ctr" fontAlgn="auto">
              <a:spcBef>
                <a:spcPts val="0"/>
              </a:spcBef>
              <a:spcAft>
                <a:spcPts val="0"/>
              </a:spcAft>
              <a:defRPr/>
            </a:pPr>
            <a:r>
              <a:rPr lang="en-US" sz="5400" b="1" dirty="0">
                <a:ln w="10541" cmpd="sng">
                  <a:solidFill>
                    <a:srgbClr val="00CC99">
                      <a:shade val="88000"/>
                      <a:satMod val="110000"/>
                    </a:srgbClr>
                  </a:solidFill>
                  <a:prstDash val="solid"/>
                </a:ln>
                <a:gradFill>
                  <a:gsLst>
                    <a:gs pos="0">
                      <a:srgbClr val="00CC99">
                        <a:tint val="40000"/>
                        <a:satMod val="250000"/>
                      </a:srgbClr>
                    </a:gs>
                    <a:gs pos="9000">
                      <a:srgbClr val="00CC99">
                        <a:tint val="52000"/>
                        <a:satMod val="300000"/>
                      </a:srgbClr>
                    </a:gs>
                    <a:gs pos="50000">
                      <a:srgbClr val="00CC99">
                        <a:shade val="20000"/>
                        <a:satMod val="300000"/>
                      </a:srgbClr>
                    </a:gs>
                    <a:gs pos="79000">
                      <a:srgbClr val="00CC99">
                        <a:tint val="52000"/>
                        <a:satMod val="300000"/>
                      </a:srgbClr>
                    </a:gs>
                    <a:gs pos="100000">
                      <a:srgbClr val="00CC99">
                        <a:tint val="40000"/>
                        <a:satMod val="250000"/>
                      </a:srgbClr>
                    </a:gs>
                  </a:gsLst>
                  <a:lin ang="5400000"/>
                </a:gradFill>
                <a:latin typeface="Calibri" pitchFamily="34" charset="0"/>
                <a:cs typeface="Calibri" pitchFamily="34" charset="0"/>
              </a:rPr>
              <a:t>Group C  </a:t>
            </a:r>
            <a:endParaRPr lang="en-US" sz="5400" b="1" dirty="0">
              <a:ln w="10541" cmpd="sng">
                <a:solidFill>
                  <a:srgbClr val="00CC99">
                    <a:shade val="88000"/>
                    <a:satMod val="110000"/>
                  </a:srgbClr>
                </a:solidFill>
                <a:prstDash val="solid"/>
              </a:ln>
              <a:gradFill>
                <a:gsLst>
                  <a:gs pos="0">
                    <a:srgbClr val="00CC99">
                      <a:tint val="40000"/>
                      <a:satMod val="250000"/>
                    </a:srgbClr>
                  </a:gs>
                  <a:gs pos="9000">
                    <a:srgbClr val="00CC99">
                      <a:tint val="52000"/>
                      <a:satMod val="300000"/>
                    </a:srgbClr>
                  </a:gs>
                  <a:gs pos="50000">
                    <a:srgbClr val="00CC99">
                      <a:shade val="20000"/>
                      <a:satMod val="300000"/>
                    </a:srgbClr>
                  </a:gs>
                  <a:gs pos="79000">
                    <a:srgbClr val="00CC99">
                      <a:tint val="52000"/>
                      <a:satMod val="300000"/>
                    </a:srgbClr>
                  </a:gs>
                  <a:gs pos="100000">
                    <a:srgbClr val="00CC99">
                      <a:tint val="40000"/>
                      <a:satMod val="250000"/>
                    </a:srgbClr>
                  </a:gs>
                </a:gsLst>
                <a:lin ang="5400000"/>
              </a:gradFill>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392194" name="Picture 5" descr="MississippiBurningParker_jpg.jpg picture by thehousenextdoor"/>
          <p:cNvPicPr>
            <a:picLocks noChangeAspect="1" noChangeArrowheads="1"/>
          </p:cNvPicPr>
          <p:nvPr/>
        </p:nvPicPr>
        <p:blipFill>
          <a:blip r:embed="rId2"/>
          <a:srcRect/>
          <a:stretch>
            <a:fillRect/>
          </a:stretch>
        </p:blipFill>
        <p:spPr bwMode="auto">
          <a:xfrm>
            <a:off x="1062038" y="1047750"/>
            <a:ext cx="7019925" cy="4762500"/>
          </a:xfrm>
          <a:prstGeom prst="rect">
            <a:avLst/>
          </a:prstGeom>
          <a:noFill/>
          <a:ln w="9525">
            <a:noFill/>
            <a:miter lim="800000"/>
            <a:headEnd/>
            <a:tailEnd/>
          </a:ln>
        </p:spPr>
      </p:pic>
      <p:pic>
        <p:nvPicPr>
          <p:cNvPr id="72717" name="Picture 13" descr="[ MISSISSIPPI BURNING POSTER ]"/>
          <p:cNvPicPr>
            <a:picLocks noChangeAspect="1" noChangeArrowheads="1"/>
          </p:cNvPicPr>
          <p:nvPr/>
        </p:nvPicPr>
        <p:blipFill>
          <a:blip r:embed="rId3"/>
          <a:srcRect/>
          <a:stretch>
            <a:fillRect/>
          </a:stretch>
        </p:blipFill>
        <p:spPr bwMode="auto">
          <a:xfrm>
            <a:off x="403225" y="246063"/>
            <a:ext cx="4148138" cy="6303962"/>
          </a:xfrm>
          <a:prstGeom prst="rect">
            <a:avLst/>
          </a:prstGeom>
          <a:noFill/>
          <a:ln w="9525">
            <a:noFill/>
            <a:miter lim="800000"/>
            <a:headEnd/>
            <a:tailEnd/>
          </a:ln>
        </p:spPr>
      </p:pic>
      <p:pic>
        <p:nvPicPr>
          <p:cNvPr id="72718" name="Picture 14" descr="Mississippi burning"/>
          <p:cNvPicPr>
            <a:picLocks noChangeAspect="1" noChangeArrowheads="1"/>
          </p:cNvPicPr>
          <p:nvPr/>
        </p:nvPicPr>
        <p:blipFill>
          <a:blip r:embed="rId4"/>
          <a:srcRect/>
          <a:stretch>
            <a:fillRect/>
          </a:stretch>
        </p:blipFill>
        <p:spPr bwMode="auto">
          <a:xfrm>
            <a:off x="3078163" y="223838"/>
            <a:ext cx="5715000" cy="3810000"/>
          </a:xfrm>
          <a:prstGeom prst="rect">
            <a:avLst/>
          </a:prstGeom>
          <a:noFill/>
          <a:ln w="9525">
            <a:noFill/>
            <a:miter lim="800000"/>
            <a:headEnd/>
            <a:tailEnd/>
          </a:ln>
        </p:spPr>
      </p:pic>
      <p:pic>
        <p:nvPicPr>
          <p:cNvPr id="72720" name="Picture 16" descr="Mississippi burning"/>
          <p:cNvPicPr>
            <a:picLocks noChangeAspect="1" noChangeArrowheads="1"/>
          </p:cNvPicPr>
          <p:nvPr/>
        </p:nvPicPr>
        <p:blipFill>
          <a:blip r:embed="rId5"/>
          <a:srcRect/>
          <a:stretch>
            <a:fillRect/>
          </a:stretch>
        </p:blipFill>
        <p:spPr bwMode="auto">
          <a:xfrm>
            <a:off x="2476500" y="2800350"/>
            <a:ext cx="5715000" cy="381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2717"/>
                                        </p:tgtEl>
                                        <p:attrNameLst>
                                          <p:attrName>style.visibility</p:attrName>
                                        </p:attrNameLst>
                                      </p:cBhvr>
                                      <p:to>
                                        <p:strVal val="visible"/>
                                      </p:to>
                                    </p:set>
                                    <p:animEffect transition="in" filter="fade">
                                      <p:cBhvr>
                                        <p:cTn id="7" dur="500"/>
                                        <p:tgtEl>
                                          <p:spTgt spid="727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2718"/>
                                        </p:tgtEl>
                                        <p:attrNameLst>
                                          <p:attrName>style.visibility</p:attrName>
                                        </p:attrNameLst>
                                      </p:cBhvr>
                                      <p:to>
                                        <p:strVal val="visible"/>
                                      </p:to>
                                    </p:set>
                                    <p:animEffect transition="in" filter="fade">
                                      <p:cBhvr>
                                        <p:cTn id="12" dur="500"/>
                                        <p:tgtEl>
                                          <p:spTgt spid="727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2720"/>
                                        </p:tgtEl>
                                        <p:attrNameLst>
                                          <p:attrName>style.visibility</p:attrName>
                                        </p:attrNameLst>
                                      </p:cBhvr>
                                      <p:to>
                                        <p:strVal val="visible"/>
                                      </p:to>
                                    </p:set>
                                    <p:animEffect transition="in" filter="fade">
                                      <p:cBhvr>
                                        <p:cTn id="17" dur="500"/>
                                        <p:tgtEl>
                                          <p:spTgt spid="72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393218" name="Picture 9" descr="battle_flag_1024x768"/>
          <p:cNvPicPr>
            <a:picLocks noChangeAspect="1" noChangeArrowheads="1"/>
          </p:cNvPicPr>
          <p:nvPr/>
        </p:nvPicPr>
        <p:blipFill>
          <a:blip r:embed="rId2"/>
          <a:srcRect/>
          <a:stretch>
            <a:fillRect/>
          </a:stretch>
        </p:blipFill>
        <p:spPr bwMode="auto">
          <a:xfrm>
            <a:off x="288925" y="511175"/>
            <a:ext cx="6275388" cy="4706938"/>
          </a:xfrm>
          <a:prstGeom prst="rect">
            <a:avLst/>
          </a:prstGeom>
          <a:noFill/>
          <a:ln w="9525">
            <a:noFill/>
            <a:miter lim="800000"/>
            <a:headEnd/>
            <a:tailEnd/>
          </a:ln>
        </p:spPr>
      </p:pic>
      <p:pic>
        <p:nvPicPr>
          <p:cNvPr id="393219" name="Picture 10" descr="saltire+saint+andrew"/>
          <p:cNvPicPr>
            <a:picLocks noChangeAspect="1" noChangeArrowheads="1"/>
          </p:cNvPicPr>
          <p:nvPr/>
        </p:nvPicPr>
        <p:blipFill>
          <a:blip r:embed="rId3"/>
          <a:srcRect/>
          <a:stretch>
            <a:fillRect/>
          </a:stretch>
        </p:blipFill>
        <p:spPr bwMode="auto">
          <a:xfrm>
            <a:off x="3916363" y="2895600"/>
            <a:ext cx="5126037" cy="3451225"/>
          </a:xfrm>
          <a:prstGeom prst="rect">
            <a:avLst/>
          </a:prstGeom>
          <a:noFill/>
          <a:ln w="9525">
            <a:noFill/>
            <a:miter lim="800000"/>
            <a:headEnd/>
            <a:tailEnd/>
          </a:ln>
        </p:spPr>
      </p:pic>
      <p:pic>
        <p:nvPicPr>
          <p:cNvPr id="5135" name="Picture 15" descr="Mississippi burning"/>
          <p:cNvPicPr>
            <a:picLocks noChangeAspect="1" noChangeArrowheads="1"/>
          </p:cNvPicPr>
          <p:nvPr/>
        </p:nvPicPr>
        <p:blipFill>
          <a:blip r:embed="rId4">
            <a:extLst>
              <a:ext uri="{28A0092B-C50C-407E-A947-70E740481C1C}"/>
            </a:extLst>
          </a:blip>
          <a:srcRect/>
          <a:stretch>
            <a:fillRect/>
          </a:stretch>
        </p:blipFill>
        <p:spPr bwMode="auto">
          <a:xfrm>
            <a:off x="1676400" y="1676400"/>
            <a:ext cx="5715000"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37" name="Picture 17" descr="pic14"/>
          <p:cNvPicPr>
            <a:picLocks noChangeAspect="1" noChangeArrowheads="1"/>
          </p:cNvPicPr>
          <p:nvPr/>
        </p:nvPicPr>
        <p:blipFill>
          <a:blip r:embed="rId5"/>
          <a:srcRect/>
          <a:stretch>
            <a:fillRect/>
          </a:stretch>
        </p:blipFill>
        <p:spPr bwMode="auto">
          <a:xfrm>
            <a:off x="2190750" y="252413"/>
            <a:ext cx="4762500" cy="6353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35"/>
                                        </p:tgtEl>
                                        <p:attrNameLst>
                                          <p:attrName>style.visibility</p:attrName>
                                        </p:attrNameLst>
                                      </p:cBhvr>
                                      <p:to>
                                        <p:strVal val="visible"/>
                                      </p:to>
                                    </p:set>
                                    <p:animEffect transition="in" filter="fade">
                                      <p:cBhvr>
                                        <p:cTn id="7" dur="500"/>
                                        <p:tgtEl>
                                          <p:spTgt spid="51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137"/>
                                        </p:tgtEl>
                                        <p:attrNameLst>
                                          <p:attrName>style.visibility</p:attrName>
                                        </p:attrNameLst>
                                      </p:cBhvr>
                                      <p:to>
                                        <p:strVal val="visible"/>
                                      </p:to>
                                    </p:set>
                                    <p:animEffect transition="in" filter="fade">
                                      <p:cBhvr>
                                        <p:cTn id="12" dur="500"/>
                                        <p:tgtEl>
                                          <p:spTgt spid="5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394242" name="Rectangle 3"/>
          <p:cNvSpPr>
            <a:spLocks noGrp="1" noChangeArrowheads="1"/>
          </p:cNvSpPr>
          <p:nvPr>
            <p:ph type="body" idx="1"/>
          </p:nvPr>
        </p:nvSpPr>
        <p:spPr>
          <a:xfrm>
            <a:off x="1300163" y="4953000"/>
            <a:ext cx="7386637" cy="1676400"/>
          </a:xfrm>
        </p:spPr>
        <p:txBody>
          <a:bodyPr/>
          <a:lstStyle/>
          <a:p>
            <a:pPr eaLnBrk="1" hangingPunct="1"/>
            <a:r>
              <a:rPr lang="en-US" b="1">
                <a:solidFill>
                  <a:schemeClr val="bg1"/>
                </a:solidFill>
              </a:rPr>
              <a:t>South = “Rooted culture”</a:t>
            </a:r>
          </a:p>
          <a:p>
            <a:pPr eaLnBrk="1" hangingPunct="1"/>
            <a:r>
              <a:rPr lang="en-US" b="1">
                <a:solidFill>
                  <a:schemeClr val="bg1"/>
                </a:solidFill>
              </a:rPr>
              <a:t>North = Anonymous and socially indifferent</a:t>
            </a:r>
          </a:p>
        </p:txBody>
      </p:sp>
      <p:pic>
        <p:nvPicPr>
          <p:cNvPr id="394243" name="Picture 4" descr="Confederate_States_Map"/>
          <p:cNvPicPr>
            <a:picLocks noChangeAspect="1" noChangeArrowheads="1"/>
          </p:cNvPicPr>
          <p:nvPr/>
        </p:nvPicPr>
        <p:blipFill>
          <a:blip r:embed="rId2"/>
          <a:srcRect/>
          <a:stretch>
            <a:fillRect/>
          </a:stretch>
        </p:blipFill>
        <p:spPr bwMode="auto">
          <a:xfrm>
            <a:off x="1136650" y="55563"/>
            <a:ext cx="7227888" cy="4870450"/>
          </a:xfrm>
          <a:prstGeom prst="rect">
            <a:avLst/>
          </a:prstGeom>
          <a:noFill/>
          <a:ln w="9525">
            <a:noFill/>
            <a:miter lim="800000"/>
            <a:headEnd/>
            <a:tailEnd/>
          </a:ln>
        </p:spPr>
      </p:pic>
      <p:pic>
        <p:nvPicPr>
          <p:cNvPr id="4" name="Picture 10" descr="God Survey"/>
          <p:cNvPicPr>
            <a:picLocks noChangeAspect="1" noChangeArrowheads="1"/>
          </p:cNvPicPr>
          <p:nvPr/>
        </p:nvPicPr>
        <p:blipFill>
          <a:blip r:embed="rId3"/>
          <a:srcRect l="1273" t="6068" r="65033" b="7889"/>
          <a:stretch>
            <a:fillRect/>
          </a:stretch>
        </p:blipFill>
        <p:spPr bwMode="auto">
          <a:xfrm>
            <a:off x="1557338" y="1414463"/>
            <a:ext cx="6245225" cy="2933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395266" name="Picture 4" descr="Dixie1"/>
          <p:cNvPicPr>
            <a:picLocks noChangeAspect="1" noChangeArrowheads="1"/>
          </p:cNvPicPr>
          <p:nvPr/>
        </p:nvPicPr>
        <p:blipFill>
          <a:blip r:embed="rId2"/>
          <a:srcRect l="1721"/>
          <a:stretch>
            <a:fillRect/>
          </a:stretch>
        </p:blipFill>
        <p:spPr bwMode="auto">
          <a:xfrm>
            <a:off x="114300" y="325438"/>
            <a:ext cx="4716463" cy="6049962"/>
          </a:xfrm>
          <a:prstGeom prst="rect">
            <a:avLst/>
          </a:prstGeom>
          <a:noFill/>
          <a:ln w="9525">
            <a:noFill/>
            <a:miter lim="800000"/>
            <a:headEnd/>
            <a:tailEnd/>
          </a:ln>
        </p:spPr>
      </p:pic>
      <p:pic>
        <p:nvPicPr>
          <p:cNvPr id="395267" name="Picture 5" descr="Dixie2"/>
          <p:cNvPicPr>
            <a:picLocks noChangeAspect="1" noChangeArrowheads="1"/>
          </p:cNvPicPr>
          <p:nvPr/>
        </p:nvPicPr>
        <p:blipFill>
          <a:blip r:embed="rId3"/>
          <a:srcRect r="1434"/>
          <a:stretch>
            <a:fillRect/>
          </a:stretch>
        </p:blipFill>
        <p:spPr bwMode="auto">
          <a:xfrm>
            <a:off x="4265613" y="312738"/>
            <a:ext cx="4827587" cy="6064250"/>
          </a:xfrm>
          <a:prstGeom prst="rect">
            <a:avLst/>
          </a:prstGeom>
          <a:noFill/>
          <a:ln w="9525">
            <a:noFill/>
            <a:miter lim="800000"/>
            <a:headEnd/>
            <a:tailEnd/>
          </a:ln>
        </p:spPr>
      </p:pic>
      <p:pic>
        <p:nvPicPr>
          <p:cNvPr id="52230" name="Picture 6" descr="[ SONG OF THE SOUTH POSTER ]"/>
          <p:cNvPicPr>
            <a:picLocks noChangeAspect="1" noChangeArrowheads="1"/>
          </p:cNvPicPr>
          <p:nvPr/>
        </p:nvPicPr>
        <p:blipFill>
          <a:blip r:embed="rId4"/>
          <a:srcRect/>
          <a:stretch>
            <a:fillRect/>
          </a:stretch>
        </p:blipFill>
        <p:spPr bwMode="auto">
          <a:xfrm>
            <a:off x="2284413" y="30163"/>
            <a:ext cx="4379912" cy="6675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2230"/>
                                        </p:tgtEl>
                                        <p:attrNameLst>
                                          <p:attrName>style.visibility</p:attrName>
                                        </p:attrNameLst>
                                      </p:cBhvr>
                                      <p:to>
                                        <p:strVal val="visible"/>
                                      </p:to>
                                    </p:set>
                                    <p:animEffect transition="in" filter="fade">
                                      <p:cBhvr>
                                        <p:cTn id="7" dur="5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396290" name="Picture 12" descr="ConfederateDixieLandB"/>
          <p:cNvPicPr>
            <a:picLocks noChangeAspect="1" noChangeArrowheads="1"/>
          </p:cNvPicPr>
          <p:nvPr/>
        </p:nvPicPr>
        <p:blipFill>
          <a:blip r:embed="rId2"/>
          <a:srcRect/>
          <a:stretch>
            <a:fillRect/>
          </a:stretch>
        </p:blipFill>
        <p:spPr bwMode="auto">
          <a:xfrm>
            <a:off x="1752600" y="1143000"/>
            <a:ext cx="5534025" cy="3257550"/>
          </a:xfrm>
          <a:prstGeom prst="rect">
            <a:avLst/>
          </a:prstGeom>
          <a:noFill/>
          <a:ln w="9525">
            <a:noFill/>
            <a:miter lim="800000"/>
            <a:headEnd/>
            <a:tailEnd/>
          </a:ln>
        </p:spPr>
      </p:pic>
      <p:pic>
        <p:nvPicPr>
          <p:cNvPr id="115725" name="Picture 13" descr="legend"/>
          <p:cNvPicPr>
            <a:picLocks noChangeAspect="1" noChangeArrowheads="1"/>
          </p:cNvPicPr>
          <p:nvPr/>
        </p:nvPicPr>
        <p:blipFill>
          <a:blip r:embed="rId3"/>
          <a:srcRect/>
          <a:stretch>
            <a:fillRect/>
          </a:stretch>
        </p:blipFill>
        <p:spPr bwMode="auto">
          <a:xfrm>
            <a:off x="2209800" y="685800"/>
            <a:ext cx="4762500" cy="4762500"/>
          </a:xfrm>
          <a:prstGeom prst="rect">
            <a:avLst/>
          </a:prstGeom>
          <a:noFill/>
          <a:ln w="9525">
            <a:noFill/>
            <a:miter lim="800000"/>
            <a:headEnd/>
            <a:tailEnd/>
          </a:ln>
        </p:spPr>
      </p:pic>
      <p:pic>
        <p:nvPicPr>
          <p:cNvPr id="115726" name="Picture 14" descr="dukes-of-hazzard"/>
          <p:cNvPicPr>
            <a:picLocks noChangeAspect="1" noChangeArrowheads="1"/>
          </p:cNvPicPr>
          <p:nvPr/>
        </p:nvPicPr>
        <p:blipFill>
          <a:blip r:embed="rId4"/>
          <a:srcRect t="2579"/>
          <a:stretch>
            <a:fillRect/>
          </a:stretch>
        </p:blipFill>
        <p:spPr bwMode="auto">
          <a:xfrm>
            <a:off x="1154113" y="1588"/>
            <a:ext cx="7058025" cy="6902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5725"/>
                                        </p:tgtEl>
                                        <p:attrNameLst>
                                          <p:attrName>style.visibility</p:attrName>
                                        </p:attrNameLst>
                                      </p:cBhvr>
                                      <p:to>
                                        <p:strVal val="visible"/>
                                      </p:to>
                                    </p:set>
                                    <p:animEffect transition="in" filter="fade">
                                      <p:cBhvr>
                                        <p:cTn id="7" dur="500"/>
                                        <p:tgtEl>
                                          <p:spTgt spid="1157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5726"/>
                                        </p:tgtEl>
                                        <p:attrNameLst>
                                          <p:attrName>style.visibility</p:attrName>
                                        </p:attrNameLst>
                                      </p:cBhvr>
                                      <p:to>
                                        <p:strVal val="visible"/>
                                      </p:to>
                                    </p:set>
                                    <p:animEffect transition="in" filter="fade">
                                      <p:cBhvr>
                                        <p:cTn id="12" dur="500"/>
                                        <p:tgtEl>
                                          <p:spTgt spid="115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397314" name="Picture 5" descr="Annex%20-%20Gable,%20Clark%20(Gone%20With%20the%20Wind)_03"/>
          <p:cNvPicPr>
            <a:picLocks noChangeAspect="1" noChangeArrowheads="1"/>
          </p:cNvPicPr>
          <p:nvPr/>
        </p:nvPicPr>
        <p:blipFill>
          <a:blip r:embed="rId2"/>
          <a:srcRect t="5768"/>
          <a:stretch>
            <a:fillRect/>
          </a:stretch>
        </p:blipFill>
        <p:spPr bwMode="auto">
          <a:xfrm>
            <a:off x="1085850" y="14288"/>
            <a:ext cx="6869113" cy="6838950"/>
          </a:xfrm>
          <a:prstGeom prst="rect">
            <a:avLst/>
          </a:prstGeom>
          <a:noFill/>
          <a:ln w="9525">
            <a:noFill/>
            <a:miter lim="800000"/>
            <a:headEnd/>
            <a:tailEnd/>
          </a:ln>
        </p:spPr>
      </p:pic>
      <p:sp>
        <p:nvSpPr>
          <p:cNvPr id="55302" name="Rectangle 6"/>
          <p:cNvSpPr>
            <a:spLocks noGrp="1" noChangeArrowheads="1"/>
          </p:cNvSpPr>
          <p:nvPr>
            <p:ph type="title"/>
          </p:nvPr>
        </p:nvSpPr>
        <p:spPr>
          <a:xfrm>
            <a:off x="965200" y="552450"/>
            <a:ext cx="3157538" cy="2333625"/>
          </a:xfrm>
          <a:extLst>
            <a:ext uri="{909E8E84-426E-40DD-AFC4-6F175D3DCCD1}"/>
            <a:ext uri="{91240B29-F687-4F45-9708-019B960494DF}"/>
            <a:ext uri="{AF507438-7753-43E0-B8FC-AC1667EBCBE1}"/>
          </a:extLst>
        </p:spPr>
        <p:txBody>
          <a:bodyPr/>
          <a:lstStyle/>
          <a:p>
            <a:pPr eaLnBrk="1" hangingPunct="1">
              <a:defRPr/>
            </a:pPr>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mj-ea"/>
                <a:cs typeface="+mj-cs"/>
              </a:rPr>
              <a:t>Southern Tradition</a:t>
            </a:r>
          </a:p>
        </p:txBody>
      </p:sp>
      <p:sp>
        <p:nvSpPr>
          <p:cNvPr id="397316" name="Text Box 8"/>
          <p:cNvSpPr txBox="1">
            <a:spLocks noChangeArrowheads="1"/>
          </p:cNvSpPr>
          <p:nvPr/>
        </p:nvSpPr>
        <p:spPr bwMode="auto">
          <a:xfrm>
            <a:off x="2819400" y="3978275"/>
            <a:ext cx="4435475" cy="579438"/>
          </a:xfrm>
          <a:prstGeom prst="rect">
            <a:avLst/>
          </a:prstGeom>
          <a:noFill/>
          <a:ln w="9525">
            <a:noFill/>
            <a:miter lim="800000"/>
            <a:headEnd/>
            <a:tailEnd/>
          </a:ln>
        </p:spPr>
        <p:txBody>
          <a:bodyPr>
            <a:prstTxWarp prst="textNoShape">
              <a:avLst/>
            </a:prstTxWarp>
            <a:spAutoFit/>
          </a:bodyPr>
          <a:lstStyle/>
          <a:p>
            <a:r>
              <a:rPr lang="en-US" sz="3200" b="1">
                <a:solidFill>
                  <a:srgbClr val="FFFFFF"/>
                </a:solidFill>
                <a:ea typeface="ＭＳ Ｐゴシック" pitchFamily="-72" charset="-128"/>
                <a:cs typeface="ＭＳ Ｐゴシック" pitchFamily="-72" charset="-128"/>
              </a:rPr>
              <a:t>Agrarian and feudal</a:t>
            </a:r>
          </a:p>
        </p:txBody>
      </p:sp>
      <p:sp>
        <p:nvSpPr>
          <p:cNvPr id="397317" name="Text Box 9"/>
          <p:cNvSpPr txBox="1">
            <a:spLocks noChangeArrowheads="1"/>
          </p:cNvSpPr>
          <p:nvPr/>
        </p:nvSpPr>
        <p:spPr bwMode="auto">
          <a:xfrm>
            <a:off x="2743200" y="4572000"/>
            <a:ext cx="3705225" cy="579438"/>
          </a:xfrm>
          <a:prstGeom prst="rect">
            <a:avLst/>
          </a:prstGeom>
          <a:noFill/>
          <a:ln w="9525">
            <a:noFill/>
            <a:miter lim="800000"/>
            <a:headEnd/>
            <a:tailEnd/>
          </a:ln>
        </p:spPr>
        <p:txBody>
          <a:bodyPr>
            <a:prstTxWarp prst="textNoShape">
              <a:avLst/>
            </a:prstTxWarp>
            <a:spAutoFit/>
          </a:bodyPr>
          <a:lstStyle/>
          <a:p>
            <a:r>
              <a:rPr lang="en-US" sz="3200" b="1">
                <a:solidFill>
                  <a:srgbClr val="FFFFFF"/>
                </a:solidFill>
                <a:ea typeface="ＭＳ Ｐゴシック" pitchFamily="-72" charset="-128"/>
                <a:cs typeface="ＭＳ Ｐゴシック" pitchFamily="-72" charset="-128"/>
              </a:rPr>
              <a:t>Code of chivalry</a:t>
            </a:r>
          </a:p>
        </p:txBody>
      </p:sp>
      <p:sp>
        <p:nvSpPr>
          <p:cNvPr id="397318" name="Text Box 10"/>
          <p:cNvSpPr txBox="1">
            <a:spLocks noChangeArrowheads="1"/>
          </p:cNvSpPr>
          <p:nvPr/>
        </p:nvSpPr>
        <p:spPr bwMode="auto">
          <a:xfrm>
            <a:off x="1371600" y="5181600"/>
            <a:ext cx="6291263" cy="579438"/>
          </a:xfrm>
          <a:prstGeom prst="rect">
            <a:avLst/>
          </a:prstGeom>
          <a:noFill/>
          <a:ln w="9525">
            <a:noFill/>
            <a:miter lim="800000"/>
            <a:headEnd/>
            <a:tailEnd/>
          </a:ln>
        </p:spPr>
        <p:txBody>
          <a:bodyPr>
            <a:prstTxWarp prst="textNoShape">
              <a:avLst/>
            </a:prstTxWarp>
            <a:spAutoFit/>
          </a:bodyPr>
          <a:lstStyle/>
          <a:p>
            <a:r>
              <a:rPr lang="en-US" sz="3200" b="1">
                <a:solidFill>
                  <a:srgbClr val="FFFFFF"/>
                </a:solidFill>
                <a:ea typeface="ＭＳ Ｐゴシック" pitchFamily="-72" charset="-128"/>
                <a:cs typeface="ＭＳ Ｐゴシック" pitchFamily="-72" charset="-128"/>
              </a:rPr>
              <a:t>Concept of the gentleman</a:t>
            </a:r>
          </a:p>
        </p:txBody>
      </p:sp>
      <p:sp>
        <p:nvSpPr>
          <p:cNvPr id="397319" name="Text Box 12"/>
          <p:cNvSpPr txBox="1">
            <a:spLocks noChangeArrowheads="1"/>
          </p:cNvSpPr>
          <p:nvPr/>
        </p:nvSpPr>
        <p:spPr bwMode="auto">
          <a:xfrm>
            <a:off x="1143000" y="5715000"/>
            <a:ext cx="5638800" cy="579438"/>
          </a:xfrm>
          <a:prstGeom prst="rect">
            <a:avLst/>
          </a:prstGeom>
          <a:noFill/>
          <a:ln w="9525">
            <a:noFill/>
            <a:miter lim="800000"/>
            <a:headEnd/>
            <a:tailEnd/>
          </a:ln>
        </p:spPr>
        <p:txBody>
          <a:bodyPr>
            <a:prstTxWarp prst="textNoShape">
              <a:avLst/>
            </a:prstTxWarp>
            <a:spAutoFit/>
          </a:bodyPr>
          <a:lstStyle/>
          <a:p>
            <a:r>
              <a:rPr lang="en-US" sz="3200" b="1">
                <a:solidFill>
                  <a:srgbClr val="FFFFFF"/>
                </a:solidFill>
                <a:ea typeface="ＭＳ Ｐゴシック" pitchFamily="-72" charset="-128"/>
                <a:cs typeface="ＭＳ Ｐゴシック" pitchFamily="-72" charset="-128"/>
              </a:rPr>
              <a:t>“Unintellectual” religiosity</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398338" name="Picture 4" descr="End of The South"/>
          <p:cNvPicPr>
            <a:picLocks noChangeAspect="1" noChangeArrowheads="1"/>
          </p:cNvPicPr>
          <p:nvPr/>
        </p:nvPicPr>
        <p:blipFill>
          <a:blip r:embed="rId2"/>
          <a:srcRect r="832" b="1141"/>
          <a:stretch>
            <a:fillRect/>
          </a:stretch>
        </p:blipFill>
        <p:spPr bwMode="auto">
          <a:xfrm>
            <a:off x="1830388" y="52388"/>
            <a:ext cx="5127625" cy="6757987"/>
          </a:xfrm>
          <a:prstGeom prst="rect">
            <a:avLst/>
          </a:prstGeom>
          <a:noFill/>
          <a:ln w="9525">
            <a:noFill/>
            <a:miter lim="800000"/>
            <a:headEnd/>
            <a:tailEnd/>
          </a:ln>
        </p:spPr>
      </p:pic>
      <p:pic>
        <p:nvPicPr>
          <p:cNvPr id="34821" name="Picture 5" descr="Jesus Saves Vote"/>
          <p:cNvPicPr>
            <a:picLocks noChangeAspect="1" noChangeArrowheads="1"/>
          </p:cNvPicPr>
          <p:nvPr/>
        </p:nvPicPr>
        <p:blipFill>
          <a:blip r:embed="rId3"/>
          <a:srcRect l="3659" t="7552" r="5533" b="6174"/>
          <a:stretch>
            <a:fillRect/>
          </a:stretch>
        </p:blipFill>
        <p:spPr bwMode="auto">
          <a:xfrm>
            <a:off x="1797050" y="-3175"/>
            <a:ext cx="5605463" cy="6826250"/>
          </a:xfrm>
          <a:prstGeom prst="rect">
            <a:avLst/>
          </a:prstGeom>
          <a:noFill/>
          <a:ln w="9525">
            <a:noFill/>
            <a:miter lim="800000"/>
            <a:headEnd/>
            <a:tailEnd/>
          </a:ln>
        </p:spPr>
      </p:pic>
      <p:pic>
        <p:nvPicPr>
          <p:cNvPr id="34822" name="Picture 6" descr="Southern Discomfort"/>
          <p:cNvPicPr>
            <a:picLocks noChangeAspect="1" noChangeArrowheads="1"/>
          </p:cNvPicPr>
          <p:nvPr/>
        </p:nvPicPr>
        <p:blipFill>
          <a:blip r:embed="rId4"/>
          <a:srcRect/>
          <a:stretch>
            <a:fillRect/>
          </a:stretch>
        </p:blipFill>
        <p:spPr bwMode="auto">
          <a:xfrm>
            <a:off x="2030413" y="-14288"/>
            <a:ext cx="5092700" cy="69024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821"/>
                                        </p:tgtEl>
                                        <p:attrNameLst>
                                          <p:attrName>style.visibility</p:attrName>
                                        </p:attrNameLst>
                                      </p:cBhvr>
                                      <p:to>
                                        <p:strVal val="visible"/>
                                      </p:to>
                                    </p:set>
                                    <p:animEffect transition="in" filter="fade">
                                      <p:cBhvr>
                                        <p:cTn id="7" dur="500"/>
                                        <p:tgtEl>
                                          <p:spTgt spid="348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4822"/>
                                        </p:tgtEl>
                                        <p:attrNameLst>
                                          <p:attrName>style.visibility</p:attrName>
                                        </p:attrNameLst>
                                      </p:cBhvr>
                                      <p:to>
                                        <p:strVal val="visible"/>
                                      </p:to>
                                    </p:set>
                                    <p:animEffect transition="in" filter="fade">
                                      <p:cBhvr>
                                        <p:cTn id="12" dur="5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177161" name="Text Box 9"/>
          <p:cNvSpPr txBox="1">
            <a:spLocks noChangeArrowheads="1"/>
          </p:cNvSpPr>
          <p:nvPr/>
        </p:nvSpPr>
        <p:spPr bwMode="auto">
          <a:xfrm>
            <a:off x="1143000" y="4495800"/>
            <a:ext cx="6705600" cy="769441"/>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sz="4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What We Already Know</a:t>
            </a:r>
          </a:p>
        </p:txBody>
      </p:sp>
      <p:pic>
        <p:nvPicPr>
          <p:cNvPr id="177162" name="Picture 10" descr="God"/>
          <p:cNvPicPr>
            <a:picLocks noChangeAspect="1" noChangeArrowheads="1"/>
          </p:cNvPicPr>
          <p:nvPr/>
        </p:nvPicPr>
        <p:blipFill>
          <a:blip r:embed="rId3">
            <a:extLst>
              <a:ext uri="{28A0092B-C50C-407E-A947-70E740481C1C}"/>
            </a:extLst>
          </a:blip>
          <a:srcRect l="444" t="391" r="667" b="929"/>
          <a:stretch>
            <a:fillRect/>
          </a:stretch>
        </p:blipFill>
        <p:spPr bwMode="auto">
          <a:xfrm>
            <a:off x="1671187" y="878006"/>
            <a:ext cx="5651500" cy="3205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401410" name="Picture 5" descr="Why We Believe"/>
          <p:cNvPicPr>
            <a:picLocks noChangeAspect="1" noChangeArrowheads="1"/>
          </p:cNvPicPr>
          <p:nvPr/>
        </p:nvPicPr>
        <p:blipFill>
          <a:blip r:embed="rId2"/>
          <a:srcRect/>
          <a:stretch>
            <a:fillRect/>
          </a:stretch>
        </p:blipFill>
        <p:spPr bwMode="auto">
          <a:xfrm>
            <a:off x="2690813" y="1152525"/>
            <a:ext cx="3762375" cy="4552950"/>
          </a:xfrm>
          <a:prstGeom prst="rect">
            <a:avLst/>
          </a:prstGeom>
          <a:noFill/>
          <a:ln w="9525">
            <a:noFill/>
            <a:miter lim="800000"/>
            <a:headEnd/>
            <a:tailEnd/>
          </a:ln>
        </p:spPr>
      </p:pic>
      <p:pic>
        <p:nvPicPr>
          <p:cNvPr id="164877" name="Picture 13" descr="I_Want_To_Believe"/>
          <p:cNvPicPr>
            <a:picLocks noChangeAspect="1" noChangeArrowheads="1"/>
          </p:cNvPicPr>
          <p:nvPr/>
        </p:nvPicPr>
        <p:blipFill>
          <a:blip r:embed="rId3"/>
          <a:srcRect/>
          <a:stretch>
            <a:fillRect/>
          </a:stretch>
        </p:blipFill>
        <p:spPr bwMode="auto">
          <a:xfrm>
            <a:off x="15875" y="-17463"/>
            <a:ext cx="9193213" cy="6894513"/>
          </a:xfrm>
          <a:prstGeom prst="rect">
            <a:avLst/>
          </a:prstGeom>
          <a:noFill/>
          <a:ln w="9525">
            <a:noFill/>
            <a:miter lim="800000"/>
            <a:headEnd/>
            <a:tailEnd/>
          </a:ln>
        </p:spPr>
      </p:pic>
      <p:pic>
        <p:nvPicPr>
          <p:cNvPr id="164878" name="Picture 14" descr="EoR_DVD_Jacket"/>
          <p:cNvPicPr>
            <a:picLocks noChangeAspect="1" noChangeArrowheads="1"/>
          </p:cNvPicPr>
          <p:nvPr/>
        </p:nvPicPr>
        <p:blipFill>
          <a:blip r:embed="rId4"/>
          <a:srcRect l="52740"/>
          <a:stretch>
            <a:fillRect/>
          </a:stretch>
        </p:blipFill>
        <p:spPr bwMode="auto">
          <a:xfrm>
            <a:off x="2176463" y="-22225"/>
            <a:ext cx="4887912" cy="6911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4877"/>
                                        </p:tgtEl>
                                        <p:attrNameLst>
                                          <p:attrName>style.visibility</p:attrName>
                                        </p:attrNameLst>
                                      </p:cBhvr>
                                      <p:to>
                                        <p:strVal val="visible"/>
                                      </p:to>
                                    </p:set>
                                    <p:animEffect transition="in" filter="fade">
                                      <p:cBhvr>
                                        <p:cTn id="7" dur="500"/>
                                        <p:tgtEl>
                                          <p:spTgt spid="164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4878"/>
                                        </p:tgtEl>
                                        <p:attrNameLst>
                                          <p:attrName>style.visibility</p:attrName>
                                        </p:attrNameLst>
                                      </p:cBhvr>
                                      <p:to>
                                        <p:strVal val="visible"/>
                                      </p:to>
                                    </p:set>
                                    <p:animEffect transition="in" filter="fade">
                                      <p:cBhvr>
                                        <p:cTn id="12" dur="500"/>
                                        <p:tgtEl>
                                          <p:spTgt spid="164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402434" name="Picture 4" descr="God Gene"/>
          <p:cNvPicPr>
            <a:picLocks noChangeAspect="1" noChangeArrowheads="1"/>
          </p:cNvPicPr>
          <p:nvPr/>
        </p:nvPicPr>
        <p:blipFill>
          <a:blip r:embed="rId3"/>
          <a:srcRect/>
          <a:stretch>
            <a:fillRect/>
          </a:stretch>
        </p:blipFill>
        <p:spPr bwMode="auto">
          <a:xfrm>
            <a:off x="2057400" y="139700"/>
            <a:ext cx="4986338" cy="6567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689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36898" name="Picture 1"/>
          <p:cNvPicPr>
            <a:picLocks noChangeAspect="1"/>
          </p:cNvPicPr>
          <p:nvPr/>
        </p:nvPicPr>
        <p:blipFill>
          <a:blip r:embed="rId3"/>
          <a:srcRect l="1929" r="35010" b="31268"/>
          <a:stretch>
            <a:fillRect/>
          </a:stretch>
        </p:blipFill>
        <p:spPr bwMode="auto">
          <a:xfrm>
            <a:off x="4572000" y="0"/>
            <a:ext cx="4572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427038" y="449263"/>
            <a:ext cx="4191000" cy="6005512"/>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2052" name="Picture 4"/>
          <p:cNvPicPr>
            <a:picLocks noChangeAspect="1" noChangeArrowheads="1"/>
          </p:cNvPicPr>
          <p:nvPr/>
        </p:nvPicPr>
        <p:blipFill>
          <a:blip r:embed="rId3">
            <a:extLst>
              <a:ext uri="{28A0092B-C50C-407E-A947-70E740481C1C}"/>
            </a:extLst>
          </a:blip>
          <a:srcRect/>
          <a:stretch>
            <a:fillRect/>
          </a:stretch>
        </p:blipFill>
        <p:spPr bwMode="auto">
          <a:xfrm>
            <a:off x="5410200" y="450037"/>
            <a:ext cx="2562226" cy="2972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4648200" y="3657600"/>
            <a:ext cx="4267200" cy="2062103"/>
          </a:xfrm>
          <a:prstGeom prst="rect">
            <a:avLst/>
          </a:prstGeom>
          <a:noFill/>
        </p:spPr>
        <p:txBody>
          <a:bodyPr>
            <a:spAutoFit/>
          </a:bodyPr>
          <a:lstStyle/>
          <a:p>
            <a:pPr algn="ctr" fontAlgn="auto">
              <a:spcBef>
                <a:spcPts val="0"/>
              </a:spcBef>
              <a:spcAft>
                <a:spcPts val="0"/>
              </a:spcAft>
              <a:defRPr/>
            </a:pPr>
            <a:r>
              <a:rPr lang="en-US" sz="32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mn-lt"/>
              </a:rPr>
              <a:t>How mind &amp; brain work to generate &amp; sustain religious belief</a:t>
            </a:r>
            <a:endParaRPr lang="en-US" sz="32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mn-lt"/>
            </a:endParaRPr>
          </a:p>
        </p:txBody>
      </p:sp>
      <p:sp>
        <p:nvSpPr>
          <p:cNvPr id="3" name="Rectangle 2"/>
          <p:cNvSpPr/>
          <p:nvPr/>
        </p:nvSpPr>
        <p:spPr>
          <a:xfrm>
            <a:off x="4929277" y="5735598"/>
            <a:ext cx="3874779" cy="461665"/>
          </a:xfrm>
          <a:prstGeom prst="rect">
            <a:avLst/>
          </a:prstGeom>
          <a:noFill/>
        </p:spPr>
        <p:txBody>
          <a:bodyPr wrap="none">
            <a:spAutoFit/>
          </a:bodyPr>
          <a:lstStyle/>
          <a:p>
            <a:pPr algn="ctr" fontAlgn="auto">
              <a:spcBef>
                <a:spcPts val="0"/>
              </a:spcBef>
              <a:spcAft>
                <a:spcPts val="0"/>
              </a:spcAft>
              <a:defRPr/>
            </a:pPr>
            <a:r>
              <a:rPr lang="en-US" sz="24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mn-lt"/>
              </a:rPr>
              <a:t>Evolutionary Explanation</a:t>
            </a:r>
            <a:endParaRPr lang="en-US" sz="24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mn-lt"/>
            </a:endParaRPr>
          </a:p>
        </p:txBody>
      </p:sp>
      <p:sp>
        <p:nvSpPr>
          <p:cNvPr id="404485" name="TextBox 3"/>
          <p:cNvSpPr txBox="1">
            <a:spLocks noChangeArrowheads="1"/>
          </p:cNvSpPr>
          <p:nvPr/>
        </p:nvSpPr>
        <p:spPr bwMode="auto">
          <a:xfrm>
            <a:off x="6132513" y="6223000"/>
            <a:ext cx="1471612" cy="457200"/>
          </a:xfrm>
          <a:prstGeom prst="rect">
            <a:avLst/>
          </a:prstGeom>
          <a:noFill/>
          <a:ln w="9525">
            <a:noFill/>
            <a:miter lim="800000"/>
            <a:headEnd/>
            <a:tailEnd/>
          </a:ln>
        </p:spPr>
        <p:txBody>
          <a:bodyPr wrap="none">
            <a:prstTxWarp prst="textNoShape">
              <a:avLst/>
            </a:prstTxWarp>
            <a:spAutoFit/>
          </a:bodyPr>
          <a:lstStyle/>
          <a:p>
            <a:r>
              <a:rPr lang="en-US" sz="2400" b="1">
                <a:ea typeface="ＭＳ Ｐゴシック" pitchFamily="-72" charset="-128"/>
                <a:cs typeface="ＭＳ Ｐゴシック" pitchFamily="-72" charset="-128"/>
                <a:hlinkClick r:id="rId4"/>
              </a:rPr>
              <a:t>Mr. Deity</a:t>
            </a:r>
            <a:endParaRPr lang="en-US" sz="2400" b="1">
              <a:ea typeface="ＭＳ Ｐゴシック" pitchFamily="-72" charset="-128"/>
              <a:cs typeface="ＭＳ Ｐゴシック" pitchFamily="-72" charset="-128"/>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5505" name="Picture 5"/>
          <p:cNvPicPr>
            <a:picLocks noChangeAspect="1" noChangeArrowheads="1"/>
          </p:cNvPicPr>
          <p:nvPr/>
        </p:nvPicPr>
        <p:blipFill>
          <a:blip r:embed="rId3"/>
          <a:srcRect/>
          <a:stretch>
            <a:fillRect/>
          </a:stretch>
        </p:blipFill>
        <p:spPr bwMode="auto">
          <a:xfrm>
            <a:off x="4538663" y="-9525"/>
            <a:ext cx="4608512" cy="6961188"/>
          </a:xfrm>
          <a:prstGeom prst="rect">
            <a:avLst/>
          </a:prstGeom>
          <a:noFill/>
          <a:ln w="9525">
            <a:noFill/>
            <a:miter lim="800000"/>
            <a:headEnd/>
            <a:tailEnd/>
          </a:ln>
        </p:spPr>
      </p:pic>
      <p:pic>
        <p:nvPicPr>
          <p:cNvPr id="405506" name="Picture 6"/>
          <p:cNvPicPr>
            <a:picLocks noChangeAspect="1" noChangeArrowheads="1"/>
          </p:cNvPicPr>
          <p:nvPr/>
        </p:nvPicPr>
        <p:blipFill>
          <a:blip r:embed="rId4"/>
          <a:srcRect r="1128"/>
          <a:stretch>
            <a:fillRect/>
          </a:stretch>
        </p:blipFill>
        <p:spPr bwMode="auto">
          <a:xfrm>
            <a:off x="-14288" y="-14288"/>
            <a:ext cx="4584701" cy="6970713"/>
          </a:xfrm>
          <a:prstGeom prst="rect">
            <a:avLst/>
          </a:prstGeom>
          <a:noFill/>
          <a:ln w="9525">
            <a:noFill/>
            <a:miter lim="800000"/>
            <a:headEnd/>
            <a:tailEnd/>
          </a:ln>
        </p:spPr>
      </p:pic>
      <p:sp>
        <p:nvSpPr>
          <p:cNvPr id="405507" name="Text Box 7"/>
          <p:cNvSpPr txBox="1">
            <a:spLocks noChangeArrowheads="1"/>
          </p:cNvSpPr>
          <p:nvPr/>
        </p:nvSpPr>
        <p:spPr bwMode="auto">
          <a:xfrm>
            <a:off x="1096963" y="2932113"/>
            <a:ext cx="7010400" cy="822325"/>
          </a:xfrm>
          <a:prstGeom prst="rect">
            <a:avLst/>
          </a:prstGeom>
          <a:solidFill>
            <a:schemeClr val="tx2"/>
          </a:solidFill>
          <a:ln w="9525">
            <a:noFill/>
            <a:miter lim="800000"/>
            <a:headEnd/>
            <a:tailEnd/>
          </a:ln>
        </p:spPr>
        <p:txBody>
          <a:bodyPr>
            <a:prstTxWarp prst="textNoShape">
              <a:avLst/>
            </a:prstTxWarp>
            <a:spAutoFit/>
          </a:bodyPr>
          <a:lstStyle/>
          <a:p>
            <a:pPr algn="ctr"/>
            <a:r>
              <a:rPr lang="en-US" sz="2400" b="1">
                <a:solidFill>
                  <a:srgbClr val="FFFFFF"/>
                </a:solidFill>
                <a:ea typeface="ＭＳ Ｐゴシック" pitchFamily="-72" charset="-128"/>
                <a:cs typeface="ＭＳ Ｐゴシック" pitchFamily="-72" charset="-128"/>
              </a:rPr>
              <a:t>Debunks the popular myth that all religions are “different paths to the same God”</a:t>
            </a:r>
            <a:r>
              <a:rPr lang="en-US">
                <a:solidFill>
                  <a:srgbClr val="000000"/>
                </a:solidFill>
                <a:ea typeface="ＭＳ Ｐゴシック" pitchFamily="-72" charset="-128"/>
                <a:cs typeface="ＭＳ Ｐゴシック" pitchFamily="-72" charset="-128"/>
              </a:rPr>
              <a:t>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407554" name="Picture 2"/>
          <p:cNvPicPr>
            <a:picLocks noChangeAspect="1" noChangeArrowheads="1"/>
          </p:cNvPicPr>
          <p:nvPr/>
        </p:nvPicPr>
        <p:blipFill>
          <a:blip r:embed="rId3"/>
          <a:srcRect/>
          <a:stretch>
            <a:fillRect/>
          </a:stretch>
        </p:blipFill>
        <p:spPr bwMode="auto">
          <a:xfrm>
            <a:off x="4538663" y="-9525"/>
            <a:ext cx="4608512" cy="6961188"/>
          </a:xfrm>
          <a:prstGeom prst="rect">
            <a:avLst/>
          </a:prstGeom>
          <a:noFill/>
          <a:ln w="9525">
            <a:noFill/>
            <a:miter lim="800000"/>
            <a:headEnd/>
            <a:tailEnd/>
          </a:ln>
        </p:spPr>
      </p:pic>
      <p:sp>
        <p:nvSpPr>
          <p:cNvPr id="407555" name="Text Box 5"/>
          <p:cNvSpPr txBox="1">
            <a:spLocks noChangeArrowheads="1"/>
          </p:cNvSpPr>
          <p:nvPr/>
        </p:nvSpPr>
        <p:spPr bwMode="auto">
          <a:xfrm>
            <a:off x="609600" y="1284288"/>
            <a:ext cx="5486400" cy="946150"/>
          </a:xfrm>
          <a:prstGeom prst="rect">
            <a:avLst/>
          </a:prstGeom>
          <a:solidFill>
            <a:schemeClr val="tx2"/>
          </a:solidFill>
          <a:ln w="9525">
            <a:noFill/>
            <a:miter lim="800000"/>
            <a:headEnd/>
            <a:tailEnd/>
          </a:ln>
        </p:spPr>
        <p:txBody>
          <a:bodyPr>
            <a:prstTxWarp prst="textNoShape">
              <a:avLst/>
            </a:prstTxWarp>
            <a:spAutoFit/>
          </a:bodyPr>
          <a:lstStyle/>
          <a:p>
            <a:r>
              <a:rPr lang="en-US" sz="2800" b="1">
                <a:solidFill>
                  <a:srgbClr val="FFFFFF"/>
                </a:solidFill>
                <a:ea typeface="ＭＳ Ｐゴシック" pitchFamily="-72" charset="-128"/>
                <a:cs typeface="ＭＳ Ｐゴシック" pitchFamily="-72" charset="-128"/>
              </a:rPr>
              <a:t>Each religion attempts to solve a different human problem:</a:t>
            </a:r>
          </a:p>
        </p:txBody>
      </p:sp>
      <p:sp>
        <p:nvSpPr>
          <p:cNvPr id="352262" name="Text Box 6"/>
          <p:cNvSpPr txBox="1">
            <a:spLocks noChangeArrowheads="1"/>
          </p:cNvSpPr>
          <p:nvPr/>
        </p:nvSpPr>
        <p:spPr bwMode="auto">
          <a:xfrm>
            <a:off x="717550" y="2503488"/>
            <a:ext cx="8280400" cy="3743325"/>
          </a:xfrm>
          <a:prstGeom prst="rect">
            <a:avLst/>
          </a:prstGeom>
          <a:solidFill>
            <a:schemeClr val="tx2"/>
          </a:solidFill>
          <a:ln w="9525">
            <a:noFill/>
            <a:miter lim="800000"/>
            <a:headEnd/>
            <a:tailEnd/>
          </a:ln>
        </p:spPr>
        <p:txBody>
          <a:bodyPr>
            <a:prstTxWarp prst="textNoShape">
              <a:avLst/>
            </a:prstTxWarp>
            <a:spAutoFit/>
          </a:bodyPr>
          <a:lstStyle/>
          <a:p>
            <a:r>
              <a:rPr lang="en-US" sz="2400" b="1">
                <a:solidFill>
                  <a:srgbClr val="FFFFFF"/>
                </a:solidFill>
                <a:ea typeface="ＭＳ Ｐゴシック" pitchFamily="-72" charset="-128"/>
                <a:cs typeface="ＭＳ Ｐゴシック" pitchFamily="-72" charset="-128"/>
              </a:rPr>
              <a:t>–Islam: the problem is pride / the solution is 	submission</a:t>
            </a:r>
            <a:br>
              <a:rPr lang="en-US" sz="2400" b="1">
                <a:solidFill>
                  <a:srgbClr val="FFFFFF"/>
                </a:solidFill>
                <a:ea typeface="ＭＳ Ｐゴシック" pitchFamily="-72" charset="-128"/>
                <a:cs typeface="ＭＳ Ｐゴシック" pitchFamily="-72" charset="-128"/>
              </a:rPr>
            </a:br>
            <a:r>
              <a:rPr lang="en-US" sz="2400" b="1">
                <a:solidFill>
                  <a:srgbClr val="FFFFFF"/>
                </a:solidFill>
                <a:ea typeface="ＭＳ Ｐゴシック" pitchFamily="-72" charset="-128"/>
                <a:cs typeface="ＭＳ Ｐゴシック" pitchFamily="-72" charset="-128"/>
              </a:rPr>
              <a:t>–Christianity: the problem is sin / the solution is 	salvation</a:t>
            </a:r>
            <a:br>
              <a:rPr lang="en-US" sz="2400" b="1">
                <a:solidFill>
                  <a:srgbClr val="FFFFFF"/>
                </a:solidFill>
                <a:ea typeface="ＭＳ Ｐゴシック" pitchFamily="-72" charset="-128"/>
                <a:cs typeface="ＭＳ Ｐゴシック" pitchFamily="-72" charset="-128"/>
              </a:rPr>
            </a:br>
            <a:r>
              <a:rPr lang="en-US" sz="2400" b="1">
                <a:solidFill>
                  <a:srgbClr val="FFFFFF"/>
                </a:solidFill>
                <a:ea typeface="ＭＳ Ｐゴシック" pitchFamily="-72" charset="-128"/>
                <a:cs typeface="ＭＳ Ｐゴシック" pitchFamily="-72" charset="-128"/>
              </a:rPr>
              <a:t>–Confucianism: the problem is chaos / the solution is 	social order</a:t>
            </a:r>
            <a:br>
              <a:rPr lang="en-US" sz="2400" b="1">
                <a:solidFill>
                  <a:srgbClr val="FFFFFF"/>
                </a:solidFill>
                <a:ea typeface="ＭＳ Ｐゴシック" pitchFamily="-72" charset="-128"/>
                <a:cs typeface="ＭＳ Ｐゴシック" pitchFamily="-72" charset="-128"/>
              </a:rPr>
            </a:br>
            <a:r>
              <a:rPr lang="en-US" sz="2400" b="1">
                <a:solidFill>
                  <a:srgbClr val="FFFFFF"/>
                </a:solidFill>
                <a:ea typeface="ＭＳ Ｐゴシック" pitchFamily="-72" charset="-128"/>
                <a:cs typeface="ＭＳ Ｐゴシック" pitchFamily="-72" charset="-128"/>
              </a:rPr>
              <a:t>–Buddhism: the problem is suffering / the solution is 	awakening</a:t>
            </a:r>
            <a:br>
              <a:rPr lang="en-US" sz="2400" b="1">
                <a:solidFill>
                  <a:srgbClr val="FFFFFF"/>
                </a:solidFill>
                <a:ea typeface="ＭＳ Ｐゴシック" pitchFamily="-72" charset="-128"/>
                <a:cs typeface="ＭＳ Ｐゴシック" pitchFamily="-72" charset="-128"/>
              </a:rPr>
            </a:br>
            <a:r>
              <a:rPr lang="en-US" sz="2400" b="1">
                <a:solidFill>
                  <a:srgbClr val="FFFFFF"/>
                </a:solidFill>
                <a:ea typeface="ＭＳ Ｐゴシック" pitchFamily="-72" charset="-128"/>
                <a:cs typeface="ＭＳ Ｐゴシック" pitchFamily="-72" charset="-128"/>
              </a:rPr>
              <a:t>–Judaism: the problem is exile / the solution is to return 	to God</a:t>
            </a:r>
            <a:r>
              <a:rPr lang="en-US" sz="2800">
                <a:solidFill>
                  <a:srgbClr val="FFFFFF"/>
                </a:solidFill>
                <a:ea typeface="ＭＳ Ｐゴシック" pitchFamily="-72" charset="-128"/>
                <a:cs typeface="ＭＳ Ｐゴシック" pitchFamily="-72" charset="-128"/>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2262"/>
                                        </p:tgtEl>
                                        <p:attrNameLst>
                                          <p:attrName>style.visibility</p:attrName>
                                        </p:attrNameLst>
                                      </p:cBhvr>
                                      <p:to>
                                        <p:strVal val="visible"/>
                                      </p:to>
                                    </p:set>
                                    <p:animEffect transition="in" filter="fade">
                                      <p:cBhvr>
                                        <p:cTn id="7" dur="500"/>
                                        <p:tgtEl>
                                          <p:spTgt spid="352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2" grpId="0" animBg="1"/>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409602" name="Picture 4" descr="HistoryGod"/>
          <p:cNvPicPr>
            <a:picLocks noChangeAspect="1" noChangeArrowheads="1"/>
          </p:cNvPicPr>
          <p:nvPr/>
        </p:nvPicPr>
        <p:blipFill>
          <a:blip r:embed="rId3"/>
          <a:srcRect l="1231" r="1817"/>
          <a:stretch>
            <a:fillRect/>
          </a:stretch>
        </p:blipFill>
        <p:spPr bwMode="auto">
          <a:xfrm>
            <a:off x="-39688" y="-53975"/>
            <a:ext cx="4572001" cy="6985000"/>
          </a:xfrm>
          <a:prstGeom prst="rect">
            <a:avLst/>
          </a:prstGeom>
          <a:noFill/>
          <a:ln w="9525">
            <a:noFill/>
            <a:miter lim="800000"/>
            <a:headEnd/>
            <a:tailEnd/>
          </a:ln>
        </p:spPr>
      </p:pic>
      <p:pic>
        <p:nvPicPr>
          <p:cNvPr id="409603" name="Picture 6"/>
          <p:cNvPicPr>
            <a:picLocks noChangeAspect="1" noChangeArrowheads="1"/>
          </p:cNvPicPr>
          <p:nvPr/>
        </p:nvPicPr>
        <p:blipFill>
          <a:blip r:embed="rId4"/>
          <a:srcRect/>
          <a:stretch>
            <a:fillRect/>
          </a:stretch>
        </p:blipFill>
        <p:spPr bwMode="auto">
          <a:xfrm>
            <a:off x="4619625" y="-23813"/>
            <a:ext cx="4562475" cy="3819526"/>
          </a:xfrm>
          <a:prstGeom prst="rect">
            <a:avLst/>
          </a:prstGeom>
          <a:noFill/>
          <a:ln w="9525">
            <a:noFill/>
            <a:miter lim="800000"/>
            <a:headEnd/>
            <a:tailEnd/>
          </a:ln>
        </p:spPr>
      </p:pic>
      <p:sp>
        <p:nvSpPr>
          <p:cNvPr id="409604" name="Text Box 8"/>
          <p:cNvSpPr txBox="1">
            <a:spLocks noChangeArrowheads="1"/>
          </p:cNvSpPr>
          <p:nvPr/>
        </p:nvSpPr>
        <p:spPr bwMode="auto">
          <a:xfrm>
            <a:off x="1862138" y="4343400"/>
            <a:ext cx="7192962" cy="1187450"/>
          </a:xfrm>
          <a:prstGeom prst="rect">
            <a:avLst/>
          </a:prstGeom>
          <a:solidFill>
            <a:schemeClr val="tx2"/>
          </a:solidFill>
          <a:ln w="9525">
            <a:noFill/>
            <a:miter lim="800000"/>
            <a:headEnd/>
            <a:tailEnd/>
          </a:ln>
        </p:spPr>
        <p:txBody>
          <a:bodyPr>
            <a:prstTxWarp prst="textNoShape">
              <a:avLst/>
            </a:prstTxWarp>
            <a:spAutoFit/>
          </a:bodyPr>
          <a:lstStyle/>
          <a:p>
            <a:r>
              <a:rPr lang="en-US" sz="2400" b="1">
                <a:solidFill>
                  <a:srgbClr val="FFFFFF"/>
                </a:solidFill>
                <a:ea typeface="ＭＳ Ｐゴシック" pitchFamily="-72" charset="-128"/>
                <a:cs typeface="ＭＳ Ｐゴシック" pitchFamily="-72" charset="-128"/>
              </a:rPr>
              <a:t>The word “God” contains a whole spectrum of meanings some of which are contradictory or even mutually exclusive</a:t>
            </a:r>
          </a:p>
        </p:txBody>
      </p:sp>
      <p:sp>
        <p:nvSpPr>
          <p:cNvPr id="409605" name="Text Box 9"/>
          <p:cNvSpPr txBox="1">
            <a:spLocks noChangeArrowheads="1"/>
          </p:cNvSpPr>
          <p:nvPr/>
        </p:nvSpPr>
        <p:spPr bwMode="auto">
          <a:xfrm>
            <a:off x="1263650" y="3800475"/>
            <a:ext cx="6873875" cy="457200"/>
          </a:xfrm>
          <a:prstGeom prst="rect">
            <a:avLst/>
          </a:prstGeom>
          <a:solidFill>
            <a:schemeClr val="tx2"/>
          </a:solidFill>
          <a:ln w="9525">
            <a:noFill/>
            <a:miter lim="800000"/>
            <a:headEnd/>
            <a:tailEnd/>
          </a:ln>
        </p:spPr>
        <p:txBody>
          <a:bodyPr wrap="none">
            <a:prstTxWarp prst="textNoShape">
              <a:avLst/>
            </a:prstTxWarp>
            <a:spAutoFit/>
          </a:bodyPr>
          <a:lstStyle/>
          <a:p>
            <a:r>
              <a:rPr lang="en-US" sz="2400" b="1">
                <a:solidFill>
                  <a:srgbClr val="FFFFFF"/>
                </a:solidFill>
                <a:ea typeface="ＭＳ Ｐゴシック" pitchFamily="-72" charset="-128"/>
                <a:cs typeface="ＭＳ Ｐゴシック" pitchFamily="-72" charset="-128"/>
              </a:rPr>
              <a:t>My ideas about God were formed in childhood</a:t>
            </a:r>
          </a:p>
        </p:txBody>
      </p:sp>
      <p:sp>
        <p:nvSpPr>
          <p:cNvPr id="95243" name="Text Box 11"/>
          <p:cNvSpPr txBox="1">
            <a:spLocks noChangeArrowheads="1"/>
          </p:cNvSpPr>
          <p:nvPr/>
        </p:nvSpPr>
        <p:spPr bwMode="auto">
          <a:xfrm>
            <a:off x="3657600" y="5597525"/>
            <a:ext cx="4648200" cy="822325"/>
          </a:xfrm>
          <a:prstGeom prst="rect">
            <a:avLst/>
          </a:prstGeom>
          <a:solidFill>
            <a:schemeClr val="tx2"/>
          </a:solidFill>
          <a:ln w="9525">
            <a:noFill/>
            <a:miter lim="800000"/>
            <a:headEnd/>
            <a:tailEnd/>
          </a:ln>
        </p:spPr>
        <p:txBody>
          <a:bodyPr>
            <a:prstTxWarp prst="textNoShape">
              <a:avLst/>
            </a:prstTxWarp>
            <a:spAutoFit/>
          </a:bodyPr>
          <a:lstStyle/>
          <a:p>
            <a:r>
              <a:rPr lang="en-US" sz="2400" b="1">
                <a:solidFill>
                  <a:srgbClr val="FFFFFF"/>
                </a:solidFill>
                <a:ea typeface="ＭＳ Ｐゴシック" pitchFamily="-72" charset="-128"/>
                <a:cs typeface="ＭＳ Ｐゴシック" pitchFamily="-72" charset="-128"/>
              </a:rPr>
              <a:t>Each generation creates the image of God that works for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243"/>
                                        </p:tgtEl>
                                        <p:attrNameLst>
                                          <p:attrName>style.visibility</p:attrName>
                                        </p:attrNameLst>
                                      </p:cBhvr>
                                      <p:to>
                                        <p:strVal val="visible"/>
                                      </p:to>
                                    </p:set>
                                    <p:animEffect transition="in" filter="fade">
                                      <p:cBhvr>
                                        <p:cTn id="7" dur="500"/>
                                        <p:tgtEl>
                                          <p:spTgt spid="95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3" grpId="0" animBg="1"/>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11650" name="Picture 2"/>
          <p:cNvPicPr>
            <a:picLocks noChangeAspect="1"/>
          </p:cNvPicPr>
          <p:nvPr/>
        </p:nvPicPr>
        <p:blipFill>
          <a:blip r:embed="rId2"/>
          <a:srcRect l="4126" r="33688" b="29074"/>
          <a:stretch>
            <a:fillRect/>
          </a:stretch>
        </p:blipFill>
        <p:spPr bwMode="auto">
          <a:xfrm>
            <a:off x="152400" y="152400"/>
            <a:ext cx="4043363" cy="6346825"/>
          </a:xfrm>
          <a:prstGeom prst="rect">
            <a:avLst/>
          </a:prstGeom>
          <a:noFill/>
          <a:ln w="9525">
            <a:noFill/>
            <a:miter lim="800000"/>
            <a:headEnd/>
            <a:tailEnd/>
          </a:ln>
        </p:spPr>
      </p:pic>
      <p:pic>
        <p:nvPicPr>
          <p:cNvPr id="1027" name="Picture 3"/>
          <p:cNvPicPr>
            <a:picLocks noChangeAspect="1" noChangeArrowheads="1"/>
          </p:cNvPicPr>
          <p:nvPr/>
        </p:nvPicPr>
        <p:blipFill>
          <a:blip r:embed="rId3">
            <a:extLst>
              <a:ext uri="{28A0092B-C50C-407E-A947-70E740481C1C}"/>
            </a:extLst>
          </a:blip>
          <a:srcRect/>
          <a:stretch>
            <a:fillRect/>
          </a:stretch>
        </p:blipFill>
        <p:spPr bwMode="auto">
          <a:xfrm>
            <a:off x="5029200" y="380999"/>
            <a:ext cx="2857500" cy="3590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11652" name="Rectangle 3"/>
          <p:cNvSpPr>
            <a:spLocks noChangeArrowheads="1"/>
          </p:cNvSpPr>
          <p:nvPr/>
        </p:nvSpPr>
        <p:spPr bwMode="auto">
          <a:xfrm>
            <a:off x="4195763" y="4105275"/>
            <a:ext cx="4762500" cy="2282825"/>
          </a:xfrm>
          <a:prstGeom prst="rect">
            <a:avLst/>
          </a:prstGeom>
          <a:noFill/>
          <a:ln w="9525">
            <a:noFill/>
            <a:miter lim="800000"/>
            <a:headEnd/>
            <a:tailEnd/>
          </a:ln>
        </p:spPr>
        <p:txBody>
          <a:bodyPr>
            <a:prstTxWarp prst="textNoShape">
              <a:avLst/>
            </a:prstTxWarp>
            <a:spAutoFit/>
          </a:bodyPr>
          <a:lstStyle/>
          <a:p>
            <a:pPr algn="ctr"/>
            <a:r>
              <a:rPr lang="en-US" sz="2400" b="1">
                <a:solidFill>
                  <a:schemeClr val="bg1"/>
                </a:solidFill>
                <a:ea typeface="ＭＳ Ｐゴシック" pitchFamily="-72" charset="-128"/>
                <a:cs typeface="ＭＳ Ｐゴシック" pitchFamily="-72" charset="-128"/>
              </a:rPr>
              <a:t>The concept of “God” has undergone such significant transformation that “if we tried to converse with the ancients about God, we would find a large chasm separating us”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srcRect l="1853" r="2574"/>
          <a:stretch/>
        </p:blipFill>
        <p:spPr bwMode="auto">
          <a:xfrm>
            <a:off x="149225" y="762000"/>
            <a:ext cx="8807450" cy="51816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 name="Rectangle 1"/>
          <p:cNvSpPr/>
          <p:nvPr/>
        </p:nvSpPr>
        <p:spPr>
          <a:xfrm>
            <a:off x="914400" y="914400"/>
            <a:ext cx="5330305" cy="769441"/>
          </a:xfrm>
          <a:prstGeom prst="rect">
            <a:avLst/>
          </a:prstGeom>
          <a:noFill/>
        </p:spPr>
        <p:txBody>
          <a:bodyPr wrap="none">
            <a:spAutoFit/>
          </a:bodyPr>
          <a:lstStyle/>
          <a:p>
            <a:pPr algn="ctr" fontAlgn="auto">
              <a:spcBef>
                <a:spcPts val="0"/>
              </a:spcBef>
              <a:spcAft>
                <a:spcPts val="0"/>
              </a:spcAft>
              <a:defRPr/>
            </a:pP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“God” has Evolved</a:t>
            </a:r>
            <a:endPar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ndParaRPr>
          </a:p>
        </p:txBody>
      </p:sp>
      <p:sp>
        <p:nvSpPr>
          <p:cNvPr id="3" name="Rectangle 2"/>
          <p:cNvSpPr/>
          <p:nvPr/>
        </p:nvSpPr>
        <p:spPr>
          <a:xfrm>
            <a:off x="457200" y="6019800"/>
            <a:ext cx="6683240" cy="707886"/>
          </a:xfrm>
          <a:prstGeom prst="rect">
            <a:avLst/>
          </a:prstGeom>
          <a:noFill/>
        </p:spPr>
        <p:txBody>
          <a:bodyPr wrap="none">
            <a:spAutoFit/>
          </a:bodyPr>
          <a:lstStyle/>
          <a:p>
            <a:pPr algn="ctr" fontAlgn="auto">
              <a:spcBef>
                <a:spcPts val="0"/>
              </a:spcBef>
              <a:spcAft>
                <a:spcPts val="0"/>
              </a:spcAft>
              <a:defRPr/>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Polytheistic - Monotheistic</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srcRect l="1731" r="5439"/>
          <a:stretch/>
        </p:blipFill>
        <p:spPr bwMode="auto">
          <a:xfrm>
            <a:off x="184150" y="838200"/>
            <a:ext cx="8731250" cy="5287963"/>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srcRect r="3625"/>
          <a:stretch/>
        </p:blipFill>
        <p:spPr bwMode="auto">
          <a:xfrm>
            <a:off x="0" y="685800"/>
            <a:ext cx="9012238" cy="52578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srcRect r="21005"/>
          <a:stretch/>
        </p:blipFill>
        <p:spPr bwMode="auto">
          <a:xfrm>
            <a:off x="228600" y="304800"/>
            <a:ext cx="8686800" cy="6183313"/>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10243" name="Picture 3"/>
          <p:cNvPicPr>
            <a:picLocks noChangeAspect="1" noChangeArrowheads="1"/>
          </p:cNvPicPr>
          <p:nvPr/>
        </p:nvPicPr>
        <p:blipFill>
          <a:blip r:embed="rId3"/>
          <a:srcRect/>
          <a:stretch>
            <a:fillRect/>
          </a:stretch>
        </p:blipFill>
        <p:spPr bwMode="auto">
          <a:xfrm>
            <a:off x="2724150" y="3810000"/>
            <a:ext cx="6191250" cy="2857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srcRect r="4255"/>
          <a:stretch/>
        </p:blipFill>
        <p:spPr bwMode="auto">
          <a:xfrm>
            <a:off x="17463" y="619125"/>
            <a:ext cx="8955087" cy="52578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04" r="26224" b="22441"/>
          <a:stretch/>
        </p:blipFill>
        <p:spPr>
          <a:xfrm>
            <a:off x="533400" y="0"/>
            <a:ext cx="4567238" cy="6858000"/>
          </a:xfrm>
          <a:prstGeom prst="rect">
            <a:avLst/>
          </a:prstGeom>
          <a:ln>
            <a:noFill/>
          </a:ln>
          <a:effectLst>
            <a:outerShdw blurRad="292100" dist="139700" dir="2700000" algn="tl" rotWithShape="0">
              <a:srgbClr val="333333">
                <a:alpha val="65000"/>
              </a:srgbClr>
            </a:outerShdw>
          </a:effectLst>
        </p:spPr>
      </p:pic>
      <p:sp>
        <p:nvSpPr>
          <p:cNvPr id="337922" name="TextBox 2"/>
          <p:cNvSpPr txBox="1">
            <a:spLocks noChangeArrowheads="1"/>
          </p:cNvSpPr>
          <p:nvPr/>
        </p:nvSpPr>
        <p:spPr bwMode="auto">
          <a:xfrm>
            <a:off x="5486400" y="5105400"/>
            <a:ext cx="3282950" cy="519113"/>
          </a:xfrm>
          <a:prstGeom prst="rect">
            <a:avLst/>
          </a:prstGeom>
          <a:noFill/>
          <a:ln w="9525">
            <a:noFill/>
            <a:miter lim="800000"/>
            <a:headEnd/>
            <a:tailEnd/>
          </a:ln>
        </p:spPr>
        <p:txBody>
          <a:bodyPr wrap="none">
            <a:prstTxWarp prst="textNoShape">
              <a:avLst/>
            </a:prstTxWarp>
            <a:spAutoFit/>
          </a:bodyPr>
          <a:lstStyle/>
          <a:p>
            <a:r>
              <a:rPr lang="en-US" sz="2800">
                <a:solidFill>
                  <a:srgbClr val="000000"/>
                </a:solidFill>
                <a:latin typeface="Calibri" pitchFamily="-72" charset="0"/>
                <a:ea typeface="ＭＳ Ｐゴシック" pitchFamily="-72" charset="-128"/>
                <a:cs typeface="ＭＳ Ｐゴシック" pitchFamily="-72" charset="-128"/>
                <a:hlinkClick r:id="rId3"/>
              </a:rPr>
              <a:t>Father Bernard Lynch</a:t>
            </a:r>
            <a:endParaRPr lang="en-US" sz="2800">
              <a:solidFill>
                <a:srgbClr val="000000"/>
              </a:solidFill>
              <a:latin typeface="Calibri" pitchFamily="-72" charset="0"/>
              <a:ea typeface="ＭＳ Ｐゴシック" pitchFamily="-72" charset="-128"/>
              <a:cs typeface="ＭＳ Ｐゴシック" pitchFamily="-72" charset="-128"/>
            </a:endParaRPr>
          </a:p>
        </p:txBody>
      </p:sp>
      <p:pic>
        <p:nvPicPr>
          <p:cNvPr id="17410" name="Picture 2"/>
          <p:cNvPicPr>
            <a:picLocks noChangeAspect="1" noChangeArrowheads="1"/>
          </p:cNvPicPr>
          <p:nvPr/>
        </p:nvPicPr>
        <p:blipFill>
          <a:blip r:embed="rId4"/>
          <a:srcRect/>
          <a:stretch>
            <a:fillRect/>
          </a:stretch>
        </p:blipFill>
        <p:spPr bwMode="auto">
          <a:xfrm>
            <a:off x="5334000" y="609600"/>
            <a:ext cx="3238500" cy="401955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srcRect r="1573"/>
          <a:stretch/>
        </p:blipFill>
        <p:spPr bwMode="auto">
          <a:xfrm>
            <a:off x="22225" y="838200"/>
            <a:ext cx="8893175" cy="50800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srcRect/>
          <a:stretch>
            <a:fillRect/>
          </a:stretch>
        </p:blipFill>
        <p:spPr bwMode="auto">
          <a:xfrm>
            <a:off x="152400" y="914400"/>
            <a:ext cx="8839200" cy="49688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srcRect r="1221"/>
          <a:stretch/>
        </p:blipFill>
        <p:spPr bwMode="auto">
          <a:xfrm>
            <a:off x="0" y="838200"/>
            <a:ext cx="8969375" cy="51054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srcRect r="1972"/>
          <a:stretch/>
        </p:blipFill>
        <p:spPr bwMode="auto">
          <a:xfrm>
            <a:off x="0" y="838200"/>
            <a:ext cx="8901113" cy="51054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srcRect r="1283"/>
          <a:stretch/>
        </p:blipFill>
        <p:spPr bwMode="auto">
          <a:xfrm>
            <a:off x="34925" y="762000"/>
            <a:ext cx="8956675" cy="5100638"/>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srcRect r="21005"/>
          <a:stretch/>
        </p:blipFill>
        <p:spPr bwMode="auto">
          <a:xfrm>
            <a:off x="228600" y="304800"/>
            <a:ext cx="8686800" cy="6183313"/>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422914" name="Rectangle 1"/>
          <p:cNvSpPr>
            <a:spLocks noChangeArrowheads="1"/>
          </p:cNvSpPr>
          <p:nvPr/>
        </p:nvSpPr>
        <p:spPr bwMode="auto">
          <a:xfrm>
            <a:off x="3733800" y="3581400"/>
            <a:ext cx="5181600" cy="2647950"/>
          </a:xfrm>
          <a:prstGeom prst="rect">
            <a:avLst/>
          </a:prstGeom>
          <a:noFill/>
          <a:ln w="9525">
            <a:noFill/>
            <a:miter lim="800000"/>
            <a:headEnd/>
            <a:tailEnd/>
          </a:ln>
        </p:spPr>
        <p:txBody>
          <a:bodyPr>
            <a:prstTxWarp prst="textNoShape">
              <a:avLst/>
            </a:prstTxWarp>
            <a:spAutoFit/>
          </a:bodyPr>
          <a:lstStyle/>
          <a:p>
            <a:r>
              <a:rPr lang="en-US" sz="2400" b="1">
                <a:ea typeface="ＭＳ Ｐゴシック" pitchFamily="-72" charset="-128"/>
                <a:cs typeface="ＭＳ Ｐゴシック" pitchFamily="-72" charset="-128"/>
              </a:rPr>
              <a:t>Old Testament Jehovah, or Yahweh, was quite definitely a super-man (a He, not a She) who could take sides in battles, and be both jealous and wrathful.  You could literally listen to God and literally sit beside Him</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23938" name="Picture 4"/>
          <p:cNvPicPr>
            <a:picLocks noChangeAspect="1" noChangeArrowheads="1"/>
          </p:cNvPicPr>
          <p:nvPr/>
        </p:nvPicPr>
        <p:blipFill>
          <a:blip r:embed="rId2"/>
          <a:srcRect/>
          <a:stretch>
            <a:fillRect/>
          </a:stretch>
        </p:blipFill>
        <p:spPr bwMode="auto">
          <a:xfrm>
            <a:off x="4686300" y="496888"/>
            <a:ext cx="4457700" cy="5943600"/>
          </a:xfrm>
          <a:prstGeom prst="rect">
            <a:avLst/>
          </a:prstGeom>
          <a:noFill/>
          <a:ln w="9525">
            <a:noFill/>
            <a:miter lim="800000"/>
            <a:headEnd/>
            <a:tailEnd/>
          </a:ln>
        </p:spPr>
      </p:pic>
      <p:sp>
        <p:nvSpPr>
          <p:cNvPr id="423939" name="TextBox 1"/>
          <p:cNvSpPr txBox="1">
            <a:spLocks noChangeArrowheads="1"/>
          </p:cNvSpPr>
          <p:nvPr/>
        </p:nvSpPr>
        <p:spPr bwMode="auto">
          <a:xfrm>
            <a:off x="457200" y="500063"/>
            <a:ext cx="8001000" cy="946150"/>
          </a:xfrm>
          <a:prstGeom prst="rect">
            <a:avLst/>
          </a:prstGeom>
          <a:noFill/>
          <a:ln w="9525">
            <a:noFill/>
            <a:miter lim="800000"/>
            <a:headEnd/>
            <a:tailEnd/>
          </a:ln>
        </p:spPr>
        <p:txBody>
          <a:bodyPr>
            <a:prstTxWarp prst="textNoShape">
              <a:avLst/>
            </a:prstTxWarp>
            <a:spAutoFit/>
          </a:bodyPr>
          <a:lstStyle/>
          <a:p>
            <a:r>
              <a:rPr lang="en-US" sz="2800" b="1">
                <a:solidFill>
                  <a:schemeClr val="bg1"/>
                </a:solidFill>
                <a:ea typeface="ＭＳ Ｐゴシック" pitchFamily="-72" charset="-128"/>
                <a:cs typeface="ＭＳ Ｐゴシック" pitchFamily="-72" charset="-128"/>
              </a:rPr>
              <a:t>Few are comfortable acknowledging just how far we’ve come from the God of Genesis</a:t>
            </a:r>
            <a:r>
              <a:rPr lang="en-US" b="1">
                <a:ea typeface="ＭＳ Ｐゴシック" pitchFamily="-72" charset="-128"/>
                <a:cs typeface="ＭＳ Ｐゴシック" pitchFamily="-72" charset="-128"/>
              </a:rPr>
              <a:t>.</a:t>
            </a:r>
          </a:p>
        </p:txBody>
      </p:sp>
      <p:sp>
        <p:nvSpPr>
          <p:cNvPr id="423940" name="TextBox 2"/>
          <p:cNvSpPr txBox="1">
            <a:spLocks noChangeArrowheads="1"/>
          </p:cNvSpPr>
          <p:nvPr/>
        </p:nvSpPr>
        <p:spPr bwMode="auto">
          <a:xfrm>
            <a:off x="228600" y="1676400"/>
            <a:ext cx="5029200" cy="4838700"/>
          </a:xfrm>
          <a:prstGeom prst="rect">
            <a:avLst/>
          </a:prstGeom>
          <a:noFill/>
          <a:ln w="9525">
            <a:noFill/>
            <a:miter lim="800000"/>
            <a:headEnd/>
            <a:tailEnd/>
          </a:ln>
        </p:spPr>
        <p:txBody>
          <a:bodyPr>
            <a:prstTxWarp prst="textNoShape">
              <a:avLst/>
            </a:prstTxWarp>
            <a:spAutoFit/>
          </a:bodyPr>
          <a:lstStyle/>
          <a:p>
            <a:r>
              <a:rPr lang="en-US" sz="2400" b="1">
                <a:solidFill>
                  <a:schemeClr val="bg1"/>
                </a:solidFill>
                <a:ea typeface="ＭＳ Ｐゴシック" pitchFamily="-72" charset="-128"/>
                <a:cs typeface="ＭＳ Ｐゴシック" pitchFamily="-72" charset="-128"/>
              </a:rPr>
              <a:t>Nowadays we prefer to speak of a Higher Power whose characteristics are beyond comprehension.  Does the Higher Power have (creative) intelligence?  In what way?  Does It (</a:t>
            </a:r>
            <a:r>
              <a:rPr lang="en-US" sz="2400" b="1" i="1">
                <a:solidFill>
                  <a:schemeClr val="bg1"/>
                </a:solidFill>
                <a:ea typeface="ＭＳ Ｐゴシック" pitchFamily="-72" charset="-128"/>
                <a:cs typeface="ＭＳ Ｐゴシック" pitchFamily="-72" charset="-128"/>
              </a:rPr>
              <a:t>not</a:t>
            </a:r>
            <a:r>
              <a:rPr lang="en-US" sz="2400" b="1">
                <a:solidFill>
                  <a:schemeClr val="bg1"/>
                </a:solidFill>
                <a:ea typeface="ＭＳ Ｐゴシック" pitchFamily="-72" charset="-128"/>
                <a:cs typeface="ＭＳ Ｐゴシック" pitchFamily="-72" charset="-128"/>
              </a:rPr>
              <a:t> He or She) care about us?  About anything?  The fog of mystery has descended conveniently over all the anthropomorphic features that have not been abandoned outright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24962" name="Picture 4"/>
          <p:cNvPicPr>
            <a:picLocks noChangeAspect="1" noChangeArrowheads="1"/>
          </p:cNvPicPr>
          <p:nvPr/>
        </p:nvPicPr>
        <p:blipFill>
          <a:blip r:embed="rId2"/>
          <a:srcRect/>
          <a:stretch>
            <a:fillRect/>
          </a:stretch>
        </p:blipFill>
        <p:spPr bwMode="auto">
          <a:xfrm>
            <a:off x="4686300" y="496888"/>
            <a:ext cx="4457700" cy="5943600"/>
          </a:xfrm>
          <a:prstGeom prst="rect">
            <a:avLst/>
          </a:prstGeom>
          <a:noFill/>
          <a:ln w="9525">
            <a:noFill/>
            <a:miter lim="800000"/>
            <a:headEnd/>
            <a:tailEnd/>
          </a:ln>
        </p:spPr>
      </p:pic>
      <p:sp>
        <p:nvSpPr>
          <p:cNvPr id="424963" name="TextBox 1"/>
          <p:cNvSpPr txBox="1">
            <a:spLocks noChangeArrowheads="1"/>
          </p:cNvSpPr>
          <p:nvPr/>
        </p:nvSpPr>
        <p:spPr bwMode="auto">
          <a:xfrm>
            <a:off x="457200" y="500063"/>
            <a:ext cx="8001000" cy="946150"/>
          </a:xfrm>
          <a:prstGeom prst="rect">
            <a:avLst/>
          </a:prstGeom>
          <a:noFill/>
          <a:ln w="9525">
            <a:noFill/>
            <a:miter lim="800000"/>
            <a:headEnd/>
            <a:tailEnd/>
          </a:ln>
        </p:spPr>
        <p:txBody>
          <a:bodyPr>
            <a:prstTxWarp prst="textNoShape">
              <a:avLst/>
            </a:prstTxWarp>
            <a:spAutoFit/>
          </a:bodyPr>
          <a:lstStyle/>
          <a:p>
            <a:r>
              <a:rPr lang="en-US" sz="2800" b="1">
                <a:solidFill>
                  <a:srgbClr val="FFFFFF"/>
                </a:solidFill>
                <a:ea typeface="ＭＳ Ｐゴシック" pitchFamily="-72" charset="-128"/>
                <a:cs typeface="ＭＳ Ｐゴシック" pitchFamily="-72" charset="-128"/>
              </a:rPr>
              <a:t>Few are comfortable acknowledging just how far we’ve come from the God of Genesis</a:t>
            </a:r>
            <a:r>
              <a:rPr lang="en-US" b="1">
                <a:solidFill>
                  <a:srgbClr val="000000"/>
                </a:solidFill>
                <a:ea typeface="ＭＳ Ｐゴシック" pitchFamily="-72" charset="-128"/>
                <a:cs typeface="ＭＳ Ｐゴシック" pitchFamily="-72" charset="-128"/>
              </a:rPr>
              <a:t>.</a:t>
            </a:r>
          </a:p>
        </p:txBody>
      </p:sp>
      <p:sp>
        <p:nvSpPr>
          <p:cNvPr id="424964" name="TextBox 2"/>
          <p:cNvSpPr txBox="1">
            <a:spLocks noChangeArrowheads="1"/>
          </p:cNvSpPr>
          <p:nvPr/>
        </p:nvSpPr>
        <p:spPr bwMode="auto">
          <a:xfrm>
            <a:off x="228600" y="1676400"/>
            <a:ext cx="5029200" cy="4838700"/>
          </a:xfrm>
          <a:prstGeom prst="rect">
            <a:avLst/>
          </a:prstGeom>
          <a:noFill/>
          <a:ln w="9525">
            <a:noFill/>
            <a:miter lim="800000"/>
            <a:headEnd/>
            <a:tailEnd/>
          </a:ln>
        </p:spPr>
        <p:txBody>
          <a:bodyPr>
            <a:prstTxWarp prst="textNoShape">
              <a:avLst/>
            </a:prstTxWarp>
            <a:spAutoFit/>
          </a:bodyPr>
          <a:lstStyle/>
          <a:p>
            <a:r>
              <a:rPr lang="en-US" sz="2400" b="1">
                <a:solidFill>
                  <a:srgbClr val="FFFFFF"/>
                </a:solidFill>
                <a:ea typeface="ＭＳ Ｐゴシック" pitchFamily="-72" charset="-128"/>
                <a:cs typeface="ＭＳ Ｐゴシック" pitchFamily="-72" charset="-128"/>
              </a:rPr>
              <a:t>When it comes to God, there is no straightforward way of cutting through the fog of misunderstanding to arrive at consensus about the topic under consideration.  And that’s the beauty of the concept, “The mists of incomprehension and failure of communication are not just annoying impediments to rigorous refutation; they are themselves design features of religion”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25986" name="Picture 4"/>
          <p:cNvPicPr>
            <a:picLocks noChangeAspect="1" noChangeArrowheads="1"/>
          </p:cNvPicPr>
          <p:nvPr/>
        </p:nvPicPr>
        <p:blipFill>
          <a:blip r:embed="rId2"/>
          <a:srcRect/>
          <a:stretch>
            <a:fillRect/>
          </a:stretch>
        </p:blipFill>
        <p:spPr bwMode="auto">
          <a:xfrm>
            <a:off x="4686300" y="496888"/>
            <a:ext cx="4457700" cy="5943600"/>
          </a:xfrm>
          <a:prstGeom prst="rect">
            <a:avLst/>
          </a:prstGeom>
          <a:noFill/>
          <a:ln w="9525">
            <a:noFill/>
            <a:miter lim="800000"/>
            <a:headEnd/>
            <a:tailEnd/>
          </a:ln>
        </p:spPr>
      </p:pic>
      <p:sp>
        <p:nvSpPr>
          <p:cNvPr id="425987" name="TextBox 1"/>
          <p:cNvSpPr txBox="1">
            <a:spLocks noChangeArrowheads="1"/>
          </p:cNvSpPr>
          <p:nvPr/>
        </p:nvSpPr>
        <p:spPr bwMode="auto">
          <a:xfrm>
            <a:off x="457200" y="500063"/>
            <a:ext cx="8001000" cy="946150"/>
          </a:xfrm>
          <a:prstGeom prst="rect">
            <a:avLst/>
          </a:prstGeom>
          <a:noFill/>
          <a:ln w="9525">
            <a:noFill/>
            <a:miter lim="800000"/>
            <a:headEnd/>
            <a:tailEnd/>
          </a:ln>
        </p:spPr>
        <p:txBody>
          <a:bodyPr>
            <a:prstTxWarp prst="textNoShape">
              <a:avLst/>
            </a:prstTxWarp>
            <a:spAutoFit/>
          </a:bodyPr>
          <a:lstStyle/>
          <a:p>
            <a:r>
              <a:rPr lang="en-US" sz="2800" b="1">
                <a:solidFill>
                  <a:srgbClr val="FFFFFF"/>
                </a:solidFill>
                <a:ea typeface="ＭＳ Ｐゴシック" pitchFamily="-72" charset="-128"/>
                <a:cs typeface="ＭＳ Ｐゴシック" pitchFamily="-72" charset="-128"/>
              </a:rPr>
              <a:t>Few are comfortable acknowledging just how far we’ve come from the God of Genesis</a:t>
            </a:r>
            <a:r>
              <a:rPr lang="en-US" b="1">
                <a:solidFill>
                  <a:srgbClr val="000000"/>
                </a:solidFill>
                <a:ea typeface="ＭＳ Ｐゴシック" pitchFamily="-72" charset="-128"/>
                <a:cs typeface="ＭＳ Ｐゴシック" pitchFamily="-72" charset="-128"/>
              </a:rPr>
              <a:t>.</a:t>
            </a:r>
          </a:p>
        </p:txBody>
      </p:sp>
      <p:sp>
        <p:nvSpPr>
          <p:cNvPr id="425988" name="TextBox 2"/>
          <p:cNvSpPr txBox="1">
            <a:spLocks noChangeArrowheads="1"/>
          </p:cNvSpPr>
          <p:nvPr/>
        </p:nvSpPr>
        <p:spPr bwMode="auto">
          <a:xfrm>
            <a:off x="457200" y="1676400"/>
            <a:ext cx="4800600" cy="4362450"/>
          </a:xfrm>
          <a:prstGeom prst="rect">
            <a:avLst/>
          </a:prstGeom>
          <a:noFill/>
          <a:ln w="9525">
            <a:noFill/>
            <a:miter lim="800000"/>
            <a:headEnd/>
            <a:tailEnd/>
          </a:ln>
        </p:spPr>
        <p:txBody>
          <a:bodyPr>
            <a:prstTxWarp prst="textNoShape">
              <a:avLst/>
            </a:prstTxWarp>
            <a:spAutoFit/>
          </a:bodyPr>
          <a:lstStyle/>
          <a:p>
            <a:r>
              <a:rPr lang="en-US" sz="2800" b="1">
                <a:solidFill>
                  <a:srgbClr val="FFFFFF"/>
                </a:solidFill>
                <a:ea typeface="ＭＳ Ｐゴシック" pitchFamily="-72" charset="-128"/>
                <a:cs typeface="ＭＳ Ｐゴシック" pitchFamily="-72" charset="-128"/>
              </a:rPr>
              <a:t>How do you know God exists?  A feeling, an intuition, a belief in belief in God.  It is mysterious, complicated, incomprehensible, incommunicable, unfathomable, and unknowable, but, hey,     it’s the Truth</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427010" name="Picture 4" descr="Kaminer Sleeping With"/>
          <p:cNvPicPr>
            <a:picLocks noChangeAspect="1" noChangeArrowheads="1"/>
          </p:cNvPicPr>
          <p:nvPr/>
        </p:nvPicPr>
        <p:blipFill>
          <a:blip r:embed="rId3"/>
          <a:srcRect r="1422" b="1097"/>
          <a:stretch>
            <a:fillRect/>
          </a:stretch>
        </p:blipFill>
        <p:spPr bwMode="auto">
          <a:xfrm>
            <a:off x="-26988" y="6350"/>
            <a:ext cx="4395788" cy="6861175"/>
          </a:xfrm>
          <a:prstGeom prst="rect">
            <a:avLst/>
          </a:prstGeom>
          <a:noFill/>
          <a:ln w="9525">
            <a:noFill/>
            <a:miter lim="800000"/>
            <a:headEnd/>
            <a:tailEnd/>
          </a:ln>
        </p:spPr>
      </p:pic>
      <p:sp>
        <p:nvSpPr>
          <p:cNvPr id="427011" name="Rectangle 2"/>
          <p:cNvSpPr>
            <a:spLocks noGrp="1" noChangeArrowheads="1"/>
          </p:cNvSpPr>
          <p:nvPr>
            <p:ph type="title"/>
          </p:nvPr>
        </p:nvSpPr>
        <p:spPr>
          <a:xfrm>
            <a:off x="2252663" y="465138"/>
            <a:ext cx="6477000" cy="715962"/>
          </a:xfrm>
          <a:solidFill>
            <a:schemeClr val="tx2"/>
          </a:solidFill>
        </p:spPr>
        <p:txBody>
          <a:bodyPr/>
          <a:lstStyle/>
          <a:p>
            <a:pPr eaLnBrk="1" hangingPunct="1"/>
            <a:r>
              <a:rPr lang="en-US" sz="3600" b="1" smtClean="0">
                <a:solidFill>
                  <a:schemeClr val="bg1"/>
                </a:solidFill>
              </a:rPr>
              <a:t>Celebration of Subjectivity</a:t>
            </a:r>
          </a:p>
        </p:txBody>
      </p:sp>
      <p:sp>
        <p:nvSpPr>
          <p:cNvPr id="427012" name="Rectangle 3"/>
          <p:cNvSpPr>
            <a:spLocks noGrp="1" noChangeArrowheads="1"/>
          </p:cNvSpPr>
          <p:nvPr>
            <p:ph type="body" idx="1"/>
          </p:nvPr>
        </p:nvSpPr>
        <p:spPr>
          <a:xfrm>
            <a:off x="4489450" y="1828800"/>
            <a:ext cx="4197350" cy="4800600"/>
          </a:xfrm>
        </p:spPr>
        <p:txBody>
          <a:bodyPr/>
          <a:lstStyle/>
          <a:p>
            <a:pPr eaLnBrk="1" hangingPunct="1"/>
            <a:r>
              <a:rPr lang="en-US" smtClean="0">
                <a:solidFill>
                  <a:schemeClr val="bg1"/>
                </a:solidFill>
              </a:rPr>
              <a:t>Religions traffic in “feeling realities”</a:t>
            </a:r>
          </a:p>
          <a:p>
            <a:pPr eaLnBrk="1" hangingPunct="1"/>
            <a:r>
              <a:rPr lang="en-US" smtClean="0">
                <a:solidFill>
                  <a:schemeClr val="bg1"/>
                </a:solidFill>
              </a:rPr>
              <a:t>Rely on our hearts, not our heads</a:t>
            </a:r>
          </a:p>
          <a:p>
            <a:pPr eaLnBrk="1" hangingPunct="1"/>
            <a:r>
              <a:rPr lang="en-US" smtClean="0">
                <a:solidFill>
                  <a:schemeClr val="bg1"/>
                </a:solidFill>
              </a:rPr>
              <a:t>Heed the voice of our own experience</a:t>
            </a:r>
          </a:p>
          <a:p>
            <a:pPr eaLnBrk="1" hangingPunct="1"/>
            <a:r>
              <a:rPr lang="en-US" smtClean="0">
                <a:solidFill>
                  <a:schemeClr val="bg1"/>
                </a:solidFill>
              </a:rPr>
              <a:t>Proof = Passion inspired in believers</a:t>
            </a:r>
          </a:p>
        </p:txBody>
      </p:sp>
      <p:pic>
        <p:nvPicPr>
          <p:cNvPr id="427013" name="Picture 5"/>
          <p:cNvPicPr>
            <a:picLocks noChangeAspect="1" noChangeArrowheads="1"/>
          </p:cNvPicPr>
          <p:nvPr/>
        </p:nvPicPr>
        <p:blipFill>
          <a:blip r:embed="rId4"/>
          <a:srcRect r="3751"/>
          <a:stretch>
            <a:fillRect/>
          </a:stretch>
        </p:blipFill>
        <p:spPr bwMode="auto">
          <a:xfrm>
            <a:off x="914400" y="3352800"/>
            <a:ext cx="2490788" cy="2574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43400" y="955675"/>
            <a:ext cx="4445000" cy="3797300"/>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3"/>
          <a:srcRect/>
          <a:stretch>
            <a:fillRect/>
          </a:stretch>
        </p:blipFill>
        <p:spPr bwMode="auto">
          <a:xfrm>
            <a:off x="439738" y="838200"/>
            <a:ext cx="3695700" cy="57150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1027" name="Picture 3"/>
          <p:cNvPicPr>
            <a:picLocks noChangeAspect="1" noChangeArrowheads="1"/>
          </p:cNvPicPr>
          <p:nvPr/>
        </p:nvPicPr>
        <p:blipFill>
          <a:blip r:embed="rId4"/>
          <a:srcRect/>
          <a:stretch>
            <a:fillRect/>
          </a:stretch>
        </p:blipFill>
        <p:spPr bwMode="auto">
          <a:xfrm>
            <a:off x="7035800" y="5029200"/>
            <a:ext cx="1752600" cy="135255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3" name="Rectangle 2"/>
          <p:cNvSpPr/>
          <p:nvPr/>
        </p:nvSpPr>
        <p:spPr>
          <a:xfrm>
            <a:off x="0" y="205087"/>
            <a:ext cx="5917221" cy="923241"/>
          </a:xfrm>
          <a:prstGeom prst="rect">
            <a:avLst/>
          </a:prstGeom>
          <a:gradFill>
            <a:gsLst>
              <a:gs pos="0">
                <a:schemeClr val="accent2">
                  <a:lumMod val="75000"/>
                </a:schemeClr>
              </a:gs>
              <a:gs pos="50000">
                <a:schemeClr val="accent1">
                  <a:tint val="44500"/>
                  <a:satMod val="160000"/>
                </a:schemeClr>
              </a:gs>
              <a:gs pos="100000">
                <a:schemeClr val="accent1">
                  <a:tint val="23500"/>
                  <a:satMod val="160000"/>
                </a:schemeClr>
              </a:gs>
            </a:gsLst>
            <a:lin ang="5400000" scaled="0"/>
          </a:gradFill>
        </p:spPr>
        <p:txBody>
          <a:bodyPr wrap="none" lIns="91356" tIns="45676" rIns="91356" bIns="4567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3541" fontAlgn="auto">
              <a:spcBef>
                <a:spcPts val="0"/>
              </a:spcBef>
              <a:spcAft>
                <a:spcPts val="0"/>
              </a:spcAft>
              <a:defRPr/>
            </a:pP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mn-lt"/>
              </a:rPr>
              <a:t>Critical </a:t>
            </a: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mn-lt"/>
              </a:rPr>
              <a:t>Perspectives</a:t>
            </a:r>
          </a:p>
        </p:txBody>
      </p:sp>
      <p:sp>
        <p:nvSpPr>
          <p:cNvPr id="4" name="Rectangle 3"/>
          <p:cNvSpPr/>
          <p:nvPr/>
        </p:nvSpPr>
        <p:spPr>
          <a:xfrm>
            <a:off x="4528090" y="5243810"/>
            <a:ext cx="2270173" cy="923330"/>
          </a:xfrm>
          <a:prstGeom prst="rect">
            <a:avLst/>
          </a:prstGeom>
          <a:noFill/>
        </p:spPr>
        <p:txBody>
          <a:bodyPr wrap="none">
            <a:spAutoFit/>
          </a:bodyPr>
          <a:lstStyle/>
          <a:p>
            <a:pPr algn="ctr" defTabSz="913541" fontAlgn="auto">
              <a:spcBef>
                <a:spcPts val="0"/>
              </a:spcBef>
              <a:spcAft>
                <a:spcPts val="0"/>
              </a:spcAft>
              <a:defRPr/>
            </a:pPr>
            <a:r>
              <a:rPr lang="en-US" sz="54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mn-lt"/>
              </a:rPr>
              <a:t>Chs</a:t>
            </a: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mn-lt"/>
              </a:rPr>
              <a:t> 5-9</a:t>
            </a:r>
            <a:endPar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mn-l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429058" name="Picture 2" descr="Kaminer Sleeping With"/>
          <p:cNvPicPr>
            <a:picLocks noChangeAspect="1" noChangeArrowheads="1"/>
          </p:cNvPicPr>
          <p:nvPr/>
        </p:nvPicPr>
        <p:blipFill>
          <a:blip r:embed="rId3"/>
          <a:srcRect r="1422" b="1097"/>
          <a:stretch>
            <a:fillRect/>
          </a:stretch>
        </p:blipFill>
        <p:spPr bwMode="auto">
          <a:xfrm>
            <a:off x="-26988" y="6350"/>
            <a:ext cx="4395788" cy="6861175"/>
          </a:xfrm>
          <a:prstGeom prst="rect">
            <a:avLst/>
          </a:prstGeom>
          <a:noFill/>
          <a:ln w="9525">
            <a:noFill/>
            <a:miter lim="800000"/>
            <a:headEnd/>
            <a:tailEnd/>
          </a:ln>
        </p:spPr>
      </p:pic>
      <p:sp>
        <p:nvSpPr>
          <p:cNvPr id="429059" name="Rectangle 3"/>
          <p:cNvSpPr>
            <a:spLocks noGrp="1" noChangeArrowheads="1"/>
          </p:cNvSpPr>
          <p:nvPr>
            <p:ph type="title"/>
          </p:nvPr>
        </p:nvSpPr>
        <p:spPr>
          <a:xfrm>
            <a:off x="2252663" y="465138"/>
            <a:ext cx="6477000" cy="715962"/>
          </a:xfrm>
          <a:solidFill>
            <a:schemeClr val="tx2"/>
          </a:solidFill>
        </p:spPr>
        <p:txBody>
          <a:bodyPr/>
          <a:lstStyle/>
          <a:p>
            <a:pPr eaLnBrk="1" hangingPunct="1"/>
            <a:r>
              <a:rPr lang="en-US" sz="3600" b="1" smtClean="0">
                <a:solidFill>
                  <a:schemeClr val="bg1"/>
                </a:solidFill>
              </a:rPr>
              <a:t>Celebration of Subjectivity</a:t>
            </a:r>
          </a:p>
        </p:txBody>
      </p:sp>
      <p:sp>
        <p:nvSpPr>
          <p:cNvPr id="429060" name="Rectangle 4"/>
          <p:cNvSpPr>
            <a:spLocks noGrp="1" noChangeArrowheads="1"/>
          </p:cNvSpPr>
          <p:nvPr>
            <p:ph type="body" idx="1"/>
          </p:nvPr>
        </p:nvSpPr>
        <p:spPr>
          <a:xfrm>
            <a:off x="4489450" y="1828800"/>
            <a:ext cx="4197350" cy="4800600"/>
          </a:xfrm>
        </p:spPr>
        <p:txBody>
          <a:bodyPr/>
          <a:lstStyle/>
          <a:p>
            <a:pPr eaLnBrk="1" hangingPunct="1"/>
            <a:r>
              <a:rPr lang="en-US" smtClean="0">
                <a:solidFill>
                  <a:schemeClr val="bg1"/>
                </a:solidFill>
              </a:rPr>
              <a:t>The </a:t>
            </a:r>
            <a:r>
              <a:rPr lang="en-US" i="1" smtClean="0">
                <a:solidFill>
                  <a:schemeClr val="bg1"/>
                </a:solidFill>
              </a:rPr>
              <a:t>feeling of knowing</a:t>
            </a:r>
          </a:p>
          <a:p>
            <a:pPr eaLnBrk="1" hangingPunct="1"/>
            <a:r>
              <a:rPr lang="en-US" smtClean="0">
                <a:solidFill>
                  <a:schemeClr val="bg1"/>
                </a:solidFill>
              </a:rPr>
              <a:t>A </a:t>
            </a:r>
            <a:r>
              <a:rPr lang="en-US" i="1" smtClean="0">
                <a:solidFill>
                  <a:schemeClr val="bg1"/>
                </a:solidFill>
              </a:rPr>
              <a:t>sense of faith</a:t>
            </a:r>
            <a:endParaRPr lang="en-US" smtClean="0">
              <a:solidFill>
                <a:schemeClr val="bg1"/>
              </a:solidFill>
            </a:endParaRPr>
          </a:p>
          <a:p>
            <a:pPr eaLnBrk="1" hangingPunct="1"/>
            <a:r>
              <a:rPr lang="en-US" smtClean="0">
                <a:solidFill>
                  <a:schemeClr val="bg1"/>
                </a:solidFill>
              </a:rPr>
              <a:t>Claim: Individual experience leads to universal truth</a:t>
            </a:r>
          </a:p>
          <a:p>
            <a:pPr eaLnBrk="1" hangingPunct="1"/>
            <a:r>
              <a:rPr lang="en-US" smtClean="0">
                <a:solidFill>
                  <a:schemeClr val="bg1"/>
                </a:solidFill>
              </a:rPr>
              <a:t>Therapy = handmaiden of religion</a:t>
            </a:r>
          </a:p>
        </p:txBody>
      </p:sp>
      <p:pic>
        <p:nvPicPr>
          <p:cNvPr id="429061" name="Picture 5"/>
          <p:cNvPicPr>
            <a:picLocks noChangeAspect="1" noChangeArrowheads="1"/>
          </p:cNvPicPr>
          <p:nvPr/>
        </p:nvPicPr>
        <p:blipFill>
          <a:blip r:embed="rId4"/>
          <a:srcRect r="3751"/>
          <a:stretch>
            <a:fillRect/>
          </a:stretch>
        </p:blipFill>
        <p:spPr bwMode="auto">
          <a:xfrm>
            <a:off x="914400" y="3352800"/>
            <a:ext cx="2490788" cy="2574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431106" name="Picture 4" descr="Painting-of-Nicole-Kidman"/>
          <p:cNvPicPr>
            <a:picLocks noChangeAspect="1" noChangeArrowheads="1"/>
          </p:cNvPicPr>
          <p:nvPr/>
        </p:nvPicPr>
        <p:blipFill>
          <a:blip r:embed="rId2"/>
          <a:srcRect b="2463"/>
          <a:stretch>
            <a:fillRect/>
          </a:stretch>
        </p:blipFill>
        <p:spPr bwMode="auto">
          <a:xfrm>
            <a:off x="4722813" y="0"/>
            <a:ext cx="4443412" cy="6858000"/>
          </a:xfrm>
          <a:prstGeom prst="rect">
            <a:avLst/>
          </a:prstGeom>
          <a:noFill/>
          <a:ln w="9525">
            <a:noFill/>
            <a:miter lim="800000"/>
            <a:headEnd/>
            <a:tailEnd/>
          </a:ln>
        </p:spPr>
      </p:pic>
      <p:sp>
        <p:nvSpPr>
          <p:cNvPr id="139269" name="Rectangle 5"/>
          <p:cNvSpPr>
            <a:spLocks noGrp="1" noChangeArrowheads="1"/>
          </p:cNvSpPr>
          <p:nvPr>
            <p:ph type="body" idx="1"/>
          </p:nvPr>
        </p:nvSpPr>
        <p:spPr>
          <a:xfrm>
            <a:off x="457200" y="457200"/>
            <a:ext cx="4114800" cy="6248400"/>
          </a:xfrm>
        </p:spPr>
        <p:txBody>
          <a:bodyPr/>
          <a:lstStyle/>
          <a:p>
            <a:pPr eaLnBrk="1" hangingPunct="1">
              <a:lnSpc>
                <a:spcPct val="90000"/>
              </a:lnSpc>
            </a:pPr>
            <a:r>
              <a:rPr lang="en-US" sz="2800" b="1">
                <a:solidFill>
                  <a:schemeClr val="bg1"/>
                </a:solidFill>
              </a:rPr>
              <a:t>“Conviction” (faith) that Nicole Kidman is in love with me</a:t>
            </a:r>
          </a:p>
          <a:p>
            <a:pPr eaLnBrk="1" hangingPunct="1">
              <a:lnSpc>
                <a:spcPct val="90000"/>
              </a:lnSpc>
            </a:pPr>
            <a:r>
              <a:rPr lang="en-US" sz="2800" b="1">
                <a:solidFill>
                  <a:schemeClr val="bg1"/>
                </a:solidFill>
              </a:rPr>
              <a:t>My feeling =         only evidence of her infatuation</a:t>
            </a:r>
          </a:p>
          <a:p>
            <a:pPr eaLnBrk="1" hangingPunct="1">
              <a:lnSpc>
                <a:spcPct val="90000"/>
              </a:lnSpc>
            </a:pPr>
            <a:r>
              <a:rPr lang="en-US" sz="2800" b="1">
                <a:solidFill>
                  <a:schemeClr val="bg1"/>
                </a:solidFill>
              </a:rPr>
              <a:t>My feeling =     Nicole &amp; I must have a special, even metaphysical connection</a:t>
            </a:r>
          </a:p>
          <a:p>
            <a:pPr eaLnBrk="1" hangingPunct="1">
              <a:lnSpc>
                <a:spcPct val="90000"/>
              </a:lnSpc>
            </a:pPr>
            <a:r>
              <a:rPr lang="en-US" sz="2800" b="1">
                <a:solidFill>
                  <a:schemeClr val="bg1"/>
                </a:solidFill>
              </a:rPr>
              <a:t>Camp outside her house to make the necessary introductions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9269">
                                            <p:txEl>
                                              <p:pRg st="0" end="0"/>
                                            </p:txEl>
                                          </p:spTgt>
                                        </p:tgtEl>
                                        <p:attrNameLst>
                                          <p:attrName>style.visibility</p:attrName>
                                        </p:attrNameLst>
                                      </p:cBhvr>
                                      <p:to>
                                        <p:strVal val="visible"/>
                                      </p:to>
                                    </p:set>
                                    <p:animEffect transition="in" filter="fade">
                                      <p:cBhvr>
                                        <p:cTn id="7" dur="500"/>
                                        <p:tgtEl>
                                          <p:spTgt spid="1392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9269">
                                            <p:txEl>
                                              <p:pRg st="1" end="1"/>
                                            </p:txEl>
                                          </p:spTgt>
                                        </p:tgtEl>
                                        <p:attrNameLst>
                                          <p:attrName>style.visibility</p:attrName>
                                        </p:attrNameLst>
                                      </p:cBhvr>
                                      <p:to>
                                        <p:strVal val="visible"/>
                                      </p:to>
                                    </p:set>
                                    <p:animEffect transition="in" filter="fade">
                                      <p:cBhvr>
                                        <p:cTn id="12" dur="500"/>
                                        <p:tgtEl>
                                          <p:spTgt spid="1392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9269">
                                            <p:txEl>
                                              <p:pRg st="2" end="2"/>
                                            </p:txEl>
                                          </p:spTgt>
                                        </p:tgtEl>
                                        <p:attrNameLst>
                                          <p:attrName>style.visibility</p:attrName>
                                        </p:attrNameLst>
                                      </p:cBhvr>
                                      <p:to>
                                        <p:strVal val="visible"/>
                                      </p:to>
                                    </p:set>
                                    <p:animEffect transition="in" filter="fade">
                                      <p:cBhvr>
                                        <p:cTn id="17" dur="500"/>
                                        <p:tgtEl>
                                          <p:spTgt spid="1392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9269">
                                            <p:txEl>
                                              <p:pRg st="3" end="3"/>
                                            </p:txEl>
                                          </p:spTgt>
                                        </p:tgtEl>
                                        <p:attrNameLst>
                                          <p:attrName>style.visibility</p:attrName>
                                        </p:attrNameLst>
                                      </p:cBhvr>
                                      <p:to>
                                        <p:strVal val="visible"/>
                                      </p:to>
                                    </p:set>
                                    <p:animEffect transition="in" filter="fade">
                                      <p:cBhvr>
                                        <p:cTn id="22" dur="500"/>
                                        <p:tgtEl>
                                          <p:spTgt spid="1392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9" grpId="0" build="p"/>
    </p:bld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432130" name="Picture 4" descr="The-New-Mother Kidman"/>
          <p:cNvPicPr>
            <a:picLocks noChangeAspect="1" noChangeArrowheads="1"/>
          </p:cNvPicPr>
          <p:nvPr/>
        </p:nvPicPr>
        <p:blipFill>
          <a:blip r:embed="rId2"/>
          <a:srcRect t="5261" b="7132"/>
          <a:stretch>
            <a:fillRect/>
          </a:stretch>
        </p:blipFill>
        <p:spPr bwMode="auto">
          <a:xfrm>
            <a:off x="1590675" y="0"/>
            <a:ext cx="5970588" cy="6861175"/>
          </a:xfrm>
          <a:prstGeom prst="rect">
            <a:avLst/>
          </a:prstGeom>
          <a:noFill/>
          <a:ln w="9525">
            <a:noFill/>
            <a:miter lim="800000"/>
            <a:headEnd/>
            <a:tailEnd/>
          </a:ln>
        </p:spPr>
      </p:pic>
      <p:sp>
        <p:nvSpPr>
          <p:cNvPr id="140293" name="Rectangle 5"/>
          <p:cNvSpPr>
            <a:spLocks noGrp="1" noChangeArrowheads="1"/>
          </p:cNvSpPr>
          <p:nvPr>
            <p:ph type="body" idx="1"/>
          </p:nvPr>
        </p:nvSpPr>
        <p:spPr>
          <a:xfrm>
            <a:off x="1333500" y="5181600"/>
            <a:ext cx="6165850" cy="1524000"/>
          </a:xfrm>
          <a:extLst>
            <a:ext uri="{909E8E84-426E-40DD-AFC4-6F175D3DCCD1}"/>
            <a:ext uri="{91240B29-F687-4F45-9708-019B960494DF}"/>
            <a:ext uri="{AF507438-7753-43E0-B8FC-AC1667EBCBE1}"/>
          </a:extLst>
        </p:spPr>
        <p:txBody>
          <a:bodyPr/>
          <a:lstStyle/>
          <a:p>
            <a:pPr algn="ctr" eaLnBrk="1" hangingPunct="1">
              <a:lnSpc>
                <a:spcPct val="90000"/>
              </a:lnSpc>
              <a:buFontTx/>
              <a:buNone/>
              <a:defRPr/>
            </a:pPr>
            <a:r>
              <a:rPr lang="en-US" b="1" dirty="0">
                <a:solidFill>
                  <a:srgbClr val="FFFF00"/>
                </a:solidFill>
                <a:ea typeface="+mn-ea"/>
                <a:cs typeface="+mn-cs"/>
              </a:rPr>
              <a:t>	</a:t>
            </a:r>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a typeface="+mn-ea"/>
                <a:cs typeface="+mn-cs"/>
              </a:rPr>
              <a:t>Religious Faith = </a:t>
            </a:r>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a typeface="+mn-ea"/>
                <a:cs typeface="+mn-cs"/>
              </a:rPr>
              <a:t>  unjustified </a:t>
            </a:r>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a typeface="+mn-ea"/>
                <a:cs typeface="+mn-cs"/>
              </a:rPr>
              <a:t>belief in matters of ultimate concern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0293">
                                            <p:txEl>
                                              <p:pRg st="0" end="0"/>
                                            </p:txEl>
                                          </p:spTgt>
                                        </p:tgtEl>
                                        <p:attrNameLst>
                                          <p:attrName>style.visibility</p:attrName>
                                        </p:attrNameLst>
                                      </p:cBhvr>
                                      <p:to>
                                        <p:strVal val="visible"/>
                                      </p:to>
                                    </p:set>
                                    <p:animEffect transition="in" filter="fade">
                                      <p:cBhvr>
                                        <p:cTn id="7" dur="500"/>
                                        <p:tgtEl>
                                          <p:spTgt spid="1402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433154" name="Picture 4" descr="Prophets"/>
          <p:cNvPicPr>
            <a:picLocks noChangeAspect="1" noChangeArrowheads="1"/>
          </p:cNvPicPr>
          <p:nvPr/>
        </p:nvPicPr>
        <p:blipFill>
          <a:blip r:embed="rId2"/>
          <a:srcRect r="2003" b="482"/>
          <a:stretch>
            <a:fillRect/>
          </a:stretch>
        </p:blipFill>
        <p:spPr bwMode="auto">
          <a:xfrm>
            <a:off x="882650" y="38100"/>
            <a:ext cx="4965700" cy="6769100"/>
          </a:xfrm>
          <a:prstGeom prst="rect">
            <a:avLst/>
          </a:prstGeom>
          <a:noFill/>
          <a:ln w="9525">
            <a:noFill/>
            <a:miter lim="800000"/>
            <a:headEnd/>
            <a:tailEnd/>
          </a:ln>
        </p:spPr>
      </p:pic>
      <p:sp>
        <p:nvSpPr>
          <p:cNvPr id="174086" name="Rectangle 6"/>
          <p:cNvSpPr>
            <a:spLocks noGrp="1" noChangeArrowheads="1"/>
          </p:cNvSpPr>
          <p:nvPr>
            <p:ph type="title"/>
          </p:nvPr>
        </p:nvSpPr>
        <p:spPr>
          <a:xfrm>
            <a:off x="4953000" y="2895600"/>
            <a:ext cx="3733800" cy="1295400"/>
          </a:xfrm>
          <a:extLst>
            <a:ext uri="{909E8E84-426E-40DD-AFC4-6F175D3DCCD1}"/>
            <a:ext uri="{91240B29-F687-4F45-9708-019B960494DF}"/>
            <a:ext uri="{AF507438-7753-43E0-B8FC-AC1667EBCBE1}"/>
          </a:extLst>
        </p:spPr>
        <p:txBody>
          <a:bodyPr/>
          <a:lstStyle/>
          <a:p>
            <a:pPr eaLnBrk="1" hangingPunct="1">
              <a:defRPr/>
            </a:pPr>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a typeface="+mj-ea"/>
                <a:cs typeface="+mj-cs"/>
              </a:rPr>
              <a:t>Male Divinity</a:t>
            </a:r>
          </a:p>
        </p:txBody>
      </p:sp>
      <p:sp>
        <p:nvSpPr>
          <p:cNvPr id="174087" name="Text Box 7"/>
          <p:cNvSpPr txBox="1">
            <a:spLocks noChangeArrowheads="1"/>
          </p:cNvSpPr>
          <p:nvPr/>
        </p:nvSpPr>
        <p:spPr bwMode="auto">
          <a:xfrm>
            <a:off x="5943600" y="4343400"/>
            <a:ext cx="2647950" cy="641350"/>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sz="3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2,500 years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175108" name="Rectangle 4"/>
          <p:cNvSpPr>
            <a:spLocks noGrp="1" noChangeArrowheads="1"/>
          </p:cNvSpPr>
          <p:nvPr>
            <p:ph type="ctrTitle"/>
          </p:nvPr>
        </p:nvSpPr>
        <p:spPr>
          <a:xfrm>
            <a:off x="720597" y="4851779"/>
            <a:ext cx="7772400" cy="979488"/>
          </a:xfrm>
          <a:extLst>
            <a:ext uri="{909E8E84-426E-40DD-AFC4-6F175D3DCCD1}"/>
            <a:ext uri="{91240B29-F687-4F45-9708-019B960494DF}"/>
            <a:ext uri="{AF507438-7753-43E0-B8FC-AC1667EBCBE1}"/>
          </a:extLst>
        </p:spPr>
        <p:txBody>
          <a:bodyPr/>
          <a:lstStyle/>
          <a:p>
            <a:pPr eaLnBrk="1" hangingPunct="1">
              <a:defRPr/>
            </a:pPr>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a typeface="+mj-ea"/>
                <a:cs typeface="+mj-cs"/>
              </a:rPr>
              <a:t>Female Divinity?</a:t>
            </a:r>
          </a:p>
        </p:txBody>
      </p:sp>
      <p:sp>
        <p:nvSpPr>
          <p:cNvPr id="175109" name="Rectangle 5"/>
          <p:cNvSpPr>
            <a:spLocks noGrp="1" noChangeArrowheads="1"/>
          </p:cNvSpPr>
          <p:nvPr>
            <p:ph type="subTitle" idx="1"/>
          </p:nvPr>
        </p:nvSpPr>
        <p:spPr>
          <a:xfrm>
            <a:off x="1449679" y="5791200"/>
            <a:ext cx="6400800" cy="881062"/>
          </a:xfrm>
          <a:extLst>
            <a:ext uri="{909E8E84-426E-40DD-AFC4-6F175D3DCCD1}"/>
            <a:ext uri="{91240B29-F687-4F45-9708-019B960494DF}"/>
            <a:ext uri="{AF507438-7753-43E0-B8FC-AC1667EBCBE1}"/>
          </a:extLst>
        </p:spPr>
        <p:txBody>
          <a:bodyPr/>
          <a:lstStyle/>
          <a:p>
            <a:pPr eaLnBrk="1" hangingPunct="1">
              <a:defRPr/>
            </a:pPr>
            <a:r>
              <a:rPr lang="en-US" sz="3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a typeface="+mn-ea"/>
                <a:cs typeface="+mn-cs"/>
              </a:rPr>
              <a:t>25,000 years</a:t>
            </a:r>
          </a:p>
        </p:txBody>
      </p:sp>
      <p:pic>
        <p:nvPicPr>
          <p:cNvPr id="434180" name="Picture 6" descr="Mother Goddess"/>
          <p:cNvPicPr>
            <a:picLocks noChangeAspect="1" noChangeArrowheads="1"/>
          </p:cNvPicPr>
          <p:nvPr/>
        </p:nvPicPr>
        <p:blipFill>
          <a:blip r:embed="rId2"/>
          <a:srcRect l="2660" t="3180" r="4681"/>
          <a:stretch>
            <a:fillRect/>
          </a:stretch>
        </p:blipFill>
        <p:spPr bwMode="auto">
          <a:xfrm>
            <a:off x="730250" y="219075"/>
            <a:ext cx="7839075" cy="4657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09">
                                            <p:txEl>
                                              <p:pRg st="0" end="0"/>
                                            </p:txEl>
                                          </p:spTgt>
                                        </p:tgtEl>
                                        <p:attrNameLst>
                                          <p:attrName>style.visibility</p:attrName>
                                        </p:attrNameLst>
                                      </p:cBhvr>
                                      <p:to>
                                        <p:strVal val="visible"/>
                                      </p:to>
                                    </p:set>
                                    <p:animEffect transition="in" filter="fade">
                                      <p:cBhvr>
                                        <p:cTn id="7" dur="500"/>
                                        <p:tgtEl>
                                          <p:spTgt spid="1751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9" grpId="0" build="p"/>
    </p:bld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177155" name="Rectangle 3"/>
          <p:cNvSpPr>
            <a:spLocks noGrp="1" noChangeArrowheads="1"/>
          </p:cNvSpPr>
          <p:nvPr>
            <p:ph type="body" idx="1"/>
          </p:nvPr>
        </p:nvSpPr>
        <p:spPr>
          <a:xfrm>
            <a:off x="454025" y="762000"/>
            <a:ext cx="5010150" cy="5364163"/>
          </a:xfrm>
        </p:spPr>
        <p:txBody>
          <a:bodyPr/>
          <a:lstStyle/>
          <a:p>
            <a:pPr eaLnBrk="1" hangingPunct="1"/>
            <a:r>
              <a:rPr lang="en-US" b="1">
                <a:solidFill>
                  <a:schemeClr val="bg1"/>
                </a:solidFill>
              </a:rPr>
              <a:t>Venus von Willendorf</a:t>
            </a:r>
          </a:p>
          <a:p>
            <a:pPr eaLnBrk="1" hangingPunct="1"/>
            <a:r>
              <a:rPr lang="en-US" b="1">
                <a:solidFill>
                  <a:schemeClr val="bg1"/>
                </a:solidFill>
              </a:rPr>
              <a:t>24,000-22,000 BCE</a:t>
            </a:r>
          </a:p>
          <a:p>
            <a:pPr eaLnBrk="1" hangingPunct="1"/>
            <a:r>
              <a:rPr lang="en-US" b="1">
                <a:solidFill>
                  <a:schemeClr val="bg1"/>
                </a:solidFill>
              </a:rPr>
              <a:t>Women’s values dominant for 25,000 years</a:t>
            </a:r>
          </a:p>
          <a:p>
            <a:pPr lvl="1" eaLnBrk="1" hangingPunct="1">
              <a:buFont typeface="Wingdings" pitchFamily="-72" charset="2"/>
              <a:buChar char="Ø"/>
            </a:pPr>
            <a:r>
              <a:rPr lang="en-US" b="1">
                <a:solidFill>
                  <a:schemeClr val="bg1"/>
                </a:solidFill>
              </a:rPr>
              <a:t>Creation honoring</a:t>
            </a:r>
          </a:p>
          <a:p>
            <a:pPr lvl="1" eaLnBrk="1" hangingPunct="1">
              <a:buFont typeface="Wingdings" pitchFamily="-72" charset="2"/>
              <a:buChar char="Ø"/>
            </a:pPr>
            <a:r>
              <a:rPr lang="en-US" b="1">
                <a:solidFill>
                  <a:schemeClr val="bg1"/>
                </a:solidFill>
              </a:rPr>
              <a:t>Women honoring</a:t>
            </a:r>
          </a:p>
          <a:p>
            <a:pPr lvl="1" eaLnBrk="1" hangingPunct="1">
              <a:buFont typeface="Wingdings" pitchFamily="-72" charset="2"/>
              <a:buChar char="Ø"/>
            </a:pPr>
            <a:r>
              <a:rPr lang="en-US" b="1">
                <a:solidFill>
                  <a:schemeClr val="bg1"/>
                </a:solidFill>
              </a:rPr>
              <a:t>Earth Nurturing</a:t>
            </a:r>
          </a:p>
          <a:p>
            <a:pPr eaLnBrk="1" hangingPunct="1"/>
            <a:r>
              <a:rPr lang="en-US" b="1">
                <a:solidFill>
                  <a:schemeClr val="bg1"/>
                </a:solidFill>
              </a:rPr>
              <a:t>Goddess = sacred </a:t>
            </a:r>
            <a:r>
              <a:rPr lang="en-US" b="1" u="sng">
                <a:solidFill>
                  <a:schemeClr val="bg1"/>
                </a:solidFill>
              </a:rPr>
              <a:t>in</a:t>
            </a:r>
            <a:r>
              <a:rPr lang="en-US" b="1">
                <a:solidFill>
                  <a:schemeClr val="bg1"/>
                </a:solidFill>
              </a:rPr>
              <a:t> the world, not outside</a:t>
            </a:r>
          </a:p>
        </p:txBody>
      </p:sp>
      <p:pic>
        <p:nvPicPr>
          <p:cNvPr id="435203" name="Picture 5" descr="Venus_von_Willendorf_01"/>
          <p:cNvPicPr>
            <a:picLocks noChangeAspect="1" noChangeArrowheads="1"/>
          </p:cNvPicPr>
          <p:nvPr/>
        </p:nvPicPr>
        <p:blipFill>
          <a:blip r:embed="rId2"/>
          <a:srcRect/>
          <a:stretch>
            <a:fillRect/>
          </a:stretch>
        </p:blipFill>
        <p:spPr bwMode="auto">
          <a:xfrm>
            <a:off x="5483225" y="30163"/>
            <a:ext cx="3648075" cy="6854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7155">
                                            <p:txEl>
                                              <p:pRg st="3" end="3"/>
                                            </p:txEl>
                                          </p:spTgt>
                                        </p:tgtEl>
                                        <p:attrNameLst>
                                          <p:attrName>style.visibility</p:attrName>
                                        </p:attrNameLst>
                                      </p:cBhvr>
                                      <p:to>
                                        <p:strVal val="visible"/>
                                      </p:to>
                                    </p:set>
                                    <p:animEffect transition="in" filter="fade">
                                      <p:cBhvr>
                                        <p:cTn id="7" dur="500"/>
                                        <p:tgtEl>
                                          <p:spTgt spid="177155">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7155">
                                            <p:txEl>
                                              <p:pRg st="4" end="4"/>
                                            </p:txEl>
                                          </p:spTgt>
                                        </p:tgtEl>
                                        <p:attrNameLst>
                                          <p:attrName>style.visibility</p:attrName>
                                        </p:attrNameLst>
                                      </p:cBhvr>
                                      <p:to>
                                        <p:strVal val="visible"/>
                                      </p:to>
                                    </p:set>
                                    <p:animEffect transition="in" filter="fade">
                                      <p:cBhvr>
                                        <p:cTn id="12" dur="500"/>
                                        <p:tgtEl>
                                          <p:spTgt spid="17715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77155">
                                            <p:txEl>
                                              <p:pRg st="5" end="5"/>
                                            </p:txEl>
                                          </p:spTgt>
                                        </p:tgtEl>
                                        <p:attrNameLst>
                                          <p:attrName>style.visibility</p:attrName>
                                        </p:attrNameLst>
                                      </p:cBhvr>
                                      <p:to>
                                        <p:strVal val="visible"/>
                                      </p:to>
                                    </p:set>
                                    <p:animEffect transition="in" filter="fade">
                                      <p:cBhvr>
                                        <p:cTn id="17" dur="500"/>
                                        <p:tgtEl>
                                          <p:spTgt spid="177155">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77155">
                                            <p:txEl>
                                              <p:pRg st="6" end="6"/>
                                            </p:txEl>
                                          </p:spTgt>
                                        </p:tgtEl>
                                        <p:attrNameLst>
                                          <p:attrName>style.visibility</p:attrName>
                                        </p:attrNameLst>
                                      </p:cBhvr>
                                      <p:to>
                                        <p:strVal val="visible"/>
                                      </p:to>
                                    </p:set>
                                    <p:animEffect transition="in" filter="fade">
                                      <p:cBhvr>
                                        <p:cTn id="22" dur="500"/>
                                        <p:tgtEl>
                                          <p:spTgt spid="1771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436226" name="Picture 5" descr="Audrey_Tautou_in_The_Da_Vinci_Code_Wallpaper_2_800"/>
          <p:cNvPicPr>
            <a:picLocks noChangeAspect="1" noChangeArrowheads="1"/>
          </p:cNvPicPr>
          <p:nvPr/>
        </p:nvPicPr>
        <p:blipFill>
          <a:blip r:embed="rId3"/>
          <a:srcRect/>
          <a:stretch>
            <a:fillRect/>
          </a:stretch>
        </p:blipFill>
        <p:spPr bwMode="auto">
          <a:xfrm>
            <a:off x="-44450" y="-22225"/>
            <a:ext cx="9288463" cy="6965950"/>
          </a:xfrm>
          <a:prstGeom prst="rect">
            <a:avLst/>
          </a:prstGeom>
          <a:noFill/>
          <a:ln w="9525">
            <a:noFill/>
            <a:miter lim="800000"/>
            <a:headEnd/>
            <a:tailEnd/>
          </a:ln>
        </p:spPr>
      </p:pic>
      <p:sp>
        <p:nvSpPr>
          <p:cNvPr id="436227" name="Rectangle 7"/>
          <p:cNvSpPr>
            <a:spLocks noChangeArrowheads="1"/>
          </p:cNvSpPr>
          <p:nvPr/>
        </p:nvSpPr>
        <p:spPr bwMode="auto">
          <a:xfrm>
            <a:off x="457200" y="762000"/>
            <a:ext cx="5334000" cy="5791200"/>
          </a:xfrm>
          <a:prstGeom prst="rect">
            <a:avLst/>
          </a:prstGeom>
          <a:noFill/>
          <a:ln w="9525">
            <a:noFill/>
            <a:miter lim="800000"/>
            <a:headEnd/>
            <a:tailEnd/>
          </a:ln>
        </p:spPr>
        <p:txBody>
          <a:bodyPr>
            <a:prstTxWarp prst="textNoShape">
              <a:avLst/>
            </a:prstTxWarp>
          </a:bodyPr>
          <a:lstStyle/>
          <a:p>
            <a:pPr>
              <a:spcBef>
                <a:spcPct val="20000"/>
              </a:spcBef>
            </a:pPr>
            <a:r>
              <a:rPr lang="en-US" sz="3200" b="1" i="1">
                <a:solidFill>
                  <a:schemeClr val="bg1"/>
                </a:solidFill>
                <a:ea typeface="ＭＳ Ｐゴシック" pitchFamily="-72" charset="-128"/>
                <a:cs typeface="ＭＳ Ｐゴシック" pitchFamily="-72" charset="-128"/>
              </a:rPr>
              <a:t>The Da Vinci Code</a:t>
            </a:r>
            <a:r>
              <a:rPr lang="en-US" sz="3200" b="1">
                <a:solidFill>
                  <a:schemeClr val="bg1"/>
                </a:solidFill>
                <a:ea typeface="ＭＳ Ｐゴシック" pitchFamily="-72" charset="-128"/>
                <a:cs typeface="ＭＳ Ｐゴシック" pitchFamily="-72" charset="-128"/>
              </a:rPr>
              <a:t> argues that seeing God in solely masculine terms misrepresents and limits the divine</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8273" name="Picture 2" descr="Audrey_Tautou_in_The_Da_Vinci_Code_Wallpaper_2_800"/>
          <p:cNvPicPr>
            <a:picLocks noChangeAspect="1" noChangeArrowheads="1"/>
          </p:cNvPicPr>
          <p:nvPr/>
        </p:nvPicPr>
        <p:blipFill>
          <a:blip r:embed="rId3"/>
          <a:srcRect/>
          <a:stretch>
            <a:fillRect/>
          </a:stretch>
        </p:blipFill>
        <p:spPr bwMode="auto">
          <a:xfrm>
            <a:off x="-44450" y="-22225"/>
            <a:ext cx="9288463" cy="6965950"/>
          </a:xfrm>
          <a:prstGeom prst="rect">
            <a:avLst/>
          </a:prstGeom>
          <a:noFill/>
          <a:ln w="9525">
            <a:noFill/>
            <a:miter lim="800000"/>
            <a:headEnd/>
            <a:tailEnd/>
          </a:ln>
        </p:spPr>
      </p:pic>
      <p:sp>
        <p:nvSpPr>
          <p:cNvPr id="438274" name="Rectangle 3"/>
          <p:cNvSpPr>
            <a:spLocks noChangeArrowheads="1"/>
          </p:cNvSpPr>
          <p:nvPr/>
        </p:nvSpPr>
        <p:spPr bwMode="auto">
          <a:xfrm>
            <a:off x="457200" y="776288"/>
            <a:ext cx="5486400" cy="5368925"/>
          </a:xfrm>
          <a:prstGeom prst="rect">
            <a:avLst/>
          </a:prstGeom>
          <a:noFill/>
          <a:ln w="9525">
            <a:noFill/>
            <a:miter lim="800000"/>
            <a:headEnd/>
            <a:tailEnd/>
          </a:ln>
        </p:spPr>
        <p:txBody>
          <a:bodyPr>
            <a:prstTxWarp prst="textNoShape">
              <a:avLst/>
            </a:prstTxWarp>
          </a:bodyPr>
          <a:lstStyle/>
          <a:p>
            <a:pPr>
              <a:spcBef>
                <a:spcPct val="20000"/>
              </a:spcBef>
            </a:pPr>
            <a:r>
              <a:rPr lang="en-US" sz="3200" b="1">
                <a:solidFill>
                  <a:schemeClr val="bg1"/>
                </a:solidFill>
                <a:ea typeface="ＭＳ Ｐゴシック" pitchFamily="-72" charset="-128"/>
                <a:cs typeface="ＭＳ Ｐゴシック" pitchFamily="-72" charset="-128"/>
              </a:rPr>
              <a:t>The Christian Church, by asserting the male principle and denying the female, has brought two thousand years of chaos and violence</a:t>
            </a:r>
            <a:endParaRPr lang="en-US" sz="3200" b="1" i="1">
              <a:solidFill>
                <a:schemeClr val="bg1"/>
              </a:solidFill>
              <a:ea typeface="ＭＳ Ｐゴシック" pitchFamily="-72" charset="-128"/>
              <a:cs typeface="ＭＳ Ｐゴシック" pitchFamily="-72" charset="-128"/>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21" name="Picture 1"/>
          <p:cNvPicPr>
            <a:picLocks noChangeAspect="1"/>
          </p:cNvPicPr>
          <p:nvPr/>
        </p:nvPicPr>
        <p:blipFill>
          <a:blip r:embed="rId2"/>
          <a:srcRect l="2620" r="25899" b="19801"/>
          <a:stretch>
            <a:fillRect/>
          </a:stretch>
        </p:blipFill>
        <p:spPr bwMode="auto">
          <a:xfrm>
            <a:off x="23813" y="0"/>
            <a:ext cx="4471987" cy="6905625"/>
          </a:xfrm>
          <a:prstGeom prst="rect">
            <a:avLst/>
          </a:prstGeom>
          <a:noFill/>
          <a:ln w="9525">
            <a:noFill/>
            <a:miter lim="800000"/>
            <a:headEnd/>
            <a:tailEnd/>
          </a:ln>
        </p:spPr>
      </p:pic>
      <p:pic>
        <p:nvPicPr>
          <p:cNvPr id="440322" name="Picture 2"/>
          <p:cNvPicPr>
            <a:picLocks noChangeAspect="1" noChangeArrowheads="1"/>
          </p:cNvPicPr>
          <p:nvPr/>
        </p:nvPicPr>
        <p:blipFill>
          <a:blip r:embed="rId3"/>
          <a:srcRect/>
          <a:stretch>
            <a:fillRect/>
          </a:stretch>
        </p:blipFill>
        <p:spPr bwMode="auto">
          <a:xfrm>
            <a:off x="5334000" y="14288"/>
            <a:ext cx="2908300" cy="3795712"/>
          </a:xfrm>
          <a:prstGeom prst="rect">
            <a:avLst/>
          </a:prstGeom>
          <a:noFill/>
          <a:ln w="9525">
            <a:noFill/>
            <a:miter lim="800000"/>
            <a:headEnd/>
            <a:tailEnd/>
          </a:ln>
        </p:spPr>
      </p:pic>
      <p:sp>
        <p:nvSpPr>
          <p:cNvPr id="440323" name="TextBox 2"/>
          <p:cNvSpPr txBox="1">
            <a:spLocks noChangeArrowheads="1"/>
          </p:cNvSpPr>
          <p:nvPr/>
        </p:nvSpPr>
        <p:spPr bwMode="auto">
          <a:xfrm>
            <a:off x="4572000" y="3811588"/>
            <a:ext cx="4572000" cy="3013075"/>
          </a:xfrm>
          <a:prstGeom prst="rect">
            <a:avLst/>
          </a:prstGeom>
          <a:noFill/>
          <a:ln w="9525">
            <a:noFill/>
            <a:miter lim="800000"/>
            <a:headEnd/>
            <a:tailEnd/>
          </a:ln>
        </p:spPr>
        <p:txBody>
          <a:bodyPr>
            <a:prstTxWarp prst="textNoShape">
              <a:avLst/>
            </a:prstTxWarp>
            <a:spAutoFit/>
          </a:bodyPr>
          <a:lstStyle/>
          <a:p>
            <a:r>
              <a:rPr lang="en-US" sz="2400" b="1">
                <a:ea typeface="ＭＳ Ｐゴシック" pitchFamily="-72" charset="-128"/>
                <a:cs typeface="ＭＳ Ｐゴシック" pitchFamily="-72" charset="-128"/>
              </a:rPr>
              <a:t>“Heaven” and the “morally contingent afterlife” are Christian adaptations from Egyptian religion, particularly the Osiris and Isis cults, spelled out more than a millennium earlier in the ‘Egyptian Book of the Dead’</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41346" name="Picture 2"/>
          <p:cNvPicPr>
            <a:picLocks noChangeAspect="1" noChangeArrowheads="1"/>
          </p:cNvPicPr>
          <p:nvPr/>
        </p:nvPicPr>
        <p:blipFill>
          <a:blip r:embed="rId2"/>
          <a:srcRect/>
          <a:stretch>
            <a:fillRect/>
          </a:stretch>
        </p:blipFill>
        <p:spPr bwMode="auto">
          <a:xfrm>
            <a:off x="4256088" y="0"/>
            <a:ext cx="4895850" cy="6858000"/>
          </a:xfrm>
          <a:prstGeom prst="rect">
            <a:avLst/>
          </a:prstGeom>
          <a:noFill/>
          <a:ln w="9525">
            <a:noFill/>
            <a:miter lim="800000"/>
            <a:headEnd/>
            <a:tailEnd/>
          </a:ln>
        </p:spPr>
      </p:pic>
      <p:sp>
        <p:nvSpPr>
          <p:cNvPr id="2" name="Rectangle 1"/>
          <p:cNvSpPr/>
          <p:nvPr/>
        </p:nvSpPr>
        <p:spPr>
          <a:xfrm>
            <a:off x="152400" y="1600200"/>
            <a:ext cx="4862228" cy="769441"/>
          </a:xfrm>
          <a:prstGeom prst="rect">
            <a:avLst/>
          </a:prstGeom>
          <a:solidFill>
            <a:schemeClr val="tx1"/>
          </a:solidFill>
        </p:spPr>
        <p:txBody>
          <a:bodyPr wrap="none">
            <a:spAutoFit/>
          </a:bodyPr>
          <a:lstStyle/>
          <a:p>
            <a:pPr algn="ctr" fontAlgn="auto">
              <a:spcBef>
                <a:spcPts val="0"/>
              </a:spcBef>
              <a:spcAft>
                <a:spcPts val="0"/>
              </a:spcAft>
              <a:defRPr/>
            </a:pPr>
            <a:r>
              <a:rPr lang="en-US" sz="44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God</a:t>
            </a:r>
            <a:r>
              <a:rPr lang="en-US" sz="4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 has Evolved</a:t>
            </a:r>
            <a:endParaRPr lang="en-US" sz="4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ndParaRPr>
          </a:p>
        </p:txBody>
      </p:sp>
      <p:sp>
        <p:nvSpPr>
          <p:cNvPr id="5" name="Rectangle 4"/>
          <p:cNvSpPr/>
          <p:nvPr/>
        </p:nvSpPr>
        <p:spPr>
          <a:xfrm>
            <a:off x="836881" y="4419600"/>
            <a:ext cx="4177747" cy="769441"/>
          </a:xfrm>
          <a:prstGeom prst="rect">
            <a:avLst/>
          </a:prstGeom>
          <a:solidFill>
            <a:schemeClr val="tx1"/>
          </a:solidFill>
        </p:spPr>
        <p:txBody>
          <a:bodyPr wrap="none">
            <a:spAutoFit/>
          </a:bodyPr>
          <a:lstStyle/>
          <a:p>
            <a:pPr algn="ctr" fontAlgn="auto">
              <a:spcBef>
                <a:spcPts val="0"/>
              </a:spcBef>
              <a:spcAft>
                <a:spcPts val="0"/>
              </a:spcAft>
              <a:defRPr/>
            </a:pPr>
            <a:r>
              <a:rPr lang="en-US" sz="4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Belief in Belief</a:t>
            </a:r>
            <a:endParaRPr lang="en-US" sz="4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ndParaRPr>
          </a:p>
        </p:txBody>
      </p:sp>
      <p:sp>
        <p:nvSpPr>
          <p:cNvPr id="6" name="Rectangle 5"/>
          <p:cNvSpPr/>
          <p:nvPr/>
        </p:nvSpPr>
        <p:spPr>
          <a:xfrm>
            <a:off x="152400" y="2709137"/>
            <a:ext cx="4519988" cy="1446550"/>
          </a:xfrm>
          <a:prstGeom prst="rect">
            <a:avLst/>
          </a:prstGeom>
          <a:solidFill>
            <a:schemeClr val="tx1"/>
          </a:solidFill>
        </p:spPr>
        <p:txBody>
          <a:bodyPr>
            <a:spAutoFit/>
          </a:bodyPr>
          <a:lstStyle/>
          <a:p>
            <a:pPr algn="ctr" fontAlgn="auto">
              <a:spcBef>
                <a:spcPts val="0"/>
              </a:spcBef>
              <a:spcAft>
                <a:spcPts val="0"/>
              </a:spcAft>
              <a:defRPr/>
            </a:pPr>
            <a:r>
              <a:rPr lang="en-US" sz="4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The </a:t>
            </a:r>
            <a:r>
              <a:rPr lang="en-US" sz="44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F</a:t>
            </a:r>
            <a:r>
              <a:rPr lang="en-US" sz="44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rPr>
              <a:t>eeling of Knowing</a:t>
            </a:r>
            <a:endParaRPr lang="en-US" sz="4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9969" name="Picture 1"/>
          <p:cNvPicPr>
            <a:picLocks noChangeAspect="1"/>
          </p:cNvPicPr>
          <p:nvPr/>
        </p:nvPicPr>
        <p:blipFill>
          <a:blip r:embed="rId2"/>
          <a:srcRect l="15833" b="15788"/>
          <a:stretch>
            <a:fillRect/>
          </a:stretch>
        </p:blipFill>
        <p:spPr bwMode="auto">
          <a:xfrm>
            <a:off x="0" y="0"/>
            <a:ext cx="9144000" cy="6861175"/>
          </a:xfrm>
          <a:prstGeom prst="rect">
            <a:avLst/>
          </a:prstGeom>
          <a:noFill/>
          <a:ln w="9525">
            <a:noFill/>
            <a:miter lim="800000"/>
            <a:headEnd/>
            <a:tailEnd/>
          </a:ln>
        </p:spPr>
      </p:pic>
      <p:sp>
        <p:nvSpPr>
          <p:cNvPr id="3" name="Rectangle 2"/>
          <p:cNvSpPr/>
          <p:nvPr/>
        </p:nvSpPr>
        <p:spPr>
          <a:xfrm>
            <a:off x="4565176" y="3450098"/>
            <a:ext cx="4588180" cy="923330"/>
          </a:xfrm>
          <a:prstGeom prst="rect">
            <a:avLst/>
          </a:prstGeom>
          <a:blipFill>
            <a:blip r:embed="rId3"/>
            <a:tile tx="0" ty="0" sx="100000" sy="100000" flip="none" algn="tl"/>
          </a:blipFill>
        </p:spPr>
        <p:txBody>
          <a:bodyPr wrap="none">
            <a:spAutoFit/>
          </a:bodyPr>
          <a:lstStyle/>
          <a:p>
            <a:pPr algn="ctr" fontAlgn="auto">
              <a:spcBef>
                <a:spcPts val="0"/>
              </a:spcBef>
              <a:spcAft>
                <a:spcPts val="0"/>
              </a:spcAft>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Age of Reason?</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42370" name="Picture 2"/>
          <p:cNvPicPr>
            <a:picLocks noChangeAspect="1"/>
          </p:cNvPicPr>
          <p:nvPr/>
        </p:nvPicPr>
        <p:blipFill>
          <a:blip r:embed="rId2"/>
          <a:srcRect l="4126" r="33688" b="29074"/>
          <a:stretch>
            <a:fillRect/>
          </a:stretch>
        </p:blipFill>
        <p:spPr bwMode="auto">
          <a:xfrm>
            <a:off x="152400" y="152400"/>
            <a:ext cx="4043363" cy="6346825"/>
          </a:xfrm>
          <a:prstGeom prst="rect">
            <a:avLst/>
          </a:prstGeom>
          <a:noFill/>
          <a:ln w="9525">
            <a:noFill/>
            <a:miter lim="800000"/>
            <a:headEnd/>
            <a:tailEnd/>
          </a:ln>
        </p:spPr>
      </p:pic>
      <p:sp>
        <p:nvSpPr>
          <p:cNvPr id="2" name="TextBox 1"/>
          <p:cNvSpPr txBox="1">
            <a:spLocks noChangeArrowheads="1"/>
          </p:cNvSpPr>
          <p:nvPr/>
        </p:nvSpPr>
        <p:spPr bwMode="auto">
          <a:xfrm>
            <a:off x="2286000" y="4060825"/>
            <a:ext cx="1428750" cy="519113"/>
          </a:xfrm>
          <a:prstGeom prst="rect">
            <a:avLst/>
          </a:prstGeom>
          <a:noFill/>
          <a:ln w="9525">
            <a:noFill/>
            <a:miter lim="800000"/>
            <a:headEnd/>
            <a:tailEnd/>
          </a:ln>
        </p:spPr>
        <p:txBody>
          <a:bodyPr wrap="none">
            <a:prstTxWarp prst="textNoShape">
              <a:avLst/>
            </a:prstTxWarp>
            <a:spAutoFit/>
          </a:bodyPr>
          <a:lstStyle/>
          <a:p>
            <a:r>
              <a:rPr lang="en-US" sz="2800" b="1">
                <a:solidFill>
                  <a:srgbClr val="000000"/>
                </a:solidFill>
                <a:ea typeface="ＭＳ Ｐゴシック" pitchFamily="-72" charset="-128"/>
                <a:cs typeface="ＭＳ Ｐゴシック" pitchFamily="-72" charset="-128"/>
                <a:hlinkClick r:id="rId3"/>
              </a:rPr>
              <a:t>Moyers</a:t>
            </a:r>
            <a:endParaRPr lang="en-US" sz="2800" b="1">
              <a:solidFill>
                <a:srgbClr val="000000"/>
              </a:solidFill>
              <a:ea typeface="ＭＳ Ｐゴシック" pitchFamily="-72" charset="-128"/>
              <a:cs typeface="ＭＳ Ｐゴシック" pitchFamily="-72" charset="-128"/>
            </a:endParaRPr>
          </a:p>
        </p:txBody>
      </p:sp>
      <p:pic>
        <p:nvPicPr>
          <p:cNvPr id="1027" name="Picture 3"/>
          <p:cNvPicPr>
            <a:picLocks noChangeAspect="1" noChangeArrowheads="1"/>
          </p:cNvPicPr>
          <p:nvPr/>
        </p:nvPicPr>
        <p:blipFill>
          <a:blip r:embed="rId4">
            <a:extLst>
              <a:ext uri="{28A0092B-C50C-407E-A947-70E740481C1C}"/>
            </a:extLst>
          </a:blip>
          <a:srcRect/>
          <a:stretch>
            <a:fillRect/>
          </a:stretch>
        </p:blipFill>
        <p:spPr bwMode="auto">
          <a:xfrm>
            <a:off x="5029200" y="470508"/>
            <a:ext cx="2857500" cy="3590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3"/>
          <p:cNvSpPr/>
          <p:nvPr/>
        </p:nvSpPr>
        <p:spPr>
          <a:xfrm>
            <a:off x="4195319" y="4323043"/>
            <a:ext cx="4762500" cy="1754326"/>
          </a:xfrm>
          <a:prstGeom prst="rect">
            <a:avLst/>
          </a:prstGeom>
        </p:spPr>
        <p:txBody>
          <a:bodyPr>
            <a:spAutoFit/>
          </a:bodyPr>
          <a:lstStyle/>
          <a:p>
            <a:pPr algn="ctr" fontAlgn="auto">
              <a:spcBef>
                <a:spcPts val="0"/>
              </a:spcBef>
              <a:spcAft>
                <a:spcPts val="0"/>
              </a:spcAft>
              <a:defRPr/>
            </a:pPr>
            <a:r>
              <a:rPr lang="en-U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Belief in Belief</a:t>
            </a:r>
            <a:endParaRPr lang="en-U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srcRect l="4180" r="3880"/>
          <a:stretch/>
        </p:blipFill>
        <p:spPr bwMode="auto">
          <a:xfrm>
            <a:off x="295275" y="403225"/>
            <a:ext cx="8609013" cy="60864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204788"/>
            <a:ext cx="4953000" cy="6383337"/>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4" name="Rectangle 3"/>
          <p:cNvSpPr txBox="1">
            <a:spLocks noChangeArrowheads="1"/>
          </p:cNvSpPr>
          <p:nvPr/>
        </p:nvSpPr>
        <p:spPr bwMode="auto">
          <a:xfrm>
            <a:off x="5002213" y="841375"/>
            <a:ext cx="4141787" cy="5715000"/>
          </a:xfrm>
          <a:prstGeom prst="rect">
            <a:avLst/>
          </a:prstGeom>
          <a:noFill/>
          <a:ln>
            <a:noFill/>
          </a:ln>
          <a:effectLst/>
          <a:extLst>
            <a:ext uri="{909E8E84-426E-40DD-AFC4-6F175D3DCCD1}"/>
            <a:ext uri="{91240B29-F687-4F45-9708-019B960494DF}"/>
            <a:ext uri="{AF507438-7753-43E0-B8FC-AC1667EBCBE1}"/>
          </a:extLst>
        </p:spPr>
        <p:txBody>
          <a:bodyPr>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nSpc>
                <a:spcPct val="90000"/>
              </a:lnSpc>
              <a:defRPr/>
            </a:pPr>
            <a:r>
              <a:rPr lang="en-US" b="1" kern="0" dirty="0" smtClean="0">
                <a:solidFill>
                  <a:prstClr val="black"/>
                </a:solidFill>
                <a:latin typeface="Arial"/>
                <a:cs typeface="Arial"/>
              </a:rPr>
              <a:t>50% Americans “negative” or “highly negative” view of people who do not believe in God</a:t>
            </a:r>
          </a:p>
          <a:p>
            <a:pPr>
              <a:lnSpc>
                <a:spcPct val="90000"/>
              </a:lnSpc>
              <a:defRPr/>
            </a:pPr>
            <a:r>
              <a:rPr lang="en-US" b="1" kern="0" dirty="0" smtClean="0">
                <a:solidFill>
                  <a:prstClr val="black"/>
                </a:solidFill>
                <a:latin typeface="Arial"/>
                <a:cs typeface="Arial"/>
              </a:rPr>
              <a:t>70% think important for presidential candidates to be “strongly religious”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srcRect t="12314" r="50000" b="7836"/>
          <a:stretch/>
        </p:blipFill>
        <p:spPr bwMode="auto">
          <a:xfrm>
            <a:off x="1506538" y="609600"/>
            <a:ext cx="6505575" cy="58420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46466" name="Picture 4"/>
          <p:cNvPicPr>
            <a:picLocks noChangeAspect="1" noChangeArrowheads="1"/>
          </p:cNvPicPr>
          <p:nvPr/>
        </p:nvPicPr>
        <p:blipFill>
          <a:blip r:embed="rId2"/>
          <a:srcRect/>
          <a:stretch>
            <a:fillRect/>
          </a:stretch>
        </p:blipFill>
        <p:spPr bwMode="auto">
          <a:xfrm>
            <a:off x="4686300" y="496888"/>
            <a:ext cx="4457700" cy="5943600"/>
          </a:xfrm>
          <a:prstGeom prst="rect">
            <a:avLst/>
          </a:prstGeom>
          <a:noFill/>
          <a:ln w="9525">
            <a:noFill/>
            <a:miter lim="800000"/>
            <a:headEnd/>
            <a:tailEnd/>
          </a:ln>
        </p:spPr>
      </p:pic>
      <p:sp>
        <p:nvSpPr>
          <p:cNvPr id="446467" name="TextBox 2"/>
          <p:cNvSpPr txBox="1">
            <a:spLocks noChangeArrowheads="1"/>
          </p:cNvSpPr>
          <p:nvPr/>
        </p:nvSpPr>
        <p:spPr bwMode="auto">
          <a:xfrm>
            <a:off x="444500" y="1371600"/>
            <a:ext cx="4800600" cy="4362450"/>
          </a:xfrm>
          <a:prstGeom prst="rect">
            <a:avLst/>
          </a:prstGeom>
          <a:noFill/>
          <a:ln w="9525">
            <a:noFill/>
            <a:miter lim="800000"/>
            <a:headEnd/>
            <a:tailEnd/>
          </a:ln>
        </p:spPr>
        <p:txBody>
          <a:bodyPr>
            <a:prstTxWarp prst="textNoShape">
              <a:avLst/>
            </a:prstTxWarp>
            <a:spAutoFit/>
          </a:bodyPr>
          <a:lstStyle/>
          <a:p>
            <a:r>
              <a:rPr lang="en-US" sz="2800" b="1">
                <a:solidFill>
                  <a:srgbClr val="FFFFFF"/>
                </a:solidFill>
                <a:ea typeface="ＭＳ Ｐゴシック" pitchFamily="-72" charset="-128"/>
                <a:cs typeface="ＭＳ Ｐゴシック" pitchFamily="-72" charset="-128"/>
              </a:rPr>
              <a:t>The belief that belief in God is so important that it must not be subjected to the risks of disconfirmation or serious criticism has led the devout to </a:t>
            </a:r>
            <a:r>
              <a:rPr lang="en-US" sz="2800" b="1" i="1">
                <a:solidFill>
                  <a:srgbClr val="FFFFFF"/>
                </a:solidFill>
                <a:ea typeface="ＭＳ Ｐゴシック" pitchFamily="-72" charset="-128"/>
                <a:cs typeface="ＭＳ Ｐゴシック" pitchFamily="-72" charset="-128"/>
              </a:rPr>
              <a:t>save</a:t>
            </a:r>
            <a:r>
              <a:rPr lang="en-US" sz="2800" b="1">
                <a:solidFill>
                  <a:srgbClr val="FFFFFF"/>
                </a:solidFill>
                <a:ea typeface="ＭＳ Ｐゴシック" pitchFamily="-72" charset="-128"/>
                <a:cs typeface="ＭＳ Ｐゴシック" pitchFamily="-72" charset="-128"/>
              </a:rPr>
              <a:t> their beliefs by </a:t>
            </a:r>
            <a:r>
              <a:rPr lang="en-US" sz="2800" b="1" u="sng">
                <a:solidFill>
                  <a:srgbClr val="FFFFFF"/>
                </a:solidFill>
                <a:ea typeface="ＭＳ Ｐゴシック" pitchFamily="-72" charset="-128"/>
                <a:cs typeface="ＭＳ Ｐゴシック" pitchFamily="-72" charset="-128"/>
              </a:rPr>
              <a:t>making them incomprehensible even to themselves</a:t>
            </a:r>
            <a:r>
              <a:rPr lang="en-US" sz="2800" b="1">
                <a:solidFill>
                  <a:srgbClr val="FFFFFF"/>
                </a:solidFill>
                <a:ea typeface="ＭＳ Ｐゴシック" pitchFamily="-72" charset="-128"/>
                <a:cs typeface="ＭＳ Ｐゴシック" pitchFamily="-72" charset="-128"/>
              </a:rPr>
              <a:t>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47490" name="Picture 4"/>
          <p:cNvPicPr>
            <a:picLocks noChangeAspect="1" noChangeArrowheads="1"/>
          </p:cNvPicPr>
          <p:nvPr/>
        </p:nvPicPr>
        <p:blipFill>
          <a:blip r:embed="rId2"/>
          <a:srcRect/>
          <a:stretch>
            <a:fillRect/>
          </a:stretch>
        </p:blipFill>
        <p:spPr bwMode="auto">
          <a:xfrm>
            <a:off x="4686300" y="496888"/>
            <a:ext cx="4457700" cy="5943600"/>
          </a:xfrm>
          <a:prstGeom prst="rect">
            <a:avLst/>
          </a:prstGeom>
          <a:noFill/>
          <a:ln w="9525">
            <a:noFill/>
            <a:miter lim="800000"/>
            <a:headEnd/>
            <a:tailEnd/>
          </a:ln>
        </p:spPr>
      </p:pic>
      <p:sp>
        <p:nvSpPr>
          <p:cNvPr id="447491" name="TextBox 2"/>
          <p:cNvSpPr txBox="1">
            <a:spLocks noChangeArrowheads="1"/>
          </p:cNvSpPr>
          <p:nvPr/>
        </p:nvSpPr>
        <p:spPr bwMode="auto">
          <a:xfrm>
            <a:off x="444500" y="1371600"/>
            <a:ext cx="4800600" cy="3935413"/>
          </a:xfrm>
          <a:prstGeom prst="rect">
            <a:avLst/>
          </a:prstGeom>
          <a:noFill/>
          <a:ln w="9525">
            <a:noFill/>
            <a:miter lim="800000"/>
            <a:headEnd/>
            <a:tailEnd/>
          </a:ln>
        </p:spPr>
        <p:txBody>
          <a:bodyPr>
            <a:prstTxWarp prst="textNoShape">
              <a:avLst/>
            </a:prstTxWarp>
            <a:spAutoFit/>
          </a:bodyPr>
          <a:lstStyle/>
          <a:p>
            <a:r>
              <a:rPr lang="en-US" sz="2800" b="1">
                <a:solidFill>
                  <a:srgbClr val="FFFFFF"/>
                </a:solidFill>
                <a:ea typeface="ＭＳ Ｐゴシック" pitchFamily="-72" charset="-128"/>
                <a:cs typeface="ＭＳ Ｐゴシック" pitchFamily="-72" charset="-128"/>
              </a:rPr>
              <a:t>The result is that even the professors don’t really know what they are professing.  This makes the goal of either proving or disproving God's existence a quixotic quest … but also for that reason not very important</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4191000" cy="4724400"/>
          </a:xfrm>
        </p:spPr>
        <p:txBody>
          <a:bodyPr/>
          <a:lstStyle/>
          <a:p>
            <a:pPr eaLnBrk="1" hangingPunct="1"/>
            <a:r>
              <a:rPr lang="en-US" smtClean="0">
                <a:solidFill>
                  <a:schemeClr val="bg1"/>
                </a:solidFill>
              </a:rPr>
              <a:t>Evidence for God = Cultural, Historical</a:t>
            </a:r>
          </a:p>
          <a:p>
            <a:pPr eaLnBrk="1" hangingPunct="1"/>
            <a:r>
              <a:rPr lang="en-US" smtClean="0">
                <a:solidFill>
                  <a:schemeClr val="bg1"/>
                </a:solidFill>
              </a:rPr>
              <a:t>Myth-making process</a:t>
            </a:r>
          </a:p>
          <a:p>
            <a:pPr eaLnBrk="1" hangingPunct="1"/>
            <a:r>
              <a:rPr lang="en-US" smtClean="0">
                <a:solidFill>
                  <a:schemeClr val="bg1"/>
                </a:solidFill>
              </a:rPr>
              <a:t>We have grown up … should now be satisfied with natural explanations for myth</a:t>
            </a:r>
          </a:p>
        </p:txBody>
      </p:sp>
      <p:pic>
        <p:nvPicPr>
          <p:cNvPr id="448515" name="Picture 2"/>
          <p:cNvPicPr>
            <a:picLocks noChangeAspect="1" noChangeArrowheads="1"/>
          </p:cNvPicPr>
          <p:nvPr/>
        </p:nvPicPr>
        <p:blipFill>
          <a:blip r:embed="rId2"/>
          <a:srcRect/>
          <a:stretch>
            <a:fillRect/>
          </a:stretch>
        </p:blipFill>
        <p:spPr bwMode="auto">
          <a:xfrm>
            <a:off x="4572000" y="-15875"/>
            <a:ext cx="4572000" cy="68754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49538" name="Picture 2"/>
          <p:cNvPicPr>
            <a:picLocks noChangeAspect="1" noChangeArrowheads="1"/>
          </p:cNvPicPr>
          <p:nvPr/>
        </p:nvPicPr>
        <p:blipFill>
          <a:blip r:embed="rId2"/>
          <a:srcRect/>
          <a:stretch>
            <a:fillRect/>
          </a:stretch>
        </p:blipFill>
        <p:spPr bwMode="auto">
          <a:xfrm>
            <a:off x="4572000" y="-15875"/>
            <a:ext cx="4572000" cy="6875463"/>
          </a:xfrm>
          <a:prstGeom prst="rect">
            <a:avLst/>
          </a:prstGeom>
          <a:noFill/>
          <a:ln w="9525">
            <a:noFill/>
            <a:miter lim="800000"/>
            <a:headEnd/>
            <a:tailEnd/>
          </a:ln>
        </p:spPr>
      </p:pic>
      <p:sp>
        <p:nvSpPr>
          <p:cNvPr id="4" name="Rectangle 3"/>
          <p:cNvSpPr/>
          <p:nvPr/>
        </p:nvSpPr>
        <p:spPr>
          <a:xfrm>
            <a:off x="228599" y="1447800"/>
            <a:ext cx="4343401" cy="3785652"/>
          </a:xfrm>
          <a:prstGeom prst="rect">
            <a:avLst/>
          </a:prstGeom>
          <a:noFill/>
        </p:spPr>
        <p:txBody>
          <a:bodyPr>
            <a:spAutoFit/>
          </a:bodyPr>
          <a:lstStyle/>
          <a:p>
            <a:pPr algn="ctr" fontAlgn="auto">
              <a:spcBef>
                <a:spcPts val="0"/>
              </a:spcBef>
              <a:spcAft>
                <a:spcPts val="0"/>
              </a:spcAft>
              <a:defRPr/>
            </a:pP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Truth does not ask to be believed,       it asks to be tested</a:t>
            </a:r>
            <a:endPar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50562" name="Picture 2"/>
          <p:cNvPicPr>
            <a:picLocks noChangeAspect="1" noChangeArrowheads="1"/>
          </p:cNvPicPr>
          <p:nvPr/>
        </p:nvPicPr>
        <p:blipFill>
          <a:blip r:embed="rId2"/>
          <a:srcRect/>
          <a:stretch>
            <a:fillRect/>
          </a:stretch>
        </p:blipFill>
        <p:spPr bwMode="auto">
          <a:xfrm>
            <a:off x="4572000" y="-15875"/>
            <a:ext cx="4572000" cy="6875463"/>
          </a:xfrm>
          <a:prstGeom prst="rect">
            <a:avLst/>
          </a:prstGeom>
          <a:noFill/>
          <a:ln w="9525">
            <a:noFill/>
            <a:miter lim="800000"/>
            <a:headEnd/>
            <a:tailEnd/>
          </a:ln>
        </p:spPr>
      </p:pic>
      <p:sp>
        <p:nvSpPr>
          <p:cNvPr id="4" name="Rectangle 3"/>
          <p:cNvSpPr/>
          <p:nvPr/>
        </p:nvSpPr>
        <p:spPr>
          <a:xfrm>
            <a:off x="228599" y="1447800"/>
            <a:ext cx="4343401" cy="3785652"/>
          </a:xfrm>
          <a:prstGeom prst="rect">
            <a:avLst/>
          </a:prstGeom>
          <a:noFill/>
        </p:spPr>
        <p:txBody>
          <a:bodyPr>
            <a:spAutoFit/>
          </a:bodyPr>
          <a:lstStyle/>
          <a:p>
            <a:pPr algn="ctr" fontAlgn="auto">
              <a:spcBef>
                <a:spcPts val="0"/>
              </a:spcBef>
              <a:spcAft>
                <a:spcPts val="0"/>
              </a:spcAft>
              <a:defRPr/>
            </a:pP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Faith is what you use when you don’t have knowledge </a:t>
            </a:r>
            <a:endPar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51586" name="Picture 2"/>
          <p:cNvPicPr>
            <a:picLocks noChangeAspect="1" noChangeArrowheads="1"/>
          </p:cNvPicPr>
          <p:nvPr/>
        </p:nvPicPr>
        <p:blipFill>
          <a:blip r:embed="rId2"/>
          <a:srcRect/>
          <a:stretch>
            <a:fillRect/>
          </a:stretch>
        </p:blipFill>
        <p:spPr bwMode="auto">
          <a:xfrm>
            <a:off x="4572000" y="-15875"/>
            <a:ext cx="4572000" cy="6875463"/>
          </a:xfrm>
          <a:prstGeom prst="rect">
            <a:avLst/>
          </a:prstGeom>
          <a:noFill/>
          <a:ln w="9525">
            <a:noFill/>
            <a:miter lim="800000"/>
            <a:headEnd/>
            <a:tailEnd/>
          </a:ln>
        </p:spPr>
      </p:pic>
      <p:sp>
        <p:nvSpPr>
          <p:cNvPr id="4" name="Rectangle 3"/>
          <p:cNvSpPr/>
          <p:nvPr/>
        </p:nvSpPr>
        <p:spPr>
          <a:xfrm>
            <a:off x="228599" y="1981200"/>
            <a:ext cx="4343401" cy="2308324"/>
          </a:xfrm>
          <a:prstGeom prst="rect">
            <a:avLst/>
          </a:prstGeom>
          <a:noFill/>
        </p:spPr>
        <p:txBody>
          <a:bodyPr>
            <a:spAutoFit/>
          </a:bodyPr>
          <a:lstStyle/>
          <a:p>
            <a:pPr algn="ctr" fontAlgn="auto">
              <a:spcBef>
                <a:spcPts val="0"/>
              </a:spcBef>
              <a:spcAft>
                <a:spcPts val="0"/>
              </a:spcAft>
              <a:defRPr/>
            </a:pP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With faith, </a:t>
            </a:r>
            <a:r>
              <a:rPr lang="en-US" sz="4800" b="1" u="sng"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everybody</a:t>
            </a: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rPr>
              <a:t> is right </a:t>
            </a:r>
            <a:endPar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99FF66"/>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99FF66"/>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99FF66"/>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99FF66"/>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FF99FF"/>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FF99FF"/>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794</TotalTime>
  <Words>1143</Words>
  <Application>Microsoft Office PowerPoint</Application>
  <PresentationFormat>On-screen Show (4:3)</PresentationFormat>
  <Paragraphs>119</Paragraphs>
  <Slides>129</Slides>
  <Notes>25</Notes>
  <HiddenSlides>0</HiddenSlides>
  <MMClips>0</MMClips>
  <ScaleCrop>false</ScaleCrop>
  <HeadingPairs>
    <vt:vector size="6" baseType="variant">
      <vt:variant>
        <vt:lpstr>Fonts Used</vt:lpstr>
      </vt:variant>
      <vt:variant>
        <vt:i4>5</vt:i4>
      </vt:variant>
      <vt:variant>
        <vt:lpstr>Design Template</vt:lpstr>
      </vt:variant>
      <vt:variant>
        <vt:i4>1</vt:i4>
      </vt:variant>
      <vt:variant>
        <vt:lpstr>Slide Titles</vt:lpstr>
      </vt:variant>
      <vt:variant>
        <vt:i4>129</vt:i4>
      </vt:variant>
    </vt:vector>
  </HeadingPairs>
  <TitlesOfParts>
    <vt:vector size="135" baseType="lpstr">
      <vt:lpstr>Arial</vt:lpstr>
      <vt:lpstr>ＭＳ Ｐゴシック</vt:lpstr>
      <vt:lpstr>Calibri</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Celebration of Subjectivity</vt:lpstr>
      <vt:lpstr>Celebration of Subjectivity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Edward's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Anondah Saide</cp:lastModifiedBy>
  <cp:revision>73</cp:revision>
  <dcterms:created xsi:type="dcterms:W3CDTF">2012-02-13T19:10:26Z</dcterms:created>
  <dcterms:modified xsi:type="dcterms:W3CDTF">2012-06-08T01:26:06Z</dcterms:modified>
</cp:coreProperties>
</file>