
<file path=[Content_Types].xml><?xml version="1.0" encoding="utf-8"?>
<Types xmlns="http://schemas.openxmlformats.org/package/2006/content-types">
  <Override PartName="/ppt/slides/slide30.xml" ContentType="application/vnd.openxmlformats-officedocument.presentationml.slide+xml"/>
  <Override PartName="/ppt/slides/slide88.xml" ContentType="application/vnd.openxmlformats-officedocument.presentationml.slide+xml"/>
  <Override PartName="/ppt/slides/slide24.xml" ContentType="application/vnd.openxmlformats-officedocument.presentationml.slide+xml"/>
  <Override PartName="/ppt/slideLayouts/slideLayout41.xml" ContentType="application/vnd.openxmlformats-officedocument.presentationml.slideLayout+xml"/>
  <Override PartName="/ppt/slides/slide72.xml" ContentType="application/vnd.openxmlformats-officedocument.presentationml.slide+xml"/>
  <Override PartName="/ppt/slideLayouts/slideLayout35.xml" ContentType="application/vnd.openxmlformats-officedocument.presentationml.slideLayout+xml"/>
  <Override PartName="/ppt/slides/slide134.xml" ContentType="application/vnd.openxmlformats-officedocument.presentationml.slide+xml"/>
  <Override PartName="/ppt/notesSlides/notesSlide47.xml" ContentType="application/vnd.openxmlformats-officedocument.presentationml.notesSlide+xml"/>
  <Override PartName="/ppt/slides/slide66.xml" ContentType="application/vnd.openxmlformats-officedocument.presentationml.slide+xml"/>
  <Override PartName="/ppt/slides/slide128.xml" ContentType="application/vnd.openxmlformats-officedocument.presentationml.slide+xml"/>
  <Override PartName="/ppt/slideLayouts/slideLayout77.xml" ContentType="application/vnd.openxmlformats-officedocument.presentationml.slideLayout+xml"/>
  <Override PartName="/ppt/slides/slide50.xml" ContentType="application/vnd.openxmlformats-officedocument.presentationml.slide+xml"/>
  <Override PartName="/ppt/slides/slide112.xml" ContentType="application/vnd.openxmlformats-officedocument.presentationml.slide+xml"/>
  <Override PartName="/ppt/slideLayouts/slideLayout13.xml" ContentType="application/vnd.openxmlformats-officedocument.presentationml.slideLayout+xml"/>
  <Override PartName="/ppt/notesSlides/notesSlide25.xml" ContentType="application/vnd.openxmlformats-officedocument.presentationml.notesSlide+xml"/>
  <Override PartName="/ppt/slides/slide44.xml" ContentType="application/vnd.openxmlformats-officedocument.presentationml.slide+xml"/>
  <Override PartName="/ppt/slideLayouts/slideLayout55.xml" ContentType="application/vnd.openxmlformats-officedocument.presentationml.slideLayout+xml"/>
  <Override PartName="/ppt/slides/slide86.xml" ContentType="application/vnd.openxmlformats-officedocument.presentationml.slide+xml"/>
  <Override PartName="/ppt/slides/slide148.xml" ContentType="application/vnd.openxmlformats-officedocument.presentationml.slide+xml"/>
  <Override PartName="/ppt/slides/slide22.xml" ContentType="application/vnd.openxmlformats-officedocument.presentationml.slide+xml"/>
  <Override PartName="/ppt/slides/slide132.xml" ContentType="application/vnd.openxmlformats-officedocument.presentationml.slide+xml"/>
  <Override PartName="/ppt/slideLayouts/slideLayout33.xml" ContentType="application/vnd.openxmlformats-officedocument.presentationml.slideLayout+xml"/>
  <Override PartName="/ppt/notesSlides/notesSlide45.xml" ContentType="application/vnd.openxmlformats-officedocument.presentationml.notesSlide+xml"/>
  <Override PartName="/ppt/slides/slide64.xml" ContentType="application/vnd.openxmlformats-officedocument.presentationml.slide+xml"/>
  <Override PartName="/ppt/slides/slide126.xml" ContentType="application/vnd.openxmlformats-officedocument.presentationml.slide+xml"/>
  <Override PartName="/ppt/slideLayouts/slideLayout75.xml" ContentType="application/vnd.openxmlformats-officedocument.presentationml.slideLayout+xml"/>
  <Default Extension="xml" ContentType="application/xml"/>
  <Override PartName="/ppt/slides/slide110.xml" ContentType="application/vnd.openxmlformats-officedocument.presentationml.slide+xml"/>
  <Override PartName="/ppt/slideLayouts/slideLayout11.xml" ContentType="application/vnd.openxmlformats-officedocument.presentationml.slideLayout+xml"/>
  <Override PartName="/ppt/notesSlides/notesSlide23.xml" ContentType="application/vnd.openxmlformats-officedocument.presentationml.notesSlide+xml"/>
  <Override PartName="/ppt/slides/slide42.xml" ContentType="application/vnd.openxmlformats-officedocument.presentationml.slide+xml"/>
  <Override PartName="/ppt/slideLayouts/slideLayout53.xml" ContentType="application/vnd.openxmlformats-officedocument.presentationml.slideLayout+xml"/>
  <Override PartName="/ppt/slides/slide146.xml" ContentType="application/vnd.openxmlformats-officedocument.presentationml.slide+xml"/>
  <Override PartName="/ppt/slides/slide84.xml" ContentType="application/vnd.openxmlformats-officedocument.presentationml.slide+xml"/>
  <Override PartName="/ppt/slides/slide20.xml" ContentType="application/vnd.openxmlformats-officedocument.presentationml.slide+xml"/>
  <Override PartName="/ppt/slides/slide130.xml" ContentType="application/vnd.openxmlformats-officedocument.presentationml.slide+xml"/>
  <Override PartName="/ppt/slideLayouts/slideLayout31.xml" ContentType="application/vnd.openxmlformats-officedocument.presentationml.slideLayout+xml"/>
  <Override PartName="/ppt/notesSlides/notesSlide43.xml" ContentType="application/vnd.openxmlformats-officedocument.presentationml.notesSlide+xml"/>
  <Override PartName="/ppt/slides/slide62.xml" ContentType="application/vnd.openxmlformats-officedocument.presentationml.slide+xml"/>
  <Override PartName="/ppt/slides/slide124.xml" ContentType="application/vnd.openxmlformats-officedocument.presentationml.slide+xml"/>
  <Override PartName="/ppt/slideMasters/slideMaster5.xml" ContentType="application/vnd.openxmlformats-officedocument.presentationml.slideMaster+xml"/>
  <Override PartName="/ppt/slideLayouts/slideLayout73.xml" ContentType="application/vnd.openxmlformats-officedocument.presentationml.slideLayout+xml"/>
  <Override PartName="/ppt/notesSlides/notesSlide21.xml" ContentType="application/vnd.openxmlformats-officedocument.presentationml.notesSlide+xml"/>
  <Override PartName="/ppt/slides/slide40.xml" ContentType="application/vnd.openxmlformats-officedocument.presentationml.slide+xml"/>
  <Override PartName="/ppt/slides/slide102.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slideLayouts/slideLayout51.xml" ContentType="application/vnd.openxmlformats-officedocument.presentationml.slideLayout+xml"/>
  <Default Extension="jpeg" ContentType="image/jpeg"/>
  <Override PartName="/ppt/slides/slide82.xml" ContentType="application/vnd.openxmlformats-officedocument.presentationml.slide+xml"/>
  <Override PartName="/ppt/slides/slide144.xml" ContentType="application/vnd.openxmlformats-officedocument.presentationml.slide+xml"/>
  <Override PartName="/docProps/app.xml" ContentType="application/vnd.openxmlformats-officedocument.extended-properties+xml"/>
  <Override PartName="/ppt/slides/slide109.xml" ContentType="application/vnd.openxmlformats-officedocument.presentationml.slide+xml"/>
  <Override PartName="/ppt/slides/slide60.xml" ContentType="application/vnd.openxmlformats-officedocument.presentationml.slide+xml"/>
  <Override PartName="/ppt/slides/slide122.xml" ContentType="application/vnd.openxmlformats-officedocument.presentationml.slide+xml"/>
  <Override PartName="/ppt/slideMasters/slideMaster3.xml" ContentType="application/vnd.openxmlformats-officedocument.presentationml.slideMaster+xml"/>
  <Override PartName="/ppt/notesSlides/notesSlide41.xml" ContentType="application/vnd.openxmlformats-officedocument.presentationml.notesSlide+xml"/>
  <Override PartName="/ppt/slideLayouts/slideLayout8.xml" ContentType="application/vnd.openxmlformats-officedocument.presentationml.slideLayout+xml"/>
  <Override PartName="/ppt/slideLayouts/slideLayout71.xml" ContentType="application/vnd.openxmlformats-officedocument.presentationml.slideLayout+xml"/>
  <Override PartName="/ppt/notesSlides/notesSlide35.xml" ContentType="application/vnd.openxmlformats-officedocument.presentationml.notesSlide+xml"/>
  <Override PartName="/ppt/slides/slide100.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slides/slide19.xml" ContentType="application/vnd.openxmlformats-officedocument.presentationml.slide+xml"/>
  <Override PartName="/ppt/slides/slide129.xml" ContentType="application/vnd.openxmlformats-officedocument.presentationml.slide+xml"/>
  <Override PartName="/ppt/slides/slide80.xml" ContentType="application/vnd.openxmlformats-officedocument.presentationml.slide+xml"/>
  <Override PartName="/ppt/slides/slide142.xml" ContentType="application/vnd.openxmlformats-officedocument.presentationml.slide+xml"/>
  <Override PartName="/ppt/slides/slide107.xml" ContentType="application/vnd.openxmlformats-officedocument.presentationml.slide+xml"/>
  <Override PartName="/ppt/slides/slide120.xml" ContentType="application/vnd.openxmlformats-officedocument.presentationml.slide+xml"/>
  <Override PartName="/ppt/slideMasters/slideMaster1.xml" ContentType="application/vnd.openxmlformats-officedocument.presentationml.slideMaster+xml"/>
  <Override PartName="/ppt/slideLayouts/slideLayout6.xml" ContentType="application/vnd.openxmlformats-officedocument.presentationml.slideLayout+xml"/>
  <Override PartName="/ppt/slides/slide39.xml" ContentType="application/vnd.openxmlformats-officedocument.presentationml.slide+xml"/>
  <Override PartName="/ppt/notesSlides/notesSlide33.xml" ContentType="application/vnd.openxmlformats-officedocument.presentationml.notesSlide+xml"/>
  <Override PartName="/ppt/slideLayouts/slideLayout63.xml" ContentType="application/vnd.openxmlformats-officedocument.presentationml.slideLayout+xml"/>
  <Override PartName="/ppt/notesSlides/notesSlide3.xml" ContentType="application/vnd.openxmlformats-officedocument.presentationml.notesSlide+xml"/>
  <Override PartName="/ppt/slides/slide94.xml" ContentType="application/vnd.openxmlformats-officedocument.presentationml.slide+xml"/>
  <Override PartName="/ppt/slides/slide5.xml" ContentType="application/vnd.openxmlformats-officedocument.presentationml.slide+xml"/>
  <Override PartName="/ppt/slides/slide17.xml" ContentType="application/vnd.openxmlformats-officedocument.presentationml.slide+xml"/>
  <Override PartName="/ppt/slideLayouts/slideLayout28.xml" ContentType="application/vnd.openxmlformats-officedocument.presentationml.slideLayout+xml"/>
  <Override PartName="/ppt/slides/slide140.xml" ContentType="application/vnd.openxmlformats-officedocument.presentationml.slide+xml"/>
  <Override PartName="/ppt/slides/slide59.xml" ContentType="application/vnd.openxmlformats-officedocument.presentationml.slide+xml"/>
  <Override PartName="/ppt/slides/slide105.xml" ContentType="application/vnd.openxmlformats-officedocument.presentationml.slide+xml"/>
  <Override PartName="/ppt/theme/theme7.xml" ContentType="application/vnd.openxmlformats-officedocument.theme+xml"/>
  <Override PartName="/ppt/notesSlides/notesSlide18.xml" ContentType="application/vnd.openxmlformats-officedocument.presentationml.notesSlide+xml"/>
  <Override PartName="/ppt/slideLayouts/slideLayout4.xml" ContentType="application/vnd.openxmlformats-officedocument.presentationml.slideLayout+xml"/>
  <Override PartName="/ppt/slides/slide37.xml" ContentType="application/vnd.openxmlformats-officedocument.presentationml.slide+xml"/>
  <Override PartName="/ppt/notesSlides/notesSlide31.xml" ContentType="application/vnd.openxmlformats-officedocument.presentationml.notesSlide+xml"/>
  <Override PartName="/ppt/slideLayouts/slideLayout48.xml" ContentType="application/vnd.openxmlformats-officedocument.presentationml.slideLayout+xml"/>
  <Override PartName="/ppt/slideLayouts/slideLayout61.xml" ContentType="application/vnd.openxmlformats-officedocument.presentationml.slideLayout+xml"/>
  <Override PartName="/ppt/slides/slide79.xml" ContentType="application/vnd.openxmlformats-officedocument.presentationml.slide+xml"/>
  <Override PartName="/ppt/slides/slide9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slides/slide15.xml" ContentType="application/vnd.openxmlformats-officedocument.presentationml.slide+xml"/>
  <Override PartName="/ppt/slideLayouts/slideLayout26.xml" ContentType="application/vnd.openxmlformats-officedocument.presentationml.slideLayout+xml"/>
  <Override PartName="/ppt/notesSlides/notesSlide38.xml" ContentType="application/vnd.openxmlformats-officedocument.presentationml.notesSlide+xml"/>
  <Override PartName="/ppt/slides/slide57.xml" ContentType="application/vnd.openxmlformats-officedocument.presentationml.slide+xml"/>
  <Override PartName="/ppt/slides/slide70.xml" ContentType="application/vnd.openxmlformats-officedocument.presentationml.slide+xml"/>
  <Override PartName="/ppt/slides/slide119.xml" ContentType="application/vnd.openxmlformats-officedocument.presentationml.slide+xml"/>
  <Override PartName="/ppt/notesSlides/notesSlide51.xml" ContentType="application/vnd.openxmlformats-officedocument.presentationml.notesSlide+xml"/>
  <Override PartName="/ppt/slideLayouts/slideLayout68.xml" ContentType="application/vnd.openxmlformats-officedocument.presentationml.slideLayout+xml"/>
  <Override PartName="/ppt/slideLayouts/slideLayout81.xml" ContentType="application/vnd.openxmlformats-officedocument.presentationml.slideLayout+xml"/>
  <Override PartName="/ppt/notesSlides/notesSlide8.xml" ContentType="application/vnd.openxmlformats-officedocument.presentationml.notesSlide+xml"/>
  <Override PartName="/ppt/slides/slide99.xml" ContentType="application/vnd.openxmlformats-officedocument.presentationml.slide+xml"/>
  <Override PartName="/ppt/theme/theme5.xml" ContentType="application/vnd.openxmlformats-officedocument.theme+xml"/>
  <Override PartName="/ppt/notesSlides/notesSlide16.xml" ContentType="application/vnd.openxmlformats-officedocument.presentationml.notesSlide+xml"/>
  <Override PartName="/ppt/slideLayouts/slideLayout2.xml" ContentType="application/vnd.openxmlformats-officedocument.presentationml.slideLayout+xml"/>
  <Override PartName="/ppt/slides/slide35.xml" ContentType="application/vnd.openxmlformats-officedocument.presentationml.slide+xml"/>
  <Override PartName="/ppt/slides/slide29.xml" ContentType="application/vnd.openxmlformats-officedocument.presentationml.slide+xml"/>
  <Override PartName="/ppt/slideLayouts/slideLayout46.xml" ContentType="application/vnd.openxmlformats-officedocument.presentationml.slideLayout+xml"/>
  <Override PartName="/ppt/slides/slide77.xml" ContentType="application/vnd.openxmlformats-officedocument.presentationml.slide+xml"/>
  <Override PartName="/ppt/slides/slide90.xml" ContentType="application/vnd.openxmlformats-officedocument.presentationml.slide+xml"/>
  <Override PartName="/ppt/slides/slide139.xml" ContentType="application/vnd.openxmlformats-officedocument.presentationml.slide+xml"/>
  <Override PartName="/ppt/slides/slide1.xml" ContentType="application/vnd.openxmlformats-officedocument.presentationml.slide+xml"/>
  <Override PartName="/ppt/slides/slide13.xml" ContentType="application/vnd.openxmlformats-officedocument.presentationml.slide+xml"/>
  <Override PartName="/ppt/slideLayouts/slideLayout24.xml" ContentType="application/vnd.openxmlformats-officedocument.presentationml.slideLayout+xml"/>
  <Override PartName="/ppt/notesSlides/notesSlide36.xml" ContentType="application/vnd.openxmlformats-officedocument.presentationml.notesSlide+xml"/>
  <Override PartName="/ppt/slides/slide117.xml" ContentType="application/vnd.openxmlformats-officedocument.presentationml.slide+xml"/>
  <Override PartName="/ppt/slideLayouts/slideLayout18.xml" ContentType="application/vnd.openxmlformats-officedocument.presentationml.slideLayout+xml"/>
  <Override PartName="/ppt/slides/slide55.xml" ContentType="application/vnd.openxmlformats-officedocument.presentationml.slide+xml"/>
  <Override PartName="/ppt/slides/slide49.xml" ContentType="application/vnd.openxmlformats-officedocument.presentationml.slide+xml"/>
  <Override PartName="/ppt/slideLayouts/slideLayout66.xml" ContentType="application/vnd.openxmlformats-officedocument.presentationml.slideLayout+xml"/>
  <Override PartName="/ppt/slides/slide97.xml" ContentType="application/vnd.openxmlformats-officedocument.presentationml.slide+xml"/>
  <Override PartName="/ppt/theme/theme3.xml" ContentType="application/vnd.openxmlformats-officedocument.theme+xml"/>
  <Override PartName="/ppt/notesSlides/notesSlide14.xml" ContentType="application/vnd.openxmlformats-officedocument.presentationml.notesSlide+xml"/>
  <Override PartName="/ppt/slides/slide33.xml" ContentType="application/vnd.openxmlformats-officedocument.presentationml.slide+xml"/>
  <Override PartName="/ppt/viewProps.xml" ContentType="application/vnd.openxmlformats-officedocument.presentationml.viewProps+xml"/>
  <Override PartName="/ppt/slideLayouts/slideLayout44.xml" ContentType="application/vnd.openxmlformats-officedocument.presentationml.slideLayout+xml"/>
  <Override PartName="/ppt/slides/slide27.xml" ContentType="application/vnd.openxmlformats-officedocument.presentationml.slide+xml"/>
  <Override PartName="/ppt/slides/slide75.xml" ContentType="application/vnd.openxmlformats-officedocument.presentationml.slide+xml"/>
  <Override PartName="/ppt/slides/slide137.xml" ContentType="application/vnd.openxmlformats-officedocument.presentationml.slide+xml"/>
  <Override PartName="/ppt/slideLayouts/slideLayout38.xml" ContentType="application/vnd.openxmlformats-officedocument.presentationml.slideLayout+xml"/>
  <Override PartName="/docProps/core.xml" ContentType="application/vnd.openxmlformats-package.core-properties+xml"/>
  <Override PartName="/ppt/slides/slide11.xml" ContentType="application/vnd.openxmlformats-officedocument.presentationml.slide+xml"/>
  <Override PartName="/ppt/slides/slide69.xml" ContentType="application/vnd.openxmlformats-officedocument.presentationml.slide+xml"/>
  <Override PartName="/ppt/slideLayouts/slideLayout22.xml" ContentType="application/vnd.openxmlformats-officedocument.presentationml.slideLayout+xml"/>
  <Override PartName="/ppt/slides/slide53.xml" ContentType="application/vnd.openxmlformats-officedocument.presentationml.slide+xml"/>
  <Override PartName="/ppt/slideLayouts/slideLayout16.xml" ContentType="application/vnd.openxmlformats-officedocument.presentationml.slideLayout+xml"/>
  <Override PartName="/ppt/slides/slide115.xml" ContentType="application/vnd.openxmlformats-officedocument.presentationml.slide+xml"/>
  <Override PartName="/ppt/notesSlides/notesSlide28.xml" ContentType="application/vnd.openxmlformats-officedocument.presentationml.notesSlide+xml"/>
  <Override PartName="/ppt/slides/slide47.xml" ContentType="application/vnd.openxmlformats-officedocument.presentationml.slide+xml"/>
  <Override PartName="/ppt/theme/theme1.xml" ContentType="application/vnd.openxmlformats-officedocument.theme+xml"/>
  <Override PartName="/ppt/slideLayouts/slideLayout58.xml" ContentType="application/vnd.openxmlformats-officedocument.presentationml.slideLayout+xml"/>
  <Override PartName="/ppt/notesSlides/notesSlide12.xml" ContentType="application/vnd.openxmlformats-officedocument.presentationml.notesSlide+xml"/>
  <Override PartName="/ppt/slides/slide31.xml" ContentType="application/vnd.openxmlformats-officedocument.presentationml.slide+xml"/>
  <Override PartName="/ppt/slides/slide89.xml" ContentType="application/vnd.openxmlformats-officedocument.presentationml.slide+xml"/>
  <Override PartName="/ppt/slides/slide25.xml" ContentType="application/vnd.openxmlformats-officedocument.presentationml.slide+xml"/>
  <Override PartName="/ppt/slideLayouts/slideLayout42.xml" ContentType="application/vnd.openxmlformats-officedocument.presentationml.slideLayout+xml"/>
  <Override PartName="/ppt/slides/slide73.xml" ContentType="application/vnd.openxmlformats-officedocument.presentationml.slide+xml"/>
  <Override PartName="/ppt/slideLayouts/slideLayout36.xml" ContentType="application/vnd.openxmlformats-officedocument.presentationml.slideLayout+xml"/>
  <Override PartName="/ppt/slides/slide135.xml" ContentType="application/vnd.openxmlformats-officedocument.presentationml.slide+xml"/>
  <Override PartName="/ppt/notesSlides/notesSlide48.xml" ContentType="application/vnd.openxmlformats-officedocument.presentationml.notesSlide+xml"/>
  <Override PartName="/ppt/slides/slide67.xml" ContentType="application/vnd.openxmlformats-officedocument.presentationml.slide+xml"/>
  <Override PartName="/ppt/slideLayouts/slideLayout20.xml" ContentType="application/vnd.openxmlformats-officedocument.presentationml.slideLayout+xml"/>
  <Override PartName="/ppt/slideLayouts/slideLayout78.xml" ContentType="application/vnd.openxmlformats-officedocument.presentationml.slideLayout+xml"/>
  <Override PartName="/ppt/slides/slide51.xml" ContentType="application/vnd.openxmlformats-officedocument.presentationml.slide+xml"/>
  <Override PartName="/ppt/slides/slide113.xml" ContentType="application/vnd.openxmlformats-officedocument.presentationml.slide+xml"/>
  <Override PartName="/ppt/slideLayouts/slideLayout14.xml" ContentType="application/vnd.openxmlformats-officedocument.presentationml.slideLayout+xml"/>
  <Override PartName="/ppt/notesSlides/notesSlide26.xml" ContentType="application/vnd.openxmlformats-officedocument.presentationml.notesSlide+xml"/>
  <Override PartName="/ppt/slides/slide45.xml" ContentType="application/vnd.openxmlformats-officedocument.presentationml.slide+xml"/>
  <Override PartName="/ppt/slideLayouts/slideLayout56.xml" ContentType="application/vnd.openxmlformats-officedocument.presentationml.slideLayout+xml"/>
  <Override PartName="/ppt/slides/slide87.xml" ContentType="application/vnd.openxmlformats-officedocument.presentationml.slide+xml"/>
  <Override PartName="/ppt/slides/slide23.xml" ContentType="application/vnd.openxmlformats-officedocument.presentationml.slide+xml"/>
  <Override PartName="/ppt/slideLayouts/slideLayout40.xml" ContentType="application/vnd.openxmlformats-officedocument.presentationml.slideLayout+xml"/>
  <Override PartName="/ppt/slides/slide133.xml" ContentType="application/vnd.openxmlformats-officedocument.presentationml.slide+xml"/>
  <Override PartName="/ppt/slideLayouts/slideLayout34.xml" ContentType="application/vnd.openxmlformats-officedocument.presentationml.slideLayout+xml"/>
  <Override PartName="/ppt/notesSlides/notesSlide46.xml" ContentType="application/vnd.openxmlformats-officedocument.presentationml.notesSlide+xml"/>
  <Override PartName="/ppt/slides/slide127.xml" ContentType="application/vnd.openxmlformats-officedocument.presentationml.slide+xml"/>
  <Override PartName="/ppt/slides/slide65.xml" ContentType="application/vnd.openxmlformats-officedocument.presentationml.slide+xml"/>
  <Override PartName="/ppt/slideLayouts/slideLayout76.xml" ContentType="application/vnd.openxmlformats-officedocument.presentationml.slideLayout+xml"/>
  <Override PartName="/ppt/slides/slide111.xml" ContentType="application/vnd.openxmlformats-officedocument.presentationml.slide+xml"/>
  <Override PartName="/ppt/slideLayouts/slideLayout12.xml" ContentType="application/vnd.openxmlformats-officedocument.presentationml.slideLayout+xml"/>
  <Override PartName="/ppt/notesSlides/notesSlide24.xml" ContentType="application/vnd.openxmlformats-officedocument.presentationml.notesSlide+xml"/>
  <Override PartName="/ppt/slides/slide43.xml" ContentType="application/vnd.openxmlformats-officedocument.presentationml.slide+xml"/>
  <Override PartName="/ppt/slideLayouts/slideLayout54.xml" ContentType="application/vnd.openxmlformats-officedocument.presentationml.slideLayout+xml"/>
  <Override PartName="/ppt/slides/slide85.xml" ContentType="application/vnd.openxmlformats-officedocument.presentationml.slide+xml"/>
  <Override PartName="/ppt/slides/slide147.xml" ContentType="application/vnd.openxmlformats-officedocument.presentationml.slide+xml"/>
  <Override PartName="/ppt/slides/slide21.xml" ContentType="application/vnd.openxmlformats-officedocument.presentationml.slide+xml"/>
  <Override PartName="/ppt/slides/slide131.xml" ContentType="application/vnd.openxmlformats-officedocument.presentationml.slide+xml"/>
  <Override PartName="/ppt/slideLayouts/slideLayout32.xml" ContentType="application/vnd.openxmlformats-officedocument.presentationml.slideLayout+xml"/>
  <Override PartName="/ppt/notesMasters/notesMaster1.xml" ContentType="application/vnd.openxmlformats-officedocument.presentationml.notesMaster+xml"/>
  <Override PartName="/ppt/notesSlides/notesSlide44.xml" ContentType="application/vnd.openxmlformats-officedocument.presentationml.notesSlide+xml"/>
  <Override PartName="/ppt/slides/slide63.xml" ContentType="application/vnd.openxmlformats-officedocument.presentationml.slide+xml"/>
  <Override PartName="/ppt/slides/slide125.xml" ContentType="application/vnd.openxmlformats-officedocument.presentationml.slide+xml"/>
  <Override PartName="/ppt/slideMasters/slideMaster6.xml" ContentType="application/vnd.openxmlformats-officedocument.presentationml.slideMaster+xml"/>
  <Override PartName="/ppt/slideLayouts/slideLayout74.xml" ContentType="application/vnd.openxmlformats-officedocument.presentationml.slideLayout+xml"/>
  <Override PartName="/ppt/slideLayouts/slideLayout10.xml" ContentType="application/vnd.openxmlformats-officedocument.presentationml.slideLayout+xml"/>
  <Override PartName="/ppt/notesSlides/notesSlide22.xml" ContentType="application/vnd.openxmlformats-officedocument.presentationml.notesSlide+xml"/>
  <Override PartName="/ppt/slides/slide41.xml" ContentType="application/vnd.openxmlformats-officedocument.presentationml.slide+xml"/>
  <Override PartName="/ppt/slides/slide103.xml" ContentType="application/vnd.openxmlformats-officedocument.presentationml.slide+xml"/>
  <Override PartName="/ppt/presentation.xml" ContentType="application/vnd.openxmlformats-officedocument.presentationml.presentation.main+xml"/>
  <Override PartName="/ppt/slideLayouts/slideLayout52.xml" ContentType="application/vnd.openxmlformats-officedocument.presentationml.slideLayout+xml"/>
  <Override PartName="/ppt/slides/slide83.xml" ContentType="application/vnd.openxmlformats-officedocument.presentationml.slide+xml"/>
  <Override PartName="/ppt/slides/slide145.xml" ContentType="application/vnd.openxmlformats-officedocument.presentationml.slide+xml"/>
  <Override PartName="/ppt/slideLayouts/slideLayout30.xml" ContentType="application/vnd.openxmlformats-officedocument.presentationml.slideLayout+xml"/>
  <Override PartName="/ppt/notesSlides/notesSlide42.xml" ContentType="application/vnd.openxmlformats-officedocument.presentationml.notesSlide+xml"/>
  <Override PartName="/ppt/slides/slide61.xml" ContentType="application/vnd.openxmlformats-officedocument.presentationml.slide+xml"/>
  <Override PartName="/ppt/slides/slide123.xml" ContentType="application/vnd.openxmlformats-officedocument.presentationml.slide+xml"/>
  <Override PartName="/ppt/slideMasters/slideMaster4.xml" ContentType="application/vnd.openxmlformats-officedocument.presentationml.slideMaster+xml"/>
  <Override PartName="/ppt/slideLayouts/slideLayout9.xml" ContentType="application/vnd.openxmlformats-officedocument.presentationml.slideLayout+xml"/>
  <Override PartName="/ppt/slideLayouts/slideLayout72.xml" ContentType="application/vnd.openxmlformats-officedocument.presentationml.slideLayout+xml"/>
  <Override PartName="/ppt/notesSlides/notesSlide20.xml" ContentType="application/vnd.openxmlformats-officedocument.presentationml.notesSlide+xml"/>
  <Override PartName="/ppt/slides/slide101.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50.xml" ContentType="application/vnd.openxmlformats-officedocument.presentationml.slideLayout+xml"/>
  <Override PartName="/ppt/slides/slide81.xml" ContentType="application/vnd.openxmlformats-officedocument.presentationml.slide+xml"/>
  <Override PartName="/ppt/slides/slide143.xml" ContentType="application/vnd.openxmlformats-officedocument.presentationml.slide+xml"/>
  <Override PartName="/ppt/slides/slide108.xml" ContentType="application/vnd.openxmlformats-officedocument.presentationml.slide+xml"/>
  <Override PartName="/ppt/slides/slide121.xml" ContentType="application/vnd.openxmlformats-officedocument.presentationml.slide+xml"/>
  <Override PartName="/ppt/slideMasters/slideMaster2.xml" ContentType="application/vnd.openxmlformats-officedocument.presentationml.slideMaster+xml"/>
  <Override PartName="/ppt/notesSlides/notesSlide40.xml" ContentType="application/vnd.openxmlformats-officedocument.presentationml.notesSlide+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notesSlides/notesSlide34.xml" ContentType="application/vnd.openxmlformats-officedocument.presentationml.notesSlide+xml"/>
  <Override PartName="/ppt/slideLayouts/slideLayout64.xml" ContentType="application/vnd.openxmlformats-officedocument.presentationml.slideLayout+xml"/>
  <Override PartName="/ppt/notesSlides/notesSlide4.xml" ContentType="application/vnd.openxmlformats-officedocument.presentationml.notesSlide+xml"/>
  <Override PartName="/ppt/slides/slide95.xml" ContentType="application/vnd.openxmlformats-officedocument.presentationml.slide+xml"/>
  <Override PartName="/ppt/slides/slide6.xml" ContentType="application/vnd.openxmlformats-officedocument.presentationml.slide+xml"/>
  <Override PartName="/ppt/slides/slide18.xml" ContentType="application/vnd.openxmlformats-officedocument.presentationml.slide+xml"/>
  <Override PartName="/ppt/slides/slide141.xml" ContentType="application/vnd.openxmlformats-officedocument.presentationml.slide+xml"/>
  <Override PartName="/ppt/slideLayouts/slideLayout29.xml" ContentType="application/vnd.openxmlformats-officedocument.presentationml.slideLayout+xml"/>
  <Override PartName="/ppt/slides/slide106.xml" ContentType="application/vnd.openxmlformats-officedocument.presentationml.slide+xml"/>
  <Override PartName="/ppt/tableStyles.xml" ContentType="application/vnd.openxmlformats-officedocument.presentationml.tableStyles+xml"/>
  <Override PartName="/ppt/notesSlides/notesSlide19.xml" ContentType="application/vnd.openxmlformats-officedocument.presentationml.notesSlide+xml"/>
  <Override PartName="/ppt/slideLayouts/slideLayout5.xml" ContentType="application/vnd.openxmlformats-officedocument.presentationml.slideLayout+xml"/>
  <Override PartName="/ppt/slides/slide38.xml" ContentType="application/vnd.openxmlformats-officedocument.presentationml.slide+xml"/>
  <Override PartName="/ppt/notesSlides/notesSlide32.xml" ContentType="application/vnd.openxmlformats-officedocument.presentationml.notesSlide+xml"/>
  <Override PartName="/ppt/slideLayouts/slideLayout49.xml" ContentType="application/vnd.openxmlformats-officedocument.presentationml.slideLayout+xml"/>
  <Override PartName="/ppt/slideLayouts/slideLayout62.xml" ContentType="application/vnd.openxmlformats-officedocument.presentationml.slideLayout+xml"/>
  <Default Extension="bin" ContentType="application/vnd.openxmlformats-officedocument.presentationml.printerSettings"/>
  <Override PartName="/ppt/notesSlides/notesSlide2.xml" ContentType="application/vnd.openxmlformats-officedocument.presentationml.notesSlide+xml"/>
  <Override PartName="/ppt/slides/slide93.xml" ContentType="application/vnd.openxmlformats-officedocument.presentationml.slide+xml"/>
  <Override PartName="/ppt/slides/slide4.xml" ContentType="application/vnd.openxmlformats-officedocument.presentationml.slide+xml"/>
  <Override PartName="/ppt/slides/slide16.xml" ContentType="application/vnd.openxmlformats-officedocument.presentationml.slide+xml"/>
  <Override PartName="/ppt/notesSlides/notesSlide10.xml" ContentType="application/vnd.openxmlformats-officedocument.presentationml.notesSlide+xml"/>
  <Override PartName="/ppt/slideLayouts/slideLayout27.xml" ContentType="application/vnd.openxmlformats-officedocument.presentationml.slideLayout+xml"/>
  <Override PartName="/ppt/notesSlides/notesSlide39.xml" ContentType="application/vnd.openxmlformats-officedocument.presentationml.notesSlide+xml"/>
  <Override PartName="/ppt/slides/slide58.xml" ContentType="application/vnd.openxmlformats-officedocument.presentationml.slide+xml"/>
  <Override PartName="/ppt/slides/slide71.xml" ContentType="application/vnd.openxmlformats-officedocument.presentationml.slide+xml"/>
  <Override PartName="/ppt/notesSlides/notesSlide52.xml" ContentType="application/vnd.openxmlformats-officedocument.presentationml.notesSlide+xml"/>
  <Override PartName="/ppt/slideLayouts/slideLayout69.xml" ContentType="application/vnd.openxmlformats-officedocument.presentationml.slideLayout+xml"/>
  <Override PartName="/ppt/slides/slide104.xml" ContentType="application/vnd.openxmlformats-officedocument.presentationml.slide+xml"/>
  <Override PartName="/ppt/notesSlides/notesSlide9.xml" ContentType="application/vnd.openxmlformats-officedocument.presentationml.notesSlide+xml"/>
  <Override PartName="/ppt/theme/theme6.xml" ContentType="application/vnd.openxmlformats-officedocument.theme+xml"/>
  <Override PartName="/ppt/notesSlides/notesSlide17.xml" ContentType="application/vnd.openxmlformats-officedocument.presentationml.notesSlide+xml"/>
  <Override PartName="/ppt/slideLayouts/slideLayout3.xml" ContentType="application/vnd.openxmlformats-officedocument.presentationml.slideLayout+xml"/>
  <Override PartName="/ppt/slides/slide36.xml" ContentType="application/vnd.openxmlformats-officedocument.presentationml.slide+xml"/>
  <Override PartName="/ppt/notesSlides/notesSlide30.xml" ContentType="application/vnd.openxmlformats-officedocument.presentationml.notesSlide+xml"/>
  <Override PartName="/ppt/slideLayouts/slideLayout47.xml" ContentType="application/vnd.openxmlformats-officedocument.presentationml.slideLayout+xml"/>
  <Override PartName="/ppt/slideLayouts/slideLayout60.xml" ContentType="application/vnd.openxmlformats-officedocument.presentationml.slideLayout+xml"/>
  <Override PartName="/ppt/slides/slide78.xml" ContentType="application/vnd.openxmlformats-officedocument.presentationml.slide+xml"/>
  <Override PartName="/ppt/slides/slide91.xml" ContentType="application/vnd.openxmlformats-officedocument.presentationml.slide+xml"/>
  <Override PartName="/ppt/slides/slide2.xml" ContentType="application/vnd.openxmlformats-officedocument.presentationml.slide+xml"/>
  <Override PartName="/ppt/slides/slide14.xml" ContentType="application/vnd.openxmlformats-officedocument.presentationml.slide+xml"/>
  <Override PartName="/ppt/slideLayouts/slideLayout25.xml" ContentType="application/vnd.openxmlformats-officedocument.presentationml.slideLayout+xml"/>
  <Override PartName="/ppt/notesSlides/notesSlide37.xml" ContentType="application/vnd.openxmlformats-officedocument.presentationml.notesSlide+xml"/>
  <Override PartName="/ppt/slides/slide56.xml" ContentType="application/vnd.openxmlformats-officedocument.presentationml.slide+xml"/>
  <Override PartName="/ppt/slides/slide118.xml" ContentType="application/vnd.openxmlformats-officedocument.presentationml.slide+xml"/>
  <Override PartName="/ppt/slideLayouts/slideLayout19.xml" ContentType="application/vnd.openxmlformats-officedocument.presentationml.slideLayout+xml"/>
  <Override PartName="/ppt/notesSlides/notesSlide50.xml" ContentType="application/vnd.openxmlformats-officedocument.presentationml.notesSlide+xml"/>
  <Override PartName="/ppt/slideLayouts/slideLayout67.xml" ContentType="application/vnd.openxmlformats-officedocument.presentationml.slideLayout+xml"/>
  <Override PartName="/ppt/slideLayouts/slideLayout80.xml" ContentType="application/vnd.openxmlformats-officedocument.presentationml.slideLayout+xml"/>
  <Override PartName="/ppt/slides/slide98.xml" ContentType="application/vnd.openxmlformats-officedocument.presentationml.slide+xml"/>
  <Override PartName="/ppt/theme/theme4.xml" ContentType="application/vnd.openxmlformats-officedocument.theme+xml"/>
  <Override PartName="/ppt/notesSlides/notesSlide15.xml" ContentType="application/vnd.openxmlformats-officedocument.presentationml.notesSlide+xml"/>
  <Override PartName="/ppt/slideLayouts/slideLayout1.xml" ContentType="application/vnd.openxmlformats-officedocument.presentationml.slideLayout+xml"/>
  <Override PartName="/ppt/slides/slide34.xml" ContentType="application/vnd.openxmlformats-officedocument.presentationml.slide+xml"/>
  <Override PartName="/ppt/slides/slide28.xml" ContentType="application/vnd.openxmlformats-officedocument.presentationml.slide+xml"/>
  <Override PartName="/ppt/slideLayouts/slideLayout45.xml" ContentType="application/vnd.openxmlformats-officedocument.presentationml.slideLayout+xml"/>
  <Override PartName="/ppt/slides/slide76.xml" ContentType="application/vnd.openxmlformats-officedocument.presentationml.slide+xml"/>
  <Override PartName="/ppt/slides/slide138.xml" ContentType="application/vnd.openxmlformats-officedocument.presentationml.slide+xml"/>
  <Override PartName="/ppt/slideLayouts/slideLayout39.xml" ContentType="application/vnd.openxmlformats-officedocument.presentationml.slideLayout+xml"/>
  <Override PartName="/ppt/slides/slide12.xml" ContentType="application/vnd.openxmlformats-officedocument.presentationml.slide+xml"/>
  <Default Extension="png" ContentType="image/png"/>
  <Override PartName="/ppt/slideLayouts/slideLayout23.xml" ContentType="application/vnd.openxmlformats-officedocument.presentationml.slideLayout+xml"/>
  <Override PartName="/ppt/slides/slide54.xml" ContentType="application/vnd.openxmlformats-officedocument.presentationml.slide+xml"/>
  <Override PartName="/ppt/slideLayouts/slideLayout17.xml" ContentType="application/vnd.openxmlformats-officedocument.presentationml.slideLayout+xml"/>
  <Override PartName="/ppt/slides/slide116.xml" ContentType="application/vnd.openxmlformats-officedocument.presentationml.slide+xml"/>
  <Default Extension="rels" ContentType="application/vnd.openxmlformats-package.relationships+xml"/>
  <Override PartName="/ppt/notesSlides/notesSlide29.xml" ContentType="application/vnd.openxmlformats-officedocument.presentationml.notesSlide+xml"/>
  <Override PartName="/ppt/slides/slide48.xml" ContentType="application/vnd.openxmlformats-officedocument.presentationml.slide+xml"/>
  <Override PartName="/ppt/slideLayouts/slideLayout65.xml" ContentType="application/vnd.openxmlformats-officedocument.presentationml.slideLayout+xml"/>
  <Override PartName="/ppt/slides/slide96.xml" ContentType="application/vnd.openxmlformats-officedocument.presentationml.slide+xml"/>
  <Override PartName="/ppt/slideLayouts/slideLayout59.xml" ContentType="application/vnd.openxmlformats-officedocument.presentationml.slideLayout+xml"/>
  <Override PartName="/ppt/theme/theme2.xml" ContentType="application/vnd.openxmlformats-officedocument.theme+xml"/>
  <Override PartName="/ppt/notesSlides/notesSlide13.xml" ContentType="application/vnd.openxmlformats-officedocument.presentationml.notesSlide+xml"/>
  <Override PartName="/ppt/slides/slide32.xml" ContentType="application/vnd.openxmlformats-officedocument.presentationml.slide+xml"/>
  <Override PartName="/ppt/slideLayouts/slideLayout43.xml" ContentType="application/vnd.openxmlformats-officedocument.presentationml.slideLayout+xml"/>
  <Override PartName="/ppt/slides/slide26.xml" ContentType="application/vnd.openxmlformats-officedocument.presentationml.slide+xml"/>
  <Override PartName="/ppt/slides/slide136.xml" ContentType="application/vnd.openxmlformats-officedocument.presentationml.slide+xml"/>
  <Override PartName="/ppt/slideLayouts/slideLayout37.xml" ContentType="application/vnd.openxmlformats-officedocument.presentationml.slideLayout+xml"/>
  <Override PartName="/ppt/slides/slide74.xml" ContentType="application/vnd.openxmlformats-officedocument.presentationml.slide+xml"/>
  <Override PartName="/ppt/slides/slide10.xml" ContentType="application/vnd.openxmlformats-officedocument.presentationml.slide+xml"/>
  <Override PartName="/ppt/slides/slide68.xml" ContentType="application/vnd.openxmlformats-officedocument.presentationml.slide+xml"/>
  <Override PartName="/ppt/notesSlides/notesSlide49.xml" ContentType="application/vnd.openxmlformats-officedocument.presentationml.notesSlide+xml"/>
  <Override PartName="/ppt/slideLayouts/slideLayout21.xml" ContentType="application/vnd.openxmlformats-officedocument.presentationml.slideLayout+xml"/>
  <Override PartName="/ppt/slideLayouts/slideLayout79.xml" ContentType="application/vnd.openxmlformats-officedocument.presentationml.slideLayout+xml"/>
  <Override PartName="/ppt/slides/slide52.xml" ContentType="application/vnd.openxmlformats-officedocument.presentationml.slide+xml"/>
  <Override PartName="/ppt/slideLayouts/slideLayout15.xml" ContentType="application/vnd.openxmlformats-officedocument.presentationml.slideLayout+xml"/>
  <Override PartName="/ppt/slides/slide114.xml" ContentType="application/vnd.openxmlformats-officedocument.presentationml.slide+xml"/>
  <Override PartName="/ppt/notesSlides/notesSlide27.xml" ContentType="application/vnd.openxmlformats-officedocument.presentationml.notesSlide+xml"/>
  <Override PartName="/ppt/slides/slide46.xml" ContentType="application/vnd.openxmlformats-officedocument.presentationml.slide+xml"/>
  <Override PartName="/ppt/presProps.xml" ContentType="application/vnd.openxmlformats-officedocument.presentationml.presProps+xml"/>
  <Override PartName="/ppt/slideLayouts/slideLayout57.xml" ContentType="application/vnd.openxmlformats-officedocument.presentationml.slideLayout+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60" r:id="rId1"/>
    <p:sldMasterId id="2147483675" r:id="rId2"/>
    <p:sldMasterId id="2147483690" r:id="rId3"/>
    <p:sldMasterId id="2147483706" r:id="rId4"/>
    <p:sldMasterId id="2147483719" r:id="rId5"/>
    <p:sldMasterId id="2147483735" r:id="rId6"/>
  </p:sldMasterIdLst>
  <p:notesMasterIdLst>
    <p:notesMasterId r:id="rId155"/>
  </p:notesMasterIdLst>
  <p:sldIdLst>
    <p:sldId id="304" r:id="rId7"/>
    <p:sldId id="306" r:id="rId8"/>
    <p:sldId id="305" r:id="rId9"/>
    <p:sldId id="307" r:id="rId10"/>
    <p:sldId id="313" r:id="rId11"/>
    <p:sldId id="308" r:id="rId12"/>
    <p:sldId id="309" r:id="rId13"/>
    <p:sldId id="318" r:id="rId14"/>
    <p:sldId id="314" r:id="rId15"/>
    <p:sldId id="315" r:id="rId16"/>
    <p:sldId id="316" r:id="rId17"/>
    <p:sldId id="317" r:id="rId18"/>
    <p:sldId id="320" r:id="rId19"/>
    <p:sldId id="319" r:id="rId20"/>
    <p:sldId id="321" r:id="rId21"/>
    <p:sldId id="322" r:id="rId22"/>
    <p:sldId id="323" r:id="rId23"/>
    <p:sldId id="324" r:id="rId24"/>
    <p:sldId id="340" r:id="rId25"/>
    <p:sldId id="325" r:id="rId26"/>
    <p:sldId id="326" r:id="rId27"/>
    <p:sldId id="327" r:id="rId28"/>
    <p:sldId id="328" r:id="rId29"/>
    <p:sldId id="338" r:id="rId30"/>
    <p:sldId id="330" r:id="rId31"/>
    <p:sldId id="331" r:id="rId32"/>
    <p:sldId id="329" r:id="rId33"/>
    <p:sldId id="332" r:id="rId34"/>
    <p:sldId id="333" r:id="rId35"/>
    <p:sldId id="334" r:id="rId36"/>
    <p:sldId id="337" r:id="rId37"/>
    <p:sldId id="336" r:id="rId38"/>
    <p:sldId id="300" r:id="rId39"/>
    <p:sldId id="429" r:id="rId40"/>
    <p:sldId id="345" r:id="rId41"/>
    <p:sldId id="352" r:id="rId42"/>
    <p:sldId id="422" r:id="rId43"/>
    <p:sldId id="423" r:id="rId44"/>
    <p:sldId id="426" r:id="rId45"/>
    <p:sldId id="424" r:id="rId46"/>
    <p:sldId id="425" r:id="rId47"/>
    <p:sldId id="348" r:id="rId48"/>
    <p:sldId id="427" r:id="rId49"/>
    <p:sldId id="428" r:id="rId50"/>
    <p:sldId id="438" r:id="rId51"/>
    <p:sldId id="440" r:id="rId52"/>
    <p:sldId id="349" r:id="rId53"/>
    <p:sldId id="350" r:id="rId54"/>
    <p:sldId id="353" r:id="rId55"/>
    <p:sldId id="339" r:id="rId56"/>
    <p:sldId id="354" r:id="rId57"/>
    <p:sldId id="355" r:id="rId58"/>
    <p:sldId id="343" r:id="rId59"/>
    <p:sldId id="302" r:id="rId60"/>
    <p:sldId id="341" r:id="rId61"/>
    <p:sldId id="342" r:id="rId62"/>
    <p:sldId id="351" r:id="rId63"/>
    <p:sldId id="356" r:id="rId64"/>
    <p:sldId id="357" r:id="rId65"/>
    <p:sldId id="358" r:id="rId66"/>
    <p:sldId id="359" r:id="rId67"/>
    <p:sldId id="360" r:id="rId68"/>
    <p:sldId id="361" r:id="rId69"/>
    <p:sldId id="362" r:id="rId70"/>
    <p:sldId id="370" r:id="rId71"/>
    <p:sldId id="367" r:id="rId72"/>
    <p:sldId id="368" r:id="rId73"/>
    <p:sldId id="363" r:id="rId74"/>
    <p:sldId id="364" r:id="rId75"/>
    <p:sldId id="365" r:id="rId76"/>
    <p:sldId id="371" r:id="rId77"/>
    <p:sldId id="373" r:id="rId78"/>
    <p:sldId id="374" r:id="rId79"/>
    <p:sldId id="383" r:id="rId80"/>
    <p:sldId id="442" r:id="rId81"/>
    <p:sldId id="443" r:id="rId82"/>
    <p:sldId id="413" r:id="rId83"/>
    <p:sldId id="377" r:id="rId84"/>
    <p:sldId id="430" r:id="rId85"/>
    <p:sldId id="411" r:id="rId86"/>
    <p:sldId id="414" r:id="rId87"/>
    <p:sldId id="412" r:id="rId88"/>
    <p:sldId id="416" r:id="rId89"/>
    <p:sldId id="417" r:id="rId90"/>
    <p:sldId id="415" r:id="rId91"/>
    <p:sldId id="421" r:id="rId92"/>
    <p:sldId id="375" r:id="rId93"/>
    <p:sldId id="261" r:id="rId94"/>
    <p:sldId id="262" r:id="rId95"/>
    <p:sldId id="378" r:id="rId96"/>
    <p:sldId id="379" r:id="rId97"/>
    <p:sldId id="380" r:id="rId98"/>
    <p:sldId id="433" r:id="rId99"/>
    <p:sldId id="441" r:id="rId100"/>
    <p:sldId id="382" r:id="rId101"/>
    <p:sldId id="265" r:id="rId102"/>
    <p:sldId id="266" r:id="rId103"/>
    <p:sldId id="432" r:id="rId104"/>
    <p:sldId id="267" r:id="rId105"/>
    <p:sldId id="385" r:id="rId106"/>
    <p:sldId id="270" r:id="rId107"/>
    <p:sldId id="271" r:id="rId108"/>
    <p:sldId id="272" r:id="rId109"/>
    <p:sldId id="273" r:id="rId110"/>
    <p:sldId id="274" r:id="rId111"/>
    <p:sldId id="275" r:id="rId112"/>
    <p:sldId id="393" r:id="rId113"/>
    <p:sldId id="276" r:id="rId114"/>
    <p:sldId id="277" r:id="rId115"/>
    <p:sldId id="278" r:id="rId116"/>
    <p:sldId id="279" r:id="rId117"/>
    <p:sldId id="280" r:id="rId118"/>
    <p:sldId id="384" r:id="rId119"/>
    <p:sldId id="394" r:id="rId120"/>
    <p:sldId id="418" r:id="rId121"/>
    <p:sldId id="406" r:id="rId122"/>
    <p:sldId id="395" r:id="rId123"/>
    <p:sldId id="431" r:id="rId124"/>
    <p:sldId id="392" r:id="rId125"/>
    <p:sldId id="344" r:id="rId126"/>
    <p:sldId id="405" r:id="rId127"/>
    <p:sldId id="436" r:id="rId128"/>
    <p:sldId id="439" r:id="rId129"/>
    <p:sldId id="294" r:id="rId130"/>
    <p:sldId id="386" r:id="rId131"/>
    <p:sldId id="400" r:id="rId132"/>
    <p:sldId id="401" r:id="rId133"/>
    <p:sldId id="419" r:id="rId134"/>
    <p:sldId id="402" r:id="rId135"/>
    <p:sldId id="389" r:id="rId136"/>
    <p:sldId id="398" r:id="rId137"/>
    <p:sldId id="396" r:id="rId138"/>
    <p:sldId id="388" r:id="rId139"/>
    <p:sldId id="387" r:id="rId140"/>
    <p:sldId id="399" r:id="rId141"/>
    <p:sldId id="390" r:id="rId142"/>
    <p:sldId id="391" r:id="rId143"/>
    <p:sldId id="397" r:id="rId144"/>
    <p:sldId id="293" r:id="rId145"/>
    <p:sldId id="409" r:id="rId146"/>
    <p:sldId id="434" r:id="rId147"/>
    <p:sldId id="435" r:id="rId148"/>
    <p:sldId id="437" r:id="rId149"/>
    <p:sldId id="408" r:id="rId150"/>
    <p:sldId id="420" r:id="rId151"/>
    <p:sldId id="404" r:id="rId152"/>
    <p:sldId id="407" r:id="rId153"/>
    <p:sldId id="410" r:id="rId15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mn-ea"/>
        <a:cs typeface="+mn-cs"/>
      </a:defRPr>
    </a:lvl1pPr>
    <a:lvl2pPr marL="457200" algn="l" rtl="0" fontAlgn="base">
      <a:spcBef>
        <a:spcPct val="0"/>
      </a:spcBef>
      <a:spcAft>
        <a:spcPct val="0"/>
      </a:spcAft>
      <a:defRPr kern="1200">
        <a:solidFill>
          <a:schemeClr val="tx1"/>
        </a:solidFill>
        <a:latin typeface="Arial" pitchFamily="-72" charset="0"/>
        <a:ea typeface="+mn-ea"/>
        <a:cs typeface="+mn-cs"/>
      </a:defRPr>
    </a:lvl2pPr>
    <a:lvl3pPr marL="914400" algn="l" rtl="0" fontAlgn="base">
      <a:spcBef>
        <a:spcPct val="0"/>
      </a:spcBef>
      <a:spcAft>
        <a:spcPct val="0"/>
      </a:spcAft>
      <a:defRPr kern="1200">
        <a:solidFill>
          <a:schemeClr val="tx1"/>
        </a:solidFill>
        <a:latin typeface="Arial" pitchFamily="-72" charset="0"/>
        <a:ea typeface="+mn-ea"/>
        <a:cs typeface="+mn-cs"/>
      </a:defRPr>
    </a:lvl3pPr>
    <a:lvl4pPr marL="1371600" algn="l" rtl="0" fontAlgn="base">
      <a:spcBef>
        <a:spcPct val="0"/>
      </a:spcBef>
      <a:spcAft>
        <a:spcPct val="0"/>
      </a:spcAft>
      <a:defRPr kern="1200">
        <a:solidFill>
          <a:schemeClr val="tx1"/>
        </a:solidFill>
        <a:latin typeface="Arial" pitchFamily="-72" charset="0"/>
        <a:ea typeface="+mn-ea"/>
        <a:cs typeface="+mn-cs"/>
      </a:defRPr>
    </a:lvl4pPr>
    <a:lvl5pPr marL="1828800" algn="l" rtl="0" fontAlgn="base">
      <a:spcBef>
        <a:spcPct val="0"/>
      </a:spcBef>
      <a:spcAft>
        <a:spcPct val="0"/>
      </a:spcAft>
      <a:defRPr kern="1200">
        <a:solidFill>
          <a:schemeClr val="tx1"/>
        </a:solidFill>
        <a:latin typeface="Arial" pitchFamily="-72" charset="0"/>
        <a:ea typeface="+mn-ea"/>
        <a:cs typeface="+mn-cs"/>
      </a:defRPr>
    </a:lvl5pPr>
    <a:lvl6pPr marL="2286000" algn="l" defTabSz="457200" rtl="0" eaLnBrk="1" latinLnBrk="0" hangingPunct="1">
      <a:defRPr kern="1200">
        <a:solidFill>
          <a:schemeClr val="tx1"/>
        </a:solidFill>
        <a:latin typeface="Arial" pitchFamily="-72" charset="0"/>
        <a:ea typeface="+mn-ea"/>
        <a:cs typeface="+mn-cs"/>
      </a:defRPr>
    </a:lvl6pPr>
    <a:lvl7pPr marL="2743200" algn="l" defTabSz="457200" rtl="0" eaLnBrk="1" latinLnBrk="0" hangingPunct="1">
      <a:defRPr kern="1200">
        <a:solidFill>
          <a:schemeClr val="tx1"/>
        </a:solidFill>
        <a:latin typeface="Arial" pitchFamily="-72" charset="0"/>
        <a:ea typeface="+mn-ea"/>
        <a:cs typeface="+mn-cs"/>
      </a:defRPr>
    </a:lvl7pPr>
    <a:lvl8pPr marL="3200400" algn="l" defTabSz="457200" rtl="0" eaLnBrk="1" latinLnBrk="0" hangingPunct="1">
      <a:defRPr kern="1200">
        <a:solidFill>
          <a:schemeClr val="tx1"/>
        </a:solidFill>
        <a:latin typeface="Arial" pitchFamily="-72" charset="0"/>
        <a:ea typeface="+mn-ea"/>
        <a:cs typeface="+mn-cs"/>
      </a:defRPr>
    </a:lvl8pPr>
    <a:lvl9pPr marL="3657600" algn="l" defTabSz="457200" rtl="0" eaLnBrk="1" latinLnBrk="0" hangingPunct="1">
      <a:defRPr kern="1200">
        <a:solidFill>
          <a:schemeClr val="tx1"/>
        </a:solidFill>
        <a:latin typeface="Arial" pitchFamily="-72"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110" d="100"/>
          <a:sy n="110" d="100"/>
        </p:scale>
        <p:origin x="-312" y="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70" d="100"/>
        <a:sy n="70" d="100"/>
      </p:scale>
      <p:origin x="0" y="18040"/>
    </p:cViewPr>
  </p:sorterViewPr>
  <p:gridSpacing cx="73736200" cy="73736200"/>
</p:viewPr>
</file>

<file path=ppt/_rels/presentation.xml.rels><?xml version="1.0" encoding="UTF-8" standalone="yes"?>
<Relationships xmlns="http://schemas.openxmlformats.org/package/2006/relationships"><Relationship Id="rId142" Type="http://schemas.openxmlformats.org/officeDocument/2006/relationships/slide" Target="slides/slide136.xml"/><Relationship Id="rId143" Type="http://schemas.openxmlformats.org/officeDocument/2006/relationships/slide" Target="slides/slide137.xml"/><Relationship Id="rId144" Type="http://schemas.openxmlformats.org/officeDocument/2006/relationships/slide" Target="slides/slide138.xml"/><Relationship Id="rId145" Type="http://schemas.openxmlformats.org/officeDocument/2006/relationships/slide" Target="slides/slide139.xml"/><Relationship Id="rId146" Type="http://schemas.openxmlformats.org/officeDocument/2006/relationships/slide" Target="slides/slide140.xml"/><Relationship Id="rId147" Type="http://schemas.openxmlformats.org/officeDocument/2006/relationships/slide" Target="slides/slide141.xml"/><Relationship Id="rId148" Type="http://schemas.openxmlformats.org/officeDocument/2006/relationships/slide" Target="slides/slide142.xml"/><Relationship Id="rId149" Type="http://schemas.openxmlformats.org/officeDocument/2006/relationships/slide" Target="slides/slide14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80" Type="http://schemas.openxmlformats.org/officeDocument/2006/relationships/slide" Target="slides/slide74.xml"/><Relationship Id="rId81" Type="http://schemas.openxmlformats.org/officeDocument/2006/relationships/slide" Target="slides/slide75.xml"/><Relationship Id="rId82" Type="http://schemas.openxmlformats.org/officeDocument/2006/relationships/slide" Target="slides/slide76.xml"/><Relationship Id="rId83" Type="http://schemas.openxmlformats.org/officeDocument/2006/relationships/slide" Target="slides/slide77.xml"/><Relationship Id="rId84" Type="http://schemas.openxmlformats.org/officeDocument/2006/relationships/slide" Target="slides/slide78.xml"/><Relationship Id="rId85" Type="http://schemas.openxmlformats.org/officeDocument/2006/relationships/slide" Target="slides/slide79.xml"/><Relationship Id="rId86" Type="http://schemas.openxmlformats.org/officeDocument/2006/relationships/slide" Target="slides/slide80.xml"/><Relationship Id="rId87" Type="http://schemas.openxmlformats.org/officeDocument/2006/relationships/slide" Target="slides/slide81.xml"/><Relationship Id="rId88" Type="http://schemas.openxmlformats.org/officeDocument/2006/relationships/slide" Target="slides/slide82.xml"/><Relationship Id="rId89" Type="http://schemas.openxmlformats.org/officeDocument/2006/relationships/slide" Target="slides/slide83.xml"/><Relationship Id="rId110" Type="http://schemas.openxmlformats.org/officeDocument/2006/relationships/slide" Target="slides/slide104.xml"/><Relationship Id="rId111" Type="http://schemas.openxmlformats.org/officeDocument/2006/relationships/slide" Target="slides/slide105.xml"/><Relationship Id="rId112" Type="http://schemas.openxmlformats.org/officeDocument/2006/relationships/slide" Target="slides/slide106.xml"/><Relationship Id="rId113" Type="http://schemas.openxmlformats.org/officeDocument/2006/relationships/slide" Target="slides/slide107.xml"/><Relationship Id="rId114" Type="http://schemas.openxmlformats.org/officeDocument/2006/relationships/slide" Target="slides/slide108.xml"/><Relationship Id="rId115" Type="http://schemas.openxmlformats.org/officeDocument/2006/relationships/slide" Target="slides/slide109.xml"/><Relationship Id="rId116" Type="http://schemas.openxmlformats.org/officeDocument/2006/relationships/slide" Target="slides/slide110.xml"/><Relationship Id="rId117" Type="http://schemas.openxmlformats.org/officeDocument/2006/relationships/slide" Target="slides/slide111.xml"/><Relationship Id="rId118" Type="http://schemas.openxmlformats.org/officeDocument/2006/relationships/slide" Target="slides/slide112.xml"/><Relationship Id="rId119" Type="http://schemas.openxmlformats.org/officeDocument/2006/relationships/slide" Target="slides/slide113.xml"/><Relationship Id="rId150" Type="http://schemas.openxmlformats.org/officeDocument/2006/relationships/slide" Target="slides/slide144.xml"/><Relationship Id="rId151" Type="http://schemas.openxmlformats.org/officeDocument/2006/relationships/slide" Target="slides/slide145.xml"/><Relationship Id="rId152" Type="http://schemas.openxmlformats.org/officeDocument/2006/relationships/slide" Target="slides/slide146.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153" Type="http://schemas.openxmlformats.org/officeDocument/2006/relationships/slide" Target="slides/slide147.xml"/><Relationship Id="rId154" Type="http://schemas.openxmlformats.org/officeDocument/2006/relationships/slide" Target="slides/slide148.xml"/><Relationship Id="rId155" Type="http://schemas.openxmlformats.org/officeDocument/2006/relationships/notesMaster" Target="notesMasters/notesMaster1.xml"/><Relationship Id="rId156" Type="http://schemas.openxmlformats.org/officeDocument/2006/relationships/printerSettings" Target="printerSettings/printerSettings1.bin"/><Relationship Id="rId157" Type="http://schemas.openxmlformats.org/officeDocument/2006/relationships/presProps" Target="presProps.xml"/><Relationship Id="rId158" Type="http://schemas.openxmlformats.org/officeDocument/2006/relationships/viewProps" Target="viewProps.xml"/><Relationship Id="rId159" Type="http://schemas.openxmlformats.org/officeDocument/2006/relationships/theme" Target="theme/theme1.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Relationship Id="rId56" Type="http://schemas.openxmlformats.org/officeDocument/2006/relationships/slide" Target="slides/slide50.xml"/><Relationship Id="rId57" Type="http://schemas.openxmlformats.org/officeDocument/2006/relationships/slide" Target="slides/slide51.xml"/><Relationship Id="rId58" Type="http://schemas.openxmlformats.org/officeDocument/2006/relationships/slide" Target="slides/slide52.xml"/><Relationship Id="rId59" Type="http://schemas.openxmlformats.org/officeDocument/2006/relationships/slide" Target="slides/slide53.xml"/><Relationship Id="rId90" Type="http://schemas.openxmlformats.org/officeDocument/2006/relationships/slide" Target="slides/slide84.xml"/><Relationship Id="rId91" Type="http://schemas.openxmlformats.org/officeDocument/2006/relationships/slide" Target="slides/slide85.xml"/><Relationship Id="rId92" Type="http://schemas.openxmlformats.org/officeDocument/2006/relationships/slide" Target="slides/slide86.xml"/><Relationship Id="rId93" Type="http://schemas.openxmlformats.org/officeDocument/2006/relationships/slide" Target="slides/slide87.xml"/><Relationship Id="rId94" Type="http://schemas.openxmlformats.org/officeDocument/2006/relationships/slide" Target="slides/slide88.xml"/><Relationship Id="rId95" Type="http://schemas.openxmlformats.org/officeDocument/2006/relationships/slide" Target="slides/slide89.xml"/><Relationship Id="rId96" Type="http://schemas.openxmlformats.org/officeDocument/2006/relationships/slide" Target="slides/slide90.xml"/><Relationship Id="rId97" Type="http://schemas.openxmlformats.org/officeDocument/2006/relationships/slide" Target="slides/slide91.xml"/><Relationship Id="rId98" Type="http://schemas.openxmlformats.org/officeDocument/2006/relationships/slide" Target="slides/slide92.xml"/><Relationship Id="rId99" Type="http://schemas.openxmlformats.org/officeDocument/2006/relationships/slide" Target="slides/slide93.xml"/><Relationship Id="rId120" Type="http://schemas.openxmlformats.org/officeDocument/2006/relationships/slide" Target="slides/slide114.xml"/><Relationship Id="rId121" Type="http://schemas.openxmlformats.org/officeDocument/2006/relationships/slide" Target="slides/slide115.xml"/><Relationship Id="rId122" Type="http://schemas.openxmlformats.org/officeDocument/2006/relationships/slide" Target="slides/slide116.xml"/><Relationship Id="rId123" Type="http://schemas.openxmlformats.org/officeDocument/2006/relationships/slide" Target="slides/slide117.xml"/><Relationship Id="rId124" Type="http://schemas.openxmlformats.org/officeDocument/2006/relationships/slide" Target="slides/slide118.xml"/><Relationship Id="rId125" Type="http://schemas.openxmlformats.org/officeDocument/2006/relationships/slide" Target="slides/slide119.xml"/><Relationship Id="rId126" Type="http://schemas.openxmlformats.org/officeDocument/2006/relationships/slide" Target="slides/slide120.xml"/><Relationship Id="rId127" Type="http://schemas.openxmlformats.org/officeDocument/2006/relationships/slide" Target="slides/slide121.xml"/><Relationship Id="rId128" Type="http://schemas.openxmlformats.org/officeDocument/2006/relationships/slide" Target="slides/slide122.xml"/><Relationship Id="rId129" Type="http://schemas.openxmlformats.org/officeDocument/2006/relationships/slide" Target="slides/slide123.xml"/><Relationship Id="rId160" Type="http://schemas.openxmlformats.org/officeDocument/2006/relationships/tableStyles" Target="tableStyles.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60" Type="http://schemas.openxmlformats.org/officeDocument/2006/relationships/slide" Target="slides/slide54.xml"/><Relationship Id="rId61" Type="http://schemas.openxmlformats.org/officeDocument/2006/relationships/slide" Target="slides/slide55.xml"/><Relationship Id="rId62" Type="http://schemas.openxmlformats.org/officeDocument/2006/relationships/slide" Target="slides/slide56.xml"/><Relationship Id="rId63" Type="http://schemas.openxmlformats.org/officeDocument/2006/relationships/slide" Target="slides/slide57.xml"/><Relationship Id="rId64" Type="http://schemas.openxmlformats.org/officeDocument/2006/relationships/slide" Target="slides/slide58.xml"/><Relationship Id="rId65" Type="http://schemas.openxmlformats.org/officeDocument/2006/relationships/slide" Target="slides/slide59.xml"/><Relationship Id="rId66" Type="http://schemas.openxmlformats.org/officeDocument/2006/relationships/slide" Target="slides/slide60.xml"/><Relationship Id="rId67" Type="http://schemas.openxmlformats.org/officeDocument/2006/relationships/slide" Target="slides/slide61.xml"/><Relationship Id="rId68" Type="http://schemas.openxmlformats.org/officeDocument/2006/relationships/slide" Target="slides/slide62.xml"/><Relationship Id="rId69" Type="http://schemas.openxmlformats.org/officeDocument/2006/relationships/slide" Target="slides/slide63.xml"/><Relationship Id="rId130" Type="http://schemas.openxmlformats.org/officeDocument/2006/relationships/slide" Target="slides/slide124.xml"/><Relationship Id="rId131" Type="http://schemas.openxmlformats.org/officeDocument/2006/relationships/slide" Target="slides/slide125.xml"/><Relationship Id="rId132" Type="http://schemas.openxmlformats.org/officeDocument/2006/relationships/slide" Target="slides/slide126.xml"/><Relationship Id="rId133" Type="http://schemas.openxmlformats.org/officeDocument/2006/relationships/slide" Target="slides/slide127.xml"/><Relationship Id="rId134" Type="http://schemas.openxmlformats.org/officeDocument/2006/relationships/slide" Target="slides/slide128.xml"/><Relationship Id="rId135" Type="http://schemas.openxmlformats.org/officeDocument/2006/relationships/slide" Target="slides/slide129.xml"/><Relationship Id="rId136" Type="http://schemas.openxmlformats.org/officeDocument/2006/relationships/slide" Target="slides/slide130.xml"/><Relationship Id="rId137" Type="http://schemas.openxmlformats.org/officeDocument/2006/relationships/slide" Target="slides/slide131.xml"/><Relationship Id="rId138" Type="http://schemas.openxmlformats.org/officeDocument/2006/relationships/slide" Target="slides/slide132.xml"/><Relationship Id="rId139" Type="http://schemas.openxmlformats.org/officeDocument/2006/relationships/slide" Target="slides/slide13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70" Type="http://schemas.openxmlformats.org/officeDocument/2006/relationships/slide" Target="slides/slide64.xml"/><Relationship Id="rId71" Type="http://schemas.openxmlformats.org/officeDocument/2006/relationships/slide" Target="slides/slide65.xml"/><Relationship Id="rId72" Type="http://schemas.openxmlformats.org/officeDocument/2006/relationships/slide" Target="slides/slide66.xml"/><Relationship Id="rId73" Type="http://schemas.openxmlformats.org/officeDocument/2006/relationships/slide" Target="slides/slide67.xml"/><Relationship Id="rId74" Type="http://schemas.openxmlformats.org/officeDocument/2006/relationships/slide" Target="slides/slide68.xml"/><Relationship Id="rId75" Type="http://schemas.openxmlformats.org/officeDocument/2006/relationships/slide" Target="slides/slide69.xml"/><Relationship Id="rId76" Type="http://schemas.openxmlformats.org/officeDocument/2006/relationships/slide" Target="slides/slide70.xml"/><Relationship Id="rId77" Type="http://schemas.openxmlformats.org/officeDocument/2006/relationships/slide" Target="slides/slide71.xml"/><Relationship Id="rId78" Type="http://schemas.openxmlformats.org/officeDocument/2006/relationships/slide" Target="slides/slide72.xml"/><Relationship Id="rId79" Type="http://schemas.openxmlformats.org/officeDocument/2006/relationships/slide" Target="slides/slide73.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100" Type="http://schemas.openxmlformats.org/officeDocument/2006/relationships/slide" Target="slides/slide94.xml"/><Relationship Id="rId101" Type="http://schemas.openxmlformats.org/officeDocument/2006/relationships/slide" Target="slides/slide95.xml"/><Relationship Id="rId102" Type="http://schemas.openxmlformats.org/officeDocument/2006/relationships/slide" Target="slides/slide96.xml"/><Relationship Id="rId103" Type="http://schemas.openxmlformats.org/officeDocument/2006/relationships/slide" Target="slides/slide97.xml"/><Relationship Id="rId104" Type="http://schemas.openxmlformats.org/officeDocument/2006/relationships/slide" Target="slides/slide98.xml"/><Relationship Id="rId105" Type="http://schemas.openxmlformats.org/officeDocument/2006/relationships/slide" Target="slides/slide99.xml"/><Relationship Id="rId106" Type="http://schemas.openxmlformats.org/officeDocument/2006/relationships/slide" Target="slides/slide100.xml"/><Relationship Id="rId107" Type="http://schemas.openxmlformats.org/officeDocument/2006/relationships/slide" Target="slides/slide101.xml"/><Relationship Id="rId108" Type="http://schemas.openxmlformats.org/officeDocument/2006/relationships/slide" Target="slides/slide102.xml"/><Relationship Id="rId109" Type="http://schemas.openxmlformats.org/officeDocument/2006/relationships/slide" Target="slides/slide103.xml"/><Relationship Id="rId5" Type="http://schemas.openxmlformats.org/officeDocument/2006/relationships/slideMaster" Target="slideMasters/slideMaster5.xml"/><Relationship Id="rId6" Type="http://schemas.openxmlformats.org/officeDocument/2006/relationships/slideMaster" Target="slideMasters/slideMaster6.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40" Type="http://schemas.openxmlformats.org/officeDocument/2006/relationships/slide" Target="slides/slide134.xml"/><Relationship Id="rId141" Type="http://schemas.openxmlformats.org/officeDocument/2006/relationships/slide" Target="slides/slide1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EE725A74-5293-4B3D-9A60-C0A38B1CE720}" type="datetimeFigureOut">
              <a:rPr lang="en-US"/>
              <a:pPr>
                <a:defRPr/>
              </a:pPr>
              <a:t>6/7/12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20E34F33-3176-43CD-A0A9-34E9184B1F90}"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fontAlgn="base">
      <a:spcBef>
        <a:spcPct val="30000"/>
      </a:spcBef>
      <a:spcAft>
        <a:spcPct val="0"/>
      </a:spcAft>
      <a:defRPr sz="1200" kern="1200">
        <a:solidFill>
          <a:schemeClr val="tx1"/>
        </a:solidFill>
        <a:latin typeface="+mn-lt"/>
        <a:ea typeface="ＭＳ Ｐゴシック" pitchFamily="-72" charset="-128"/>
        <a:cs typeface="+mn-cs"/>
      </a:defRPr>
    </a:lvl2pPr>
    <a:lvl3pPr marL="914400" algn="l" rtl="0" fontAlgn="base">
      <a:spcBef>
        <a:spcPct val="30000"/>
      </a:spcBef>
      <a:spcAft>
        <a:spcPct val="0"/>
      </a:spcAft>
      <a:defRPr sz="1200" kern="1200">
        <a:solidFill>
          <a:schemeClr val="tx1"/>
        </a:solidFill>
        <a:latin typeface="+mn-lt"/>
        <a:ea typeface="ＭＳ Ｐゴシック" pitchFamily="-72" charset="-128"/>
        <a:cs typeface="+mn-cs"/>
      </a:defRPr>
    </a:lvl3pPr>
    <a:lvl4pPr marL="1371600" algn="l" rtl="0" fontAlgn="base">
      <a:spcBef>
        <a:spcPct val="30000"/>
      </a:spcBef>
      <a:spcAft>
        <a:spcPct val="0"/>
      </a:spcAft>
      <a:defRPr sz="1200" kern="1200">
        <a:solidFill>
          <a:schemeClr val="tx1"/>
        </a:solidFill>
        <a:latin typeface="+mn-lt"/>
        <a:ea typeface="ＭＳ Ｐゴシック" pitchFamily="-72" charset="-128"/>
        <a:cs typeface="+mn-cs"/>
      </a:defRPr>
    </a:lvl4pPr>
    <a:lvl5pPr marL="1828800" algn="l" rtl="0" fontAlgn="base">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7.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8.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9.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4.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8.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9.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6.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8.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9.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2.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3.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4.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5.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6.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8.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9.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0.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2.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3.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8.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4.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4.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2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0C7EFA6-C2AF-4D58-B40A-B402BE95806C}" type="slidenum">
              <a:rPr lang="en-US">
                <a:ea typeface="ＭＳ Ｐゴシック" pitchFamily="-72" charset="-128"/>
                <a:cs typeface="ＭＳ Ｐゴシック" pitchFamily="-72" charset="-128"/>
              </a:rPr>
              <a:pPr fontAlgn="base">
                <a:spcBef>
                  <a:spcPct val="0"/>
                </a:spcBef>
                <a:spcAft>
                  <a:spcPct val="0"/>
                </a:spcAft>
              </a:pPr>
              <a:t>5</a:t>
            </a:fld>
            <a:endParaRPr lang="en-US">
              <a:ea typeface="ＭＳ Ｐゴシック" pitchFamily="-72" charset="-128"/>
              <a:cs typeface="ＭＳ Ｐゴシック" pitchFamily="-72" charset="-128"/>
            </a:endParaRPr>
          </a:p>
        </p:txBody>
      </p:sp>
      <p:sp>
        <p:nvSpPr>
          <p:cNvPr id="962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83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7EF3D1-891E-4811-AF5A-8B8FEA07ABAC}" type="slidenum">
              <a:rPr lang="en-US">
                <a:ea typeface="ＭＳ Ｐゴシック" pitchFamily="-72" charset="-128"/>
                <a:cs typeface="ＭＳ Ｐゴシック" pitchFamily="-72" charset="-128"/>
              </a:rPr>
              <a:pPr fontAlgn="base">
                <a:spcBef>
                  <a:spcPct val="0"/>
                </a:spcBef>
                <a:spcAft>
                  <a:spcPct val="0"/>
                </a:spcAft>
              </a:pPr>
              <a:t>6</a:t>
            </a:fld>
            <a:endParaRPr lang="en-US">
              <a:ea typeface="ＭＳ Ｐゴシック" pitchFamily="-72" charset="-128"/>
              <a:cs typeface="ＭＳ Ｐゴシック" pitchFamily="-72" charset="-128"/>
            </a:endParaRPr>
          </a:p>
        </p:txBody>
      </p:sp>
      <p:sp>
        <p:nvSpPr>
          <p:cNvPr id="98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64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73506E-FCFB-45A8-A2D4-E041593C5456}" type="slidenum">
              <a:rPr lang="en-US">
                <a:ea typeface="ＭＳ Ｐゴシック" pitchFamily="-72" charset="-128"/>
                <a:cs typeface="ＭＳ Ｐゴシック" pitchFamily="-72" charset="-128"/>
              </a:rPr>
              <a:pPr fontAlgn="base">
                <a:spcBef>
                  <a:spcPct val="0"/>
                </a:spcBef>
                <a:spcAft>
                  <a:spcPct val="0"/>
                </a:spcAft>
              </a:pPr>
              <a:t>13</a:t>
            </a:fld>
            <a:endParaRPr lang="en-US">
              <a:ea typeface="ＭＳ Ｐゴシック" pitchFamily="-72" charset="-128"/>
              <a:cs typeface="ＭＳ Ｐゴシック" pitchFamily="-72" charset="-128"/>
            </a:endParaRPr>
          </a:p>
        </p:txBody>
      </p:sp>
      <p:sp>
        <p:nvSpPr>
          <p:cNvPr id="1064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64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854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2D935E4-05C2-478E-913A-92B46CFA4EC9}" type="slidenum">
              <a:rPr lang="en-US">
                <a:ea typeface="ＭＳ Ｐゴシック" pitchFamily="-72" charset="-128"/>
                <a:cs typeface="ＭＳ Ｐゴシック" pitchFamily="-72" charset="-128"/>
              </a:rPr>
              <a:pPr fontAlgn="base">
                <a:spcBef>
                  <a:spcPct val="0"/>
                </a:spcBef>
                <a:spcAft>
                  <a:spcPct val="0"/>
                </a:spcAft>
              </a:pPr>
              <a:t>14</a:t>
            </a:fld>
            <a:endParaRPr lang="en-US">
              <a:ea typeface="ＭＳ Ｐゴシック" pitchFamily="-72" charset="-128"/>
              <a:cs typeface="ＭＳ Ｐゴシック" pitchFamily="-72" charset="-128"/>
            </a:endParaRPr>
          </a:p>
        </p:txBody>
      </p:sp>
      <p:sp>
        <p:nvSpPr>
          <p:cNvPr id="10854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854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468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9D8220F-0612-40B7-8415-62E6C74C3F36}"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1469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469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00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F384396-DF02-4B19-9E23-05B3307A3493}"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33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3005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005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20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336A7C8-4F1D-480F-A975-CCD726C69488}"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34</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320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20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4E93D9-A394-4AE8-BA5A-639236CCC771}"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37</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619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13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26E839E-AEB5-4FCC-8704-F0172E3346CC}"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41</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4131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131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810B19-1C80-4903-8728-E2B8DC3F3648}"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42</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433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336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54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07F93B7-FBD6-4A1B-82B6-72E1CCA63596}"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45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541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74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CD3472B-C98F-434E-8CA6-FFA984F0DEF8}"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44</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474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74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15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D576CF-8A60-4525-A70C-04F29FBAB1E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47</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515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15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0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808553-2720-42C5-8E95-5BE060556F8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48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53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360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17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82275-3207-4146-9337-2B82A0B2E9B5}"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55</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617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179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69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F2B10A4-9CFB-41B2-B68A-EA50E976A405}"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59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6691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691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89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4958CD-B862-4BD2-B447-54EACA8D8495}"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60</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689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896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10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3023B5-C71B-483D-8236-BE508628377F}"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61</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710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101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30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691C55-4DAB-4AA3-B401-DDFFEA4210F9}"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62</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730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30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51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14D9BFD-090F-4D86-B915-E77ED71034B6}"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751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51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71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ED262CE-974C-49C5-A47B-E15B0EBEE12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64</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771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71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22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880F398-0A9A-4A8F-A6F6-82D42A765743}"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8227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227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8BF9BCC-D27D-4F5A-B876-E151776A28AA}"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69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843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43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63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C090A09-5EC6-49B9-BD4B-84AC75CAC575}"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70</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863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637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ED193D7-82D8-40B1-8CE8-1031DE0B95DD}"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77</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945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9456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66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651FF75-31A7-40F4-AC14-05354F7D8ADA}"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78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966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9661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86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EB146E-8EBE-45D5-8653-254E32157CE9}"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79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1986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986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37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9F881C4-77FF-494C-AB30-24C6D31F0A4D}" type="slidenum">
              <a:rPr lang="en-US">
                <a:ea typeface="ＭＳ Ｐゴシック" pitchFamily="-72" charset="-128"/>
                <a:cs typeface="ＭＳ Ｐゴシック" pitchFamily="-72" charset="-128"/>
              </a:rPr>
              <a:pPr fontAlgn="base">
                <a:spcBef>
                  <a:spcPct val="0"/>
                </a:spcBef>
                <a:spcAft>
                  <a:spcPct val="0"/>
                </a:spcAft>
              </a:pPr>
              <a:t>83</a:t>
            </a:fld>
            <a:endParaRPr lang="en-US">
              <a:ea typeface="ＭＳ Ｐゴシック" pitchFamily="-72" charset="-128"/>
              <a:cs typeface="ＭＳ Ｐゴシック" pitchFamily="-72" charset="-128"/>
            </a:endParaRPr>
          </a:p>
        </p:txBody>
      </p:sp>
      <p:sp>
        <p:nvSpPr>
          <p:cNvPr id="2037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0377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82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877A7C2-3082-45DA-9D66-AE58BC5C7AAB}" type="slidenum">
              <a:rPr lang="en-US">
                <a:solidFill>
                  <a:srgbClr val="000000"/>
                </a:solidFill>
                <a:ea typeface="ＭＳ Ｐゴシック" pitchFamily="-72" charset="-128"/>
                <a:cs typeface="ＭＳ Ｐゴシック" pitchFamily="-72" charset="-128"/>
              </a:rPr>
              <a:pPr fontAlgn="base">
                <a:spcBef>
                  <a:spcPct val="0"/>
                </a:spcBef>
                <a:spcAft>
                  <a:spcPct val="0"/>
                </a:spcAft>
              </a:pPr>
              <a:t>84</a:t>
            </a:fld>
            <a:endParaRPr lang="en-US">
              <a:solidFill>
                <a:srgbClr val="000000"/>
              </a:solidFill>
              <a:ea typeface="ＭＳ Ｐゴシック" pitchFamily="-72" charset="-128"/>
              <a:cs typeface="ＭＳ Ｐゴシック" pitchFamily="-72" charset="-128"/>
            </a:endParaRPr>
          </a:p>
        </p:txBody>
      </p:sp>
      <p:sp>
        <p:nvSpPr>
          <p:cNvPr id="2058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0582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094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1D570F-164F-4A7E-A673-0B175623A0EF}"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88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1094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1094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29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F564AB5-A340-4317-B89A-ADDD656E77E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89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129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1299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81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7E6A5A-9CB4-44CA-A980-56A361E393E9}"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93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1811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1811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22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4552C26-0739-43CF-865E-1C977DF64BAF}"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96</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222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2221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42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552E4E2-DAC5-4395-BD61-A30BCC6318C5}"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97</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242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242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63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77D6BF4-894D-49AC-8940-26FECED910BA}"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98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26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263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83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732CA8B-2134-4A12-B4D4-565366EE9F10}"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99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283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283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142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64D3EC3-4F4C-4A7B-B9C3-26D72BA38F83}"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101</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314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142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34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40CB8B6-E145-427F-B10E-61CB050DDF5B}"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102</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3347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347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830256A-DD62-4437-B33E-A2E75F481B7A}"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355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55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75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0DA452-BC5A-4B49-AE24-2EDC97B53BEE}"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104</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375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757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96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EBECB7C-3C59-49FD-9289-8B373C553578}"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105</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396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961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166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A6ED8F9-F0A5-480F-A5B0-66201278758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106</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416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4166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473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71EB590-4B28-404C-AB8C-3A50E5A64A4D}"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4473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4473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678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7944487-D157-46A0-A648-352A2E9F349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109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4678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4678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88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CB2A100-8E80-4147-9612-C20FB61CC9AD}"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110</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4883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4883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088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B4432A2-B55E-4233-8891-4EB4674AC800}"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111</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5088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088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292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A29A6B1-D943-4E97-90C9-5D2462C66A6E}"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112</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529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293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49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0F96E92-332D-4F58-B189-3F9F68D52294}"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113</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549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497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11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C6F31E3-C01F-40D4-A3F8-DD59AB229F1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118</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611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611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828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05DFD2-8465-48ED-84C9-2E715AAC6347}"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124</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6829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6829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95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14C655-E01B-489F-BA65-14EA1678BC60}" type="slidenum">
              <a:rPr lang="en-US">
                <a:solidFill>
                  <a:srgbClr val="000000"/>
                </a:solidFill>
                <a:ea typeface="ＭＳ Ｐゴシック" pitchFamily="-72" charset="-128"/>
                <a:cs typeface="ＭＳ Ｐゴシック" pitchFamily="-72" charset="-128"/>
              </a:rPr>
              <a:pPr fontAlgn="base">
                <a:spcBef>
                  <a:spcPct val="0"/>
                </a:spcBef>
                <a:spcAft>
                  <a:spcPct val="0"/>
                </a:spcAft>
              </a:pPr>
              <a:t>134</a:t>
            </a:fld>
            <a:endParaRPr lang="en-US">
              <a:solidFill>
                <a:srgbClr val="000000"/>
              </a:solidFill>
              <a:ea typeface="ＭＳ Ｐゴシック" pitchFamily="-72" charset="-128"/>
              <a:cs typeface="ＭＳ Ｐゴシック" pitchFamily="-72" charset="-128"/>
            </a:endParaRPr>
          </a:p>
        </p:txBody>
      </p:sp>
      <p:sp>
        <p:nvSpPr>
          <p:cNvPr id="2795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795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56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FD2C8DF-1E71-450E-9A17-8CC81B9B597A}" type="slidenum">
              <a:rPr lang="en-US">
                <a:solidFill>
                  <a:srgbClr val="000000"/>
                </a:solidFill>
                <a:latin typeface="Arial" pitchFamily="-72" charset="0"/>
                <a:ea typeface="ＭＳ Ｐゴシック" pitchFamily="-72" charset="-128"/>
                <a:cs typeface="ＭＳ Ｐゴシック" pitchFamily="-72" charset="-128"/>
              </a:rPr>
              <a:pPr fontAlgn="base">
                <a:spcBef>
                  <a:spcPct val="0"/>
                </a:spcBef>
                <a:spcAft>
                  <a:spcPct val="0"/>
                </a:spcAft>
              </a:pPr>
              <a:t>139</a:t>
            </a:fld>
            <a:endParaRPr lang="en-US">
              <a:solidFill>
                <a:srgbClr val="000000"/>
              </a:solidFill>
              <a:latin typeface="Arial" pitchFamily="-72" charset="0"/>
              <a:ea typeface="ＭＳ Ｐゴシック" pitchFamily="-72" charset="-128"/>
              <a:cs typeface="ＭＳ Ｐゴシック" pitchFamily="-72" charset="-128"/>
            </a:endParaRPr>
          </a:p>
        </p:txBody>
      </p:sp>
      <p:sp>
        <p:nvSpPr>
          <p:cNvPr id="2856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856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3409895F-71FC-478A-9B5A-70038A0BAF60}"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5FAE8474-F3E4-46C9-ADF1-A671E0561522}"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14B83B85-E7BF-485E-8FBC-59760DD3417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B5079BF1-77B8-4561-80D0-356D264BCBB2}"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E775282D-72CE-4BAD-9703-2D7EA088F601}"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1226D2AD-C859-4E4E-A431-4B5454ADCD16}"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92C1BDA0-02E0-4AF2-92E8-C87563AD7EA8}"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1463BB89-02E1-4CF6-B323-C76DF9A1A828}"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08DC93AA-4C20-49B5-8B52-F7269E5C6F1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5D1B40BE-5E1B-4C94-875A-0584D694B69F}"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DB3FA633-70FD-45E9-BB9B-1F4CD166548D}"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7"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8"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8060791F-7678-4205-9486-790775357C02}"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25963"/>
          </a:xfrm>
        </p:spPr>
        <p:txBody>
          <a:bodyPr/>
          <a:lstStyle/>
          <a:p>
            <a:pPr lvl="0"/>
            <a:endParaRPr lang="en-US" noProof="0" smtClean="0"/>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9FC6A731-619E-47C2-9301-28EB4CE238D8}"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hart Placeholder 2"/>
          <p:cNvSpPr>
            <a:spLocks noGrp="1"/>
          </p:cNvSpPr>
          <p:nvPr>
            <p:ph type="chart" idx="1"/>
          </p:nvPr>
        </p:nvSpPr>
        <p:spPr>
          <a:xfrm>
            <a:off x="457200" y="1600200"/>
            <a:ext cx="8229600" cy="4525963"/>
          </a:xfrm>
        </p:spPr>
        <p:txBody>
          <a:bodyPr/>
          <a:lstStyle/>
          <a:p>
            <a:pPr lvl="0"/>
            <a:endParaRPr lang="en-US" noProof="0" smtClean="0"/>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F16CE42A-4035-4562-8630-899870794DD0}"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7E292A24-D7BB-4978-A077-648295B2DB3B}"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FC2F184B-0D27-4479-BE08-CB44B4C633CC}"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4B5A8675-30CF-4E54-8337-211DB5469C49}"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198A0233-F076-4948-9C97-0C6D3EBF7CB8}"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33F3C228-BCB8-4B77-A529-334136609BAE}"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C03CD826-061E-49A6-BC12-1674DA1D57E5}"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94C24EFD-4294-4FFC-8BA6-EE0A37C4A38E}"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8B6BB040-2377-4335-98F7-8393C5742A2A}"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F1D26EB1-8CDA-407F-9FAE-F17771F9F1D3}"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4025D65C-F870-44DC-8303-F77BFE6C0CF7}"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C9C989C1-4E35-4D87-8E63-CBBA5002B4BA}"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7"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8"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4B2AEA5A-1E04-4D54-87C8-C283E1E17047}"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25963"/>
          </a:xfrm>
        </p:spPr>
        <p:txBody>
          <a:bodyPr/>
          <a:lstStyle/>
          <a:p>
            <a:pPr lvl="0"/>
            <a:endParaRPr lang="en-US" noProof="0" smtClean="0"/>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F01C41CC-36AC-41A3-A04B-2345734F85D7}"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hart Placeholder 2"/>
          <p:cNvSpPr>
            <a:spLocks noGrp="1"/>
          </p:cNvSpPr>
          <p:nvPr>
            <p:ph type="chart" idx="1"/>
          </p:nvPr>
        </p:nvSpPr>
        <p:spPr>
          <a:xfrm>
            <a:off x="457200" y="1600200"/>
            <a:ext cx="8229600" cy="4525963"/>
          </a:xfrm>
        </p:spPr>
        <p:txBody>
          <a:bodyPr/>
          <a:lstStyle/>
          <a:p>
            <a:pPr lvl="0"/>
            <a:endParaRPr lang="en-US" noProof="0" smtClean="0"/>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fontAlgn="auto">
              <a:spcBef>
                <a:spcPts val="0"/>
              </a:spcBef>
              <a:spcAft>
                <a:spcPts val="0"/>
              </a:spcAft>
              <a:defRPr/>
            </a:lvl1pPr>
          </a:lstStyle>
          <a:p>
            <a:pPr>
              <a:defRPr/>
            </a:pPr>
            <a:fld id="{7ABEBA9C-52C0-4FEA-B75E-2F0D60BDB8A7}"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A8FE0BA4-6740-49FC-A641-0CCDAA6F65FF}"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08BF6378-4083-42B3-93F9-06898AB88D54}"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AC36444A-98E2-4201-A844-92FB6AE8125E}"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79A4B091-06E9-4A47-A4D8-6EFDC9B0BB30}"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fontAlgn="auto">
              <a:spcBef>
                <a:spcPts val="0"/>
              </a:spcBef>
              <a:spcAft>
                <a:spcPts val="0"/>
              </a:spcAft>
              <a:defRPr/>
            </a:lvl1pPr>
          </a:lstStyle>
          <a:p>
            <a:pPr>
              <a:defRPr/>
            </a:pPr>
            <a:fld id="{5384F0EA-4AC3-42D4-8441-358C03B93793}"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fontAlgn="auto">
              <a:spcBef>
                <a:spcPts val="0"/>
              </a:spcBef>
              <a:spcAft>
                <a:spcPts val="0"/>
              </a:spcAft>
              <a:defRPr/>
            </a:lvl1pPr>
          </a:lstStyle>
          <a:p>
            <a:pPr>
              <a:defRPr/>
            </a:pPr>
            <a:fld id="{6FC9B6A6-473A-4E97-A1D7-5B9FF45D9E8B}"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fontAlgn="auto">
              <a:spcBef>
                <a:spcPts val="0"/>
              </a:spcBef>
              <a:spcAft>
                <a:spcPts val="0"/>
              </a:spcAft>
              <a:defRPr/>
            </a:lvl1pPr>
          </a:lstStyle>
          <a:p>
            <a:pPr>
              <a:defRPr/>
            </a:pPr>
            <a:fld id="{05D11602-A1DE-4FEE-8387-82C82598D4BB}"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E3D71795-D628-497D-9B89-0AFC5439D251}"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227E0734-4E4B-442D-B996-328C625974F0}"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5FEEFA2C-37E1-4E0E-A413-D90A74733EC9}"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6D8A2C07-E422-41CC-90B8-7ADA7C967BD3}"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1B1BF27B-5249-430F-91CF-56C0F1850281}"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7" name="Footer Placeholder 6"/>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8" name="Slide Number Placeholder 7"/>
          <p:cNvSpPr>
            <a:spLocks noGrp="1"/>
          </p:cNvSpPr>
          <p:nvPr>
            <p:ph type="sldNum" sz="quarter" idx="12"/>
          </p:nvPr>
        </p:nvSpPr>
        <p:spPr/>
        <p:txBody>
          <a:bodyPr/>
          <a:lstStyle>
            <a:lvl1pPr fontAlgn="auto">
              <a:spcBef>
                <a:spcPts val="0"/>
              </a:spcBef>
              <a:spcAft>
                <a:spcPts val="0"/>
              </a:spcAft>
              <a:defRPr/>
            </a:lvl1pPr>
          </a:lstStyle>
          <a:p>
            <a:pPr>
              <a:defRPr/>
            </a:pPr>
            <a:fld id="{CDF5B7F5-04AA-4DD4-817F-4BFC733C4D7D}"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A5D3399A-9BEC-4F52-9715-54E13A35AF3D}"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half" idx="3"/>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7" name="Footer Placeholder 6"/>
          <p:cNvSpPr>
            <a:spLocks noGrp="1"/>
          </p:cNvSpPr>
          <p:nvPr>
            <p:ph type="ftr" sz="quarter" idx="11"/>
          </p:nvPr>
        </p:nvSpPr>
        <p:spPr/>
        <p:txBody>
          <a:bodyPr/>
          <a:lstStyle>
            <a:lvl1pPr algn="l" fontAlgn="auto">
              <a:spcBef>
                <a:spcPts val="0"/>
              </a:spcBef>
              <a:spcAft>
                <a:spcPts val="0"/>
              </a:spcAft>
              <a:defRPr/>
            </a:lvl1pPr>
          </a:lstStyle>
          <a:p>
            <a:pPr>
              <a:defRPr/>
            </a:pPr>
            <a:endParaRPr lang="en-US"/>
          </a:p>
        </p:txBody>
      </p:sp>
      <p:sp>
        <p:nvSpPr>
          <p:cNvPr id="8" name="Slide Number Placeholder 7"/>
          <p:cNvSpPr>
            <a:spLocks noGrp="1"/>
          </p:cNvSpPr>
          <p:nvPr>
            <p:ph type="sldNum" sz="quarter" idx="12"/>
          </p:nvPr>
        </p:nvSpPr>
        <p:spPr/>
        <p:txBody>
          <a:bodyPr/>
          <a:lstStyle>
            <a:lvl1pPr fontAlgn="auto">
              <a:spcBef>
                <a:spcPts val="0"/>
              </a:spcBef>
              <a:spcAft>
                <a:spcPts val="0"/>
              </a:spcAft>
              <a:defRPr/>
            </a:lvl1pPr>
          </a:lstStyle>
          <a:p>
            <a:pPr>
              <a:defRPr/>
            </a:pPr>
            <a:fld id="{61E6C866-6D01-4259-BBBF-B5BE8FDE179D}"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28AD946E-D401-4C18-BCA7-6A6E529B2000}"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392BE51-B623-4E7C-9F5F-DC5F73EB45B9}"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D953FCF-4895-4E8F-9150-79C8CD9D960F}"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5F72593-6FC8-4D87-B4AC-03450F0B647C}" type="slidenum">
              <a:rPr lang="en-US"/>
              <a:pPr>
                <a:defRPr/>
              </a:pPr>
              <a:t>‹#›</a:t>
            </a:fld>
            <a:endParaRPr lang="en-US"/>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BBDB4CD-54AE-4A03-A221-4754A5D5050E}"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77622E1-6A37-4D65-A778-00DA9EA2A63C}" type="slidenum">
              <a:rPr lang="en-US"/>
              <a:pPr>
                <a:defRPr/>
              </a:pPr>
              <a:t>‹#›</a:t>
            </a:fld>
            <a:endParaRPr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F947B9E0-5E64-4499-854F-9D1429AD8101}"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BC62BD3-0F60-4898-AE30-B8D06F8BE980}" type="slidenum">
              <a:rPr lang="en-US"/>
              <a:pPr>
                <a:defRPr/>
              </a:pPr>
              <a:t>‹#›</a:t>
            </a:fld>
            <a:endParaRPr lang="en-US"/>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E296D6B7-A7CC-4D9D-A012-58669F4121D5}" type="datetimeFigureOut">
              <a:rPr lang="en-US"/>
              <a:pPr>
                <a:defRPr/>
              </a:pPr>
              <a:t>6/7/12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3FFA5C88-18EC-43DC-BC07-54F15E61D07D}" type="slidenum">
              <a:rPr lang="en-US"/>
              <a:pPr>
                <a:defRPr/>
              </a:pPr>
              <a:t>‹#›</a:t>
            </a:fld>
            <a:endParaRPr lang="en-US"/>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1181A386-6FD3-4C27-8753-0C9BCB65DAF6}" type="datetimeFigureOut">
              <a:rPr lang="en-US"/>
              <a:pPr>
                <a:defRPr/>
              </a:pPr>
              <a:t>6/7/12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9A72669-AD66-4BB0-A684-95985C7BAF40}" type="slidenum">
              <a:rPr lang="en-US"/>
              <a:pPr>
                <a:defRPr/>
              </a:pPr>
              <a:t>‹#›</a:t>
            </a:fld>
            <a:endParaRPr lang="en-US"/>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B2B7ED9-1338-4D8E-B6E3-1308BB52C41A}" type="datetimeFigureOut">
              <a:rPr lang="en-US"/>
              <a:pPr>
                <a:defRPr/>
              </a:pPr>
              <a:t>6/7/12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29434BC4-A099-4D56-A00A-ABD89D8EF873}" type="slidenum">
              <a:rPr lang="en-US"/>
              <a:pPr>
                <a:defRPr/>
              </a:pPr>
              <a:t>‹#›</a:t>
            </a:fld>
            <a:endParaRPr 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957B4FF-57EF-4441-8E49-5FA20157BD6C}"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F7D4AFAD-ACF5-4A85-BD04-E0A75E6696A1}" type="slidenum">
              <a:rPr lang="en-US"/>
              <a:pPr>
                <a:defRPr/>
              </a:pPr>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BBF7CB4-14BC-4937-8605-5C86251510A1}"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3284C2B-2EBB-4E63-ADB2-0A747960B469}" type="slidenum">
              <a:rPr lang="en-US"/>
              <a:pPr>
                <a:defRPr/>
              </a:pPr>
              <a:t>‹#›</a:t>
            </a:fld>
            <a:endParaRPr 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66A3FE7-7934-48DD-94A9-26CD88ECB7B2}"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76B8C1A-4B4D-46F4-A26B-A18FBC5F5C89}" type="slidenum">
              <a:rPr lang="en-US"/>
              <a:pPr>
                <a:defRPr/>
              </a:pPr>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C45F4585-630B-4A56-8E12-FE5824D1919D}"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5C13E39-3F74-47A3-8DF9-098289A6FCCF}" type="slidenum">
              <a:rPr lang="en-US"/>
              <a:pPr>
                <a:defRPr/>
              </a:pPr>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457200" y="1600200"/>
            <a:ext cx="4038600" cy="4525963"/>
          </a:xfrm>
        </p:spPr>
        <p:txBody>
          <a:bodyPr rtlCol="0">
            <a:normAutofit/>
          </a:bodyPr>
          <a:lstStyle/>
          <a:p>
            <a:pPr lvl="0"/>
            <a:endParaRPr lang="en-US" noProof="0"/>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885A936E-9F53-42FA-976C-78A197378494}" type="slidenum">
              <a:rPr lang="en-US"/>
              <a:pPr>
                <a:defRPr/>
              </a:pPr>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4A4CE2DC-1342-4D51-8430-6498F173BD02}" type="slidenum">
              <a:rPr lang="en-US"/>
              <a:pPr>
                <a:defRPr/>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4B38236D-2F4A-4E72-93D7-4618502084FD}" type="slidenum">
              <a:rPr lang="en-US"/>
              <a:pPr>
                <a:defRPr/>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B309080B-7ADF-4F60-A549-3B8AF197B4C6}" type="slidenum">
              <a:rPr lang="en-US"/>
              <a:pPr>
                <a:defRPr/>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5295238F-F3ED-471E-A0B4-7A2CC2F3A354}" type="slidenum">
              <a:rPr lang="en-US"/>
              <a:pPr>
                <a:defRPr/>
              </a:pPr>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fontAlgn="auto">
              <a:spcBef>
                <a:spcPts val="0"/>
              </a:spcBef>
              <a:spcAft>
                <a:spcPts val="0"/>
              </a:spcAft>
              <a:defRPr/>
            </a:lvl1pPr>
          </a:lstStyle>
          <a:p>
            <a:pPr>
              <a:defRPr/>
            </a:pPr>
            <a:fld id="{9DB55EE9-6C5C-4F91-957F-D49ACBA7DB8C}" type="slidenum">
              <a:rPr lang="en-US"/>
              <a:pPr>
                <a:defRPr/>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fontAlgn="auto">
              <a:spcBef>
                <a:spcPts val="0"/>
              </a:spcBef>
              <a:spcAft>
                <a:spcPts val="0"/>
              </a:spcAft>
              <a:defRPr/>
            </a:lvl1pPr>
          </a:lstStyle>
          <a:p>
            <a:pPr>
              <a:defRPr/>
            </a:pPr>
            <a:fld id="{40D7B16B-026C-43F2-B600-DEF068D46123}" type="slidenum">
              <a:rPr lang="en-US"/>
              <a:pPr>
                <a:defRPr/>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fontAlgn="auto">
              <a:spcBef>
                <a:spcPts val="0"/>
              </a:spcBef>
              <a:spcAft>
                <a:spcPts val="0"/>
              </a:spcAft>
              <a:defRPr/>
            </a:lvl1pPr>
          </a:lstStyle>
          <a:p>
            <a:pPr>
              <a:defRPr/>
            </a:pPr>
            <a:fld id="{5D0B47C2-969C-4124-9446-AAA2C22B3A26}" type="slidenum">
              <a:rPr lang="en-US"/>
              <a:pPr>
                <a:defRPr/>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F7AF1739-CE82-4BC9-9B1D-93FCA1B72FB5}" type="slidenum">
              <a:rPr lang="en-US"/>
              <a:pPr>
                <a:defRPr/>
              </a:pPr>
              <a:t>‹#›</a:t>
            </a:fld>
            <a:endParaRPr 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5B5608E4-EC56-4ED9-96EC-7AA169BEE603}" type="slidenum">
              <a:rPr lang="en-US"/>
              <a:pPr>
                <a:defRPr/>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C6BA5939-3876-49D1-B1E5-5A37FA5216D8}" type="slidenum">
              <a:rPr lang="en-US"/>
              <a:pPr>
                <a:defRPr/>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D43EF503-3022-44C3-9A38-76B26C48C17E}" type="slidenum">
              <a:rPr lang="en-US"/>
              <a:pPr>
                <a:defRPr/>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2E2C8190-314B-4616-921B-D3C7B34B2FC0}" type="slidenum">
              <a:rPr lang="en-US"/>
              <a:pPr>
                <a:defRPr/>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F097412D-E947-408A-91CF-E17CE3455A0C}" type="slidenum">
              <a:rPr lang="en-US"/>
              <a:pPr>
                <a:defRPr/>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7" name="Footer Placeholder 6"/>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8" name="Slide Number Placeholder 7"/>
          <p:cNvSpPr>
            <a:spLocks noGrp="1"/>
          </p:cNvSpPr>
          <p:nvPr>
            <p:ph type="sldNum" sz="quarter" idx="12"/>
          </p:nvPr>
        </p:nvSpPr>
        <p:spPr/>
        <p:txBody>
          <a:bodyPr/>
          <a:lstStyle>
            <a:lvl1pPr fontAlgn="auto">
              <a:spcBef>
                <a:spcPts val="0"/>
              </a:spcBef>
              <a:spcAft>
                <a:spcPts val="0"/>
              </a:spcAft>
              <a:defRPr/>
            </a:lvl1pPr>
          </a:lstStyle>
          <a:p>
            <a:pPr>
              <a:defRPr/>
            </a:pPr>
            <a:fld id="{0E8F8447-448A-48F2-8D43-6AD05BC77668}" type="slidenum">
              <a:rPr lang="en-US"/>
              <a:pPr>
                <a:defRPr/>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7" name="Footer Placeholder 6"/>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8" name="Slide Number Placeholder 7"/>
          <p:cNvSpPr>
            <a:spLocks noGrp="1"/>
          </p:cNvSpPr>
          <p:nvPr>
            <p:ph type="sldNum" sz="quarter" idx="12"/>
          </p:nvPr>
        </p:nvSpPr>
        <p:spPr/>
        <p:txBody>
          <a:bodyPr/>
          <a:lstStyle>
            <a:lvl1pPr fontAlgn="auto">
              <a:spcBef>
                <a:spcPts val="0"/>
              </a:spcBef>
              <a:spcAft>
                <a:spcPts val="0"/>
              </a:spcAft>
              <a:defRPr/>
            </a:lvl1pPr>
          </a:lstStyle>
          <a:p>
            <a:pPr>
              <a:defRPr/>
            </a:pPr>
            <a:fld id="{A171C62B-3EA9-49E7-8C98-15B405E46F2D}" type="slidenum">
              <a:rPr lang="en-US"/>
              <a:pPr>
                <a:defRPr/>
              </a:pPr>
              <a:t>‹#›</a:t>
            </a:fld>
            <a:endParaRPr lang="en-US"/>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2AA10A89-D230-4DDC-83B4-D1B806746785}"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F968C12-796D-465D-BF5E-512E81C6DDAA}" type="slidenum">
              <a:rPr lang="en-US"/>
              <a:pPr>
                <a:defRPr/>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6ED2E2D-6244-4E86-A005-2F64B0EF3E7E}"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C6CC462-BF49-421F-8638-24E5981D9494}" type="slidenum">
              <a:rPr lang="en-US"/>
              <a:pPr>
                <a:defRPr/>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EC5D6872-A802-424A-A3E9-95758BA00919}"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3C5D4D2-58C5-46F6-9C18-FB036846A060}" type="slidenum">
              <a:rPr lang="en-US"/>
              <a:pPr>
                <a:defRPr/>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4017686A-FACA-406C-B317-DCBB31DA53AD}"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93892F1-642D-46D8-8459-3F65A5101FB0}" type="slidenum">
              <a:rPr lang="en-US"/>
              <a:pPr>
                <a:defRPr/>
              </a:pPr>
              <a:t>‹#›</a:t>
            </a:fld>
            <a:endParaRPr lang="en-US"/>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EC4DEBAA-545F-4EC9-A777-CF43E2ACA51D}" type="datetimeFigureOut">
              <a:rPr lang="en-US"/>
              <a:pPr>
                <a:defRPr/>
              </a:pPr>
              <a:t>6/7/12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46D0544D-4D0A-4690-B746-3DD8421887D7}" type="slidenum">
              <a:rPr lang="en-US"/>
              <a:pPr>
                <a:defRPr/>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565103F-DA08-43E5-BFBF-710C92BE1C27}" type="datetimeFigureOut">
              <a:rPr lang="en-US"/>
              <a:pPr>
                <a:defRPr/>
              </a:pPr>
              <a:t>6/7/12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C5D16F9C-1D22-4B75-B525-DAD2907B892B}" type="slidenum">
              <a:rPr lang="en-US"/>
              <a:pPr>
                <a:defRPr/>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8ADCDCF-ECB8-451F-A792-BB7C7ACF14D8}" type="datetimeFigureOut">
              <a:rPr lang="en-US"/>
              <a:pPr>
                <a:defRPr/>
              </a:pPr>
              <a:t>6/7/12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296C6D8E-40CD-4D0B-B9DF-984FA2373BF2}" type="slidenum">
              <a:rPr lang="en-US"/>
              <a:pPr>
                <a:defRPr/>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D43A878-A6AE-4186-A848-D15A9669399F}"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84BBDA1-5FD6-47D0-9F1B-AB9D0A33EC53}" type="slidenum">
              <a:rPr lang="en-US"/>
              <a:pPr>
                <a:defRPr/>
              </a:pPr>
              <a:t>‹#›</a:t>
            </a:fld>
            <a:endParaRPr lang="en-US"/>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EA3C90C-4DA0-4A12-ACFC-70259F4DED87}"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1F972A8-55AF-48C7-BAE1-B10D407F083A}" type="slidenum">
              <a:rPr lang="en-US"/>
              <a:pPr>
                <a:defRPr/>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788331F-12E8-446A-90F1-B2772A9F4ADE}"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9A75BD3-5764-4C69-8B98-78D025A8664A}" type="slidenum">
              <a:rPr lang="en-US"/>
              <a:pPr>
                <a:defRPr/>
              </a:pPr>
              <a:t>‹#›</a:t>
            </a:fld>
            <a:endParaRPr lang="en-US"/>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EDB948A-893C-4699-8F57-F9BB0B83A07C}"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883A15E-5F9F-4BD0-A17A-AB0DC4C8054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5.xml"/><Relationship Id="rId12" Type="http://schemas.openxmlformats.org/officeDocument/2006/relationships/slideLayout" Target="../slideLayouts/slideLayout26.xml"/><Relationship Id="rId13" Type="http://schemas.openxmlformats.org/officeDocument/2006/relationships/slideLayout" Target="../slideLayouts/slideLayout27.xml"/><Relationship Id="rId14" Type="http://schemas.openxmlformats.org/officeDocument/2006/relationships/slideLayout" Target="../slideLayouts/slideLayout28.xml"/><Relationship Id="rId15" Type="http://schemas.openxmlformats.org/officeDocument/2006/relationships/theme" Target="../theme/theme2.xml"/><Relationship Id="rId1" Type="http://schemas.openxmlformats.org/officeDocument/2006/relationships/slideLayout" Target="../slideLayouts/slideLayout15.xml"/><Relationship Id="rId2" Type="http://schemas.openxmlformats.org/officeDocument/2006/relationships/slideLayout" Target="../slideLayouts/slideLayout16.xml"/><Relationship Id="rId3" Type="http://schemas.openxmlformats.org/officeDocument/2006/relationships/slideLayout" Target="../slideLayouts/slideLayout17.xml"/><Relationship Id="rId4" Type="http://schemas.openxmlformats.org/officeDocument/2006/relationships/slideLayout" Target="../slideLayouts/slideLayout18.xml"/><Relationship Id="rId5" Type="http://schemas.openxmlformats.org/officeDocument/2006/relationships/slideLayout" Target="../slideLayouts/slideLayout19.xml"/><Relationship Id="rId6" Type="http://schemas.openxmlformats.org/officeDocument/2006/relationships/slideLayout" Target="../slideLayouts/slideLayout20.xml"/><Relationship Id="rId7" Type="http://schemas.openxmlformats.org/officeDocument/2006/relationships/slideLayout" Target="../slideLayouts/slideLayout21.xml"/><Relationship Id="rId8" Type="http://schemas.openxmlformats.org/officeDocument/2006/relationships/slideLayout" Target="../slideLayouts/slideLayout22.xml"/><Relationship Id="rId9" Type="http://schemas.openxmlformats.org/officeDocument/2006/relationships/slideLayout" Target="../slideLayouts/slideLayout23.xml"/><Relationship Id="rId10"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9.xml"/><Relationship Id="rId12" Type="http://schemas.openxmlformats.org/officeDocument/2006/relationships/slideLayout" Target="../slideLayouts/slideLayout40.xml"/><Relationship Id="rId13" Type="http://schemas.openxmlformats.org/officeDocument/2006/relationships/slideLayout" Target="../slideLayouts/slideLayout41.xml"/><Relationship Id="rId14" Type="http://schemas.openxmlformats.org/officeDocument/2006/relationships/slideLayout" Target="../slideLayouts/slideLayout42.xml"/><Relationship Id="rId15" Type="http://schemas.openxmlformats.org/officeDocument/2006/relationships/slideLayout" Target="../slideLayouts/slideLayout43.xml"/><Relationship Id="rId16" Type="http://schemas.openxmlformats.org/officeDocument/2006/relationships/theme" Target="../theme/theme3.xml"/><Relationship Id="rId1" Type="http://schemas.openxmlformats.org/officeDocument/2006/relationships/slideLayout" Target="../slideLayouts/slideLayout29.xml"/><Relationship Id="rId2" Type="http://schemas.openxmlformats.org/officeDocument/2006/relationships/slideLayout" Target="../slideLayouts/slideLayout30.xml"/><Relationship Id="rId3" Type="http://schemas.openxmlformats.org/officeDocument/2006/relationships/slideLayout" Target="../slideLayouts/slideLayout31.xml"/><Relationship Id="rId4" Type="http://schemas.openxmlformats.org/officeDocument/2006/relationships/slideLayout" Target="../slideLayouts/slideLayout32.xml"/><Relationship Id="rId5" Type="http://schemas.openxmlformats.org/officeDocument/2006/relationships/slideLayout" Target="../slideLayouts/slideLayout33.xml"/><Relationship Id="rId6" Type="http://schemas.openxmlformats.org/officeDocument/2006/relationships/slideLayout" Target="../slideLayouts/slideLayout34.xml"/><Relationship Id="rId7" Type="http://schemas.openxmlformats.org/officeDocument/2006/relationships/slideLayout" Target="../slideLayouts/slideLayout35.xml"/><Relationship Id="rId8" Type="http://schemas.openxmlformats.org/officeDocument/2006/relationships/slideLayout" Target="../slideLayouts/slideLayout36.xml"/><Relationship Id="rId9" Type="http://schemas.openxmlformats.org/officeDocument/2006/relationships/slideLayout" Target="../slideLayouts/slideLayout37.xml"/><Relationship Id="rId10"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54.xml"/><Relationship Id="rId12" Type="http://schemas.openxmlformats.org/officeDocument/2006/relationships/slideLayout" Target="../slideLayouts/slideLayout55.xml"/><Relationship Id="rId13" Type="http://schemas.openxmlformats.org/officeDocument/2006/relationships/theme" Target="../theme/theme4.xml"/><Relationship Id="rId1" Type="http://schemas.openxmlformats.org/officeDocument/2006/relationships/slideLayout" Target="../slideLayouts/slideLayout44.xml"/><Relationship Id="rId2" Type="http://schemas.openxmlformats.org/officeDocument/2006/relationships/slideLayout" Target="../slideLayouts/slideLayout45.xml"/><Relationship Id="rId3" Type="http://schemas.openxmlformats.org/officeDocument/2006/relationships/slideLayout" Target="../slideLayouts/slideLayout46.xml"/><Relationship Id="rId4" Type="http://schemas.openxmlformats.org/officeDocument/2006/relationships/slideLayout" Target="../slideLayouts/slideLayout47.xml"/><Relationship Id="rId5" Type="http://schemas.openxmlformats.org/officeDocument/2006/relationships/slideLayout" Target="../slideLayouts/slideLayout48.xml"/><Relationship Id="rId6" Type="http://schemas.openxmlformats.org/officeDocument/2006/relationships/slideLayout" Target="../slideLayouts/slideLayout49.xml"/><Relationship Id="rId7" Type="http://schemas.openxmlformats.org/officeDocument/2006/relationships/slideLayout" Target="../slideLayouts/slideLayout50.xml"/><Relationship Id="rId8" Type="http://schemas.openxmlformats.org/officeDocument/2006/relationships/slideLayout" Target="../slideLayouts/slideLayout51.xml"/><Relationship Id="rId9" Type="http://schemas.openxmlformats.org/officeDocument/2006/relationships/slideLayout" Target="../slideLayouts/slideLayout52.xml"/><Relationship Id="rId10"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66.xml"/><Relationship Id="rId12" Type="http://schemas.openxmlformats.org/officeDocument/2006/relationships/slideLayout" Target="../slideLayouts/slideLayout67.xml"/><Relationship Id="rId13" Type="http://schemas.openxmlformats.org/officeDocument/2006/relationships/slideLayout" Target="../slideLayouts/slideLayout68.xml"/><Relationship Id="rId14" Type="http://schemas.openxmlformats.org/officeDocument/2006/relationships/slideLayout" Target="../slideLayouts/slideLayout69.xml"/><Relationship Id="rId15" Type="http://schemas.openxmlformats.org/officeDocument/2006/relationships/slideLayout" Target="../slideLayouts/slideLayout70.xml"/><Relationship Id="rId16" Type="http://schemas.openxmlformats.org/officeDocument/2006/relationships/theme" Target="../theme/theme5.xml"/><Relationship Id="rId1" Type="http://schemas.openxmlformats.org/officeDocument/2006/relationships/slideLayout" Target="../slideLayouts/slideLayout56.xml"/><Relationship Id="rId2" Type="http://schemas.openxmlformats.org/officeDocument/2006/relationships/slideLayout" Target="../slideLayouts/slideLayout57.xml"/><Relationship Id="rId3" Type="http://schemas.openxmlformats.org/officeDocument/2006/relationships/slideLayout" Target="../slideLayouts/slideLayout58.xml"/><Relationship Id="rId4" Type="http://schemas.openxmlformats.org/officeDocument/2006/relationships/slideLayout" Target="../slideLayouts/slideLayout59.xml"/><Relationship Id="rId5" Type="http://schemas.openxmlformats.org/officeDocument/2006/relationships/slideLayout" Target="../slideLayouts/slideLayout60.xml"/><Relationship Id="rId6" Type="http://schemas.openxmlformats.org/officeDocument/2006/relationships/slideLayout" Target="../slideLayouts/slideLayout61.xml"/><Relationship Id="rId7" Type="http://schemas.openxmlformats.org/officeDocument/2006/relationships/slideLayout" Target="../slideLayouts/slideLayout62.xml"/><Relationship Id="rId8" Type="http://schemas.openxmlformats.org/officeDocument/2006/relationships/slideLayout" Target="../slideLayouts/slideLayout63.xml"/><Relationship Id="rId9" Type="http://schemas.openxmlformats.org/officeDocument/2006/relationships/slideLayout" Target="../slideLayouts/slideLayout64.xml"/><Relationship Id="rId10" Type="http://schemas.openxmlformats.org/officeDocument/2006/relationships/slideLayout" Target="../slideLayouts/slideLayout65.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81.xml"/><Relationship Id="rId12" Type="http://schemas.openxmlformats.org/officeDocument/2006/relationships/theme" Target="../theme/theme6.xml"/><Relationship Id="rId1" Type="http://schemas.openxmlformats.org/officeDocument/2006/relationships/slideLayout" Target="../slideLayouts/slideLayout71.xml"/><Relationship Id="rId2" Type="http://schemas.openxmlformats.org/officeDocument/2006/relationships/slideLayout" Target="../slideLayouts/slideLayout72.xml"/><Relationship Id="rId3" Type="http://schemas.openxmlformats.org/officeDocument/2006/relationships/slideLayout" Target="../slideLayouts/slideLayout73.xml"/><Relationship Id="rId4" Type="http://schemas.openxmlformats.org/officeDocument/2006/relationships/slideLayout" Target="../slideLayouts/slideLayout74.xml"/><Relationship Id="rId5" Type="http://schemas.openxmlformats.org/officeDocument/2006/relationships/slideLayout" Target="../slideLayouts/slideLayout75.xml"/><Relationship Id="rId6" Type="http://schemas.openxmlformats.org/officeDocument/2006/relationships/slideLayout" Target="../slideLayouts/slideLayout76.xml"/><Relationship Id="rId7" Type="http://schemas.openxmlformats.org/officeDocument/2006/relationships/slideLayout" Target="../slideLayouts/slideLayout77.xml"/><Relationship Id="rId8" Type="http://schemas.openxmlformats.org/officeDocument/2006/relationships/slideLayout" Target="../slideLayouts/slideLayout78.xml"/><Relationship Id="rId9" Type="http://schemas.openxmlformats.org/officeDocument/2006/relationships/slideLayout" Target="../slideLayouts/slideLayout79.xml"/><Relationship Id="rId10"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defRPr>
            </a:lvl1pPr>
          </a:lstStyle>
          <a:p>
            <a:pPr>
              <a:defRPr/>
            </a:pPr>
            <a:fld id="{0296071C-CF4C-43D0-A937-99EE2C24A8F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Lst>
  <p:txStyles>
    <p:titleStyle>
      <a:lvl1pPr algn="ctr" rtl="0" eaLnBrk="0" fontAlgn="base" hangingPunct="0">
        <a:spcBef>
          <a:spcPct val="0"/>
        </a:spcBef>
        <a:spcAft>
          <a:spcPct val="0"/>
        </a:spcAft>
        <a:defRPr sz="4400">
          <a:solidFill>
            <a:schemeClr val="tx2"/>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72" charset="-128"/>
          <a:cs typeface="ＭＳ Ｐゴシック" pitchFamily="-72"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72" charset="-128"/>
          <a:cs typeface="ＭＳ Ｐゴシック" pitchFamily="-72"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72" charset="-128"/>
          <a:cs typeface="ＭＳ Ｐゴシック" pitchFamily="-72"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72" charset="-128"/>
          <a:cs typeface="ＭＳ Ｐゴシック" pitchFamily="-72" charset="-128"/>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638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defRPr>
            </a:lvl1pPr>
          </a:lstStyle>
          <a:p>
            <a:pPr>
              <a:defRPr/>
            </a:pPr>
            <a:fld id="{C26F43E4-0503-4E7A-A36A-42E5E73DF76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 id="2147483843" r:id="rId13"/>
    <p:sldLayoutId id="2147483844" r:id="rId14"/>
  </p:sldLayoutIdLst>
  <p:txStyles>
    <p:titleStyle>
      <a:lvl1pPr algn="ctr" rtl="0" eaLnBrk="0" fontAlgn="base" hangingPunct="0">
        <a:spcBef>
          <a:spcPct val="0"/>
        </a:spcBef>
        <a:spcAft>
          <a:spcPct val="0"/>
        </a:spcAft>
        <a:defRPr sz="4400">
          <a:solidFill>
            <a:schemeClr val="tx2"/>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72" charset="-128"/>
          <a:cs typeface="ＭＳ Ｐゴシック" pitchFamily="-72"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72" charset="-128"/>
          <a:cs typeface="ＭＳ Ｐゴシック" pitchFamily="-72"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72" charset="-128"/>
          <a:cs typeface="ＭＳ Ｐゴシック" pitchFamily="-72"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72" charset="-128"/>
          <a:cs typeface="ＭＳ Ｐゴシック" pitchFamily="-72" charset="-128"/>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174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l">
              <a:defRPr sz="1400" b="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r">
              <a:defRPr sz="1400" b="0">
                <a:solidFill>
                  <a:srgbClr val="000000"/>
                </a:solidFill>
                <a:latin typeface="+mn-lt"/>
              </a:defRPr>
            </a:lvl1pPr>
          </a:lstStyle>
          <a:p>
            <a:pPr>
              <a:defRPr/>
            </a:pPr>
            <a:fld id="{76A74F63-61B0-4A9B-A2DF-2C93B4486A7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Lst>
  <p:txStyles>
    <p:titleStyle>
      <a:lvl1pPr algn="ctr" rtl="0" eaLnBrk="0" fontAlgn="base" hangingPunct="0">
        <a:spcBef>
          <a:spcPct val="0"/>
        </a:spcBef>
        <a:spcAft>
          <a:spcPct val="0"/>
        </a:spcAft>
        <a:defRPr sz="4400">
          <a:solidFill>
            <a:schemeClr val="tx2"/>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72"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72"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4813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813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prstClr val="black">
                    <a:tint val="75000"/>
                  </a:prstClr>
                </a:solidFill>
                <a:latin typeface="+mn-lt"/>
              </a:defRPr>
            </a:lvl1pPr>
          </a:lstStyle>
          <a:p>
            <a:pPr>
              <a:defRPr/>
            </a:pPr>
            <a:fld id="{AFEF794C-CA5A-4B68-97A4-8F791539B40C}" type="datetimeFigureOut">
              <a:rPr lang="en-US"/>
              <a:pPr>
                <a:defRPr/>
              </a:pPr>
              <a:t>6/7/12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defRPr>
            </a:lvl1pPr>
          </a:lstStyle>
          <a:p>
            <a:pPr>
              <a:defRPr/>
            </a:pPr>
            <a:fld id="{E3CDDD22-47BC-465D-884C-775FC0C021D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05" r:id="rId1"/>
    <p:sldLayoutId id="2147483804" r:id="rId2"/>
    <p:sldLayoutId id="2147483803" r:id="rId3"/>
    <p:sldLayoutId id="2147483802" r:id="rId4"/>
    <p:sldLayoutId id="2147483801" r:id="rId5"/>
    <p:sldLayoutId id="2147483800" r:id="rId6"/>
    <p:sldLayoutId id="2147483799" r:id="rId7"/>
    <p:sldLayoutId id="2147483798" r:id="rId8"/>
    <p:sldLayoutId id="2147483797" r:id="rId9"/>
    <p:sldLayoutId id="2147483796" r:id="rId10"/>
    <p:sldLayoutId id="2147483795" r:id="rId11"/>
    <p:sldLayoutId id="2147483860" r:id="rId12"/>
  </p:sldLayoutIdLst>
  <p:txStyles>
    <p:titleStyle>
      <a:lvl1pPr algn="ctr" rtl="0" fontAlgn="base">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fontAlgn="base">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fontAlgn="base">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14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defRPr>
            </a:lvl1pPr>
          </a:lstStyle>
          <a:p>
            <a:pPr>
              <a:defRPr/>
            </a:pPr>
            <a:fld id="{052DFB1D-67CE-4312-9A35-991DAD6AB826}"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Lst>
  <p:txStyles>
    <p:titleStyle>
      <a:lvl1pPr algn="ctr" rtl="0" eaLnBrk="0" fontAlgn="base" hangingPunct="0">
        <a:spcBef>
          <a:spcPct val="0"/>
        </a:spcBef>
        <a:spcAft>
          <a:spcPct val="0"/>
        </a:spcAft>
        <a:defRPr sz="4400">
          <a:solidFill>
            <a:schemeClr val="tx2"/>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72"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72"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778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78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prstClr val="black">
                    <a:tint val="75000"/>
                  </a:prstClr>
                </a:solidFill>
                <a:latin typeface="+mn-lt"/>
              </a:defRPr>
            </a:lvl1pPr>
          </a:lstStyle>
          <a:p>
            <a:pPr>
              <a:defRPr/>
            </a:pPr>
            <a:fld id="{64DB87E0-7E35-4D2A-AAD5-9182AF98745B}" type="datetimeFigureOut">
              <a:rPr lang="en-US"/>
              <a:pPr>
                <a:defRPr/>
              </a:pPr>
              <a:t>6/7/12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defRPr>
            </a:lvl1pPr>
          </a:lstStyle>
          <a:p>
            <a:pPr>
              <a:defRPr/>
            </a:pPr>
            <a:fld id="{312B9F60-FDDB-4A67-AFAD-74763B0C9921}"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16" r:id="rId1"/>
    <p:sldLayoutId id="2147483815" r:id="rId2"/>
    <p:sldLayoutId id="2147483814" r:id="rId3"/>
    <p:sldLayoutId id="2147483813" r:id="rId4"/>
    <p:sldLayoutId id="2147483812" r:id="rId5"/>
    <p:sldLayoutId id="2147483811" r:id="rId6"/>
    <p:sldLayoutId id="2147483810" r:id="rId7"/>
    <p:sldLayoutId id="2147483809" r:id="rId8"/>
    <p:sldLayoutId id="2147483808" r:id="rId9"/>
    <p:sldLayoutId id="2147483807" r:id="rId10"/>
    <p:sldLayoutId id="2147483806" r:id="rId11"/>
  </p:sldLayoutIdLst>
  <p:txStyles>
    <p:titleStyle>
      <a:lvl1pPr algn="ctr" rtl="0" fontAlgn="base">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fontAlgn="base">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fontAlgn="base">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www.youtube.com/watch?v=MrwBtWK39S0" TargetMode="External"/><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 Id="rId3"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eg"/><Relationship Id="rId5" Type="http://schemas.openxmlformats.org/officeDocument/2006/relationships/image" Target="../media/image13.jpeg"/><Relationship Id="rId1" Type="http://schemas.openxmlformats.org/officeDocument/2006/relationships/slideLayout" Target="../slideLayouts/slideLayout34.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jaMAVAqef7I" TargetMode="External"/><Relationship Id="rId4" Type="http://schemas.openxmlformats.org/officeDocument/2006/relationships/image" Target="../media/image15.png"/><Relationship Id="rId5" Type="http://schemas.openxmlformats.org/officeDocument/2006/relationships/hyperlink" Target="http://www.youtube.com/watch?v=yRNxiPVZ69Q" TargetMode="External"/><Relationship Id="rId1" Type="http://schemas.openxmlformats.org/officeDocument/2006/relationships/slideLayout" Target="../slideLayouts/slideLayout35.xml"/><Relationship Id="rId2"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1" Type="http://schemas.openxmlformats.org/officeDocument/2006/relationships/slideLayout" Target="../slideLayouts/slideLayout50.xml"/><Relationship Id="rId2" Type="http://schemas.openxmlformats.org/officeDocument/2006/relationships/image" Target="../media/image1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image" Target="../media/image1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jpeg"/><Relationship Id="rId5" Type="http://schemas.openxmlformats.org/officeDocument/2006/relationships/image" Target="../media/image25.jpe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6.jpe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 Id="rId3"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 Id="rId3" Type="http://schemas.openxmlformats.org/officeDocument/2006/relationships/image" Target="../media/image3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hyperlink" Target="http://www.youtube.com/watch?v=cD5drFz_Skc" TargetMode="External"/><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jpeg"/><Relationship Id="rId3" Type="http://schemas.openxmlformats.org/officeDocument/2006/relationships/image" Target="../media/image3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png"/><Relationship Id="rId5" Type="http://schemas.openxmlformats.org/officeDocument/2006/relationships/hyperlink" Target="https://vimeo.com/19381883" TargetMode="External"/><Relationship Id="rId1" Type="http://schemas.openxmlformats.org/officeDocument/2006/relationships/slideLayout" Target="../slideLayouts/slideLayout7.xml"/><Relationship Id="rId2" Type="http://schemas.openxmlformats.org/officeDocument/2006/relationships/image" Target="../media/image3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9.png"/><Relationship Id="rId3" Type="http://schemas.openxmlformats.org/officeDocument/2006/relationships/image" Target="../media/image4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 Id="rId3" Type="http://schemas.openxmlformats.org/officeDocument/2006/relationships/image" Target="../media/image4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1.png"/><Relationship Id="rId3" Type="http://schemas.openxmlformats.org/officeDocument/2006/relationships/image" Target="../media/image4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jpeg"/><Relationship Id="rId3" Type="http://schemas.openxmlformats.org/officeDocument/2006/relationships/image" Target="../media/image4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 Id="rId3" Type="http://schemas.openxmlformats.org/officeDocument/2006/relationships/image" Target="../media/image4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 Id="rId3" Type="http://schemas.openxmlformats.org/officeDocument/2006/relationships/image" Target="../media/image47.png"/></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4" Type="http://schemas.openxmlformats.org/officeDocument/2006/relationships/image" Target="../media/image50.png"/><Relationship Id="rId1" Type="http://schemas.openxmlformats.org/officeDocument/2006/relationships/slideLayout" Target="../slideLayouts/slideLayout7.xml"/><Relationship Id="rId2" Type="http://schemas.openxmlformats.org/officeDocument/2006/relationships/image" Target="../media/image4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6.xml"/><Relationship Id="rId3"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4" Type="http://schemas.openxmlformats.org/officeDocument/2006/relationships/image" Target="../media/image53.pn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5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5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56.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png"/><Relationship Id="rId3" Type="http://schemas.openxmlformats.org/officeDocument/2006/relationships/image" Target="../media/image5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61.png"/></Relationships>
</file>

<file path=ppt/slides/_rels/slide42.xml.rels><?xml version="1.0" encoding="UTF-8" standalone="yes"?>
<Relationships xmlns="http://schemas.openxmlformats.org/package/2006/relationships"><Relationship Id="rId3" Type="http://schemas.openxmlformats.org/officeDocument/2006/relationships/image" Target="../media/image61.png"/><Relationship Id="rId4" Type="http://schemas.openxmlformats.org/officeDocument/2006/relationships/image" Target="../media/image62.jpeg"/><Relationship Id="rId5" Type="http://schemas.openxmlformats.org/officeDocument/2006/relationships/image" Target="../media/image63.jpe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4" Type="http://schemas.openxmlformats.org/officeDocument/2006/relationships/image" Target="../media/image62.jpe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4" Type="http://schemas.openxmlformats.org/officeDocument/2006/relationships/image" Target="../media/image62.jpeg"/><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45.xml.rels><?xml version="1.0" encoding="UTF-8" standalone="yes"?>
<Relationships xmlns="http://schemas.openxmlformats.org/package/2006/relationships"><Relationship Id="rId3" Type="http://schemas.openxmlformats.org/officeDocument/2006/relationships/image" Target="../media/image65.png"/><Relationship Id="rId4" Type="http://schemas.openxmlformats.org/officeDocument/2006/relationships/hyperlink" Target="http://www.youtube.com/watch?v=SaGj1rJdPKo" TargetMode="External"/><Relationship Id="rId1" Type="http://schemas.openxmlformats.org/officeDocument/2006/relationships/slideLayout" Target="../slideLayouts/slideLayout7.xml"/><Relationship Id="rId2" Type="http://schemas.openxmlformats.org/officeDocument/2006/relationships/image" Target="../media/image6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6.png"/><Relationship Id="rId3" Type="http://schemas.openxmlformats.org/officeDocument/2006/relationships/image" Target="../media/image6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68.png"/></Relationships>
</file>

<file path=ppt/slides/_rels/slide48.xml.rels><?xml version="1.0" encoding="UTF-8" standalone="yes"?>
<Relationships xmlns="http://schemas.openxmlformats.org/package/2006/relationships"><Relationship Id="rId3" Type="http://schemas.openxmlformats.org/officeDocument/2006/relationships/image" Target="../media/image69.png"/><Relationship Id="rId4" Type="http://schemas.openxmlformats.org/officeDocument/2006/relationships/image" Target="../media/image70.pn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1.png"/></Relationships>
</file>

<file path=ppt/slides/_rels/slide50.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hyperlink" Target="http://www.youtube.com/watch?v=lJhFROhBvvQ" TargetMode="External"/><Relationship Id="rId1" Type="http://schemas.openxmlformats.org/officeDocument/2006/relationships/slideLayout" Target="../slideLayouts/slideLayout2.xml"/><Relationship Id="rId2" Type="http://schemas.openxmlformats.org/officeDocument/2006/relationships/image" Target="../media/image72.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4.png"/><Relationship Id="rId3" Type="http://schemas.openxmlformats.org/officeDocument/2006/relationships/image" Target="../media/image7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7.png"/><Relationship Id="rId3" Type="http://schemas.openxmlformats.org/officeDocument/2006/relationships/image" Target="../media/image78.png"/></Relationships>
</file>

<file path=ppt/slides/_rels/slide55.xml.rels><?xml version="1.0" encoding="UTF-8" standalone="yes"?>
<Relationships xmlns="http://schemas.openxmlformats.org/package/2006/relationships"><Relationship Id="rId3" Type="http://schemas.openxmlformats.org/officeDocument/2006/relationships/image" Target="../media/image79.jpeg"/><Relationship Id="rId4" Type="http://schemas.openxmlformats.org/officeDocument/2006/relationships/image" Target="../media/image80.jpeg"/><Relationship Id="rId5" Type="http://schemas.openxmlformats.org/officeDocument/2006/relationships/image" Target="../media/image81.jpe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2.png"/><Relationship Id="rId3" Type="http://schemas.openxmlformats.org/officeDocument/2006/relationships/hyperlink" Target="http://www.youtube.com/watch?v=3z8P9vufl_E"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3.png"/><Relationship Id="rId3" Type="http://schemas.openxmlformats.org/officeDocument/2006/relationships/image" Target="../media/image84.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5.jpeg"/></Relationships>
</file>

<file path=ppt/slides/_rels/slide59.xml.rels><?xml version="1.0" encoding="UTF-8" standalone="yes"?>
<Relationships xmlns="http://schemas.openxmlformats.org/package/2006/relationships"><Relationship Id="rId3" Type="http://schemas.openxmlformats.org/officeDocument/2006/relationships/image" Target="../media/image86.jpeg"/><Relationship Id="rId4" Type="http://schemas.openxmlformats.org/officeDocument/2006/relationships/image" Target="../media/image87.pn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60.xml.rels><?xml version="1.0" encoding="UTF-8" standalone="yes"?>
<Relationships xmlns="http://schemas.openxmlformats.org/package/2006/relationships"><Relationship Id="rId3" Type="http://schemas.openxmlformats.org/officeDocument/2006/relationships/image" Target="../media/image88.jpeg"/><Relationship Id="rId4" Type="http://schemas.openxmlformats.org/officeDocument/2006/relationships/image" Target="../media/image89.jpeg"/><Relationship Id="rId5" Type="http://schemas.openxmlformats.org/officeDocument/2006/relationships/image" Target="../media/image90.jpeg"/><Relationship Id="rId6" Type="http://schemas.openxmlformats.org/officeDocument/2006/relationships/image" Target="../media/image91.jpeg"/><Relationship Id="rId7" Type="http://schemas.openxmlformats.org/officeDocument/2006/relationships/image" Target="../media/image92.jpeg"/><Relationship Id="rId8" Type="http://schemas.openxmlformats.org/officeDocument/2006/relationships/image" Target="../media/image93.jpeg"/><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61.xml.rels><?xml version="1.0" encoding="UTF-8" standalone="yes"?>
<Relationships xmlns="http://schemas.openxmlformats.org/package/2006/relationships"><Relationship Id="rId3" Type="http://schemas.openxmlformats.org/officeDocument/2006/relationships/image" Target="../media/image94.png"/><Relationship Id="rId4" Type="http://schemas.openxmlformats.org/officeDocument/2006/relationships/image" Target="../media/image95.png"/><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96.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96.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97.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8.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9.png"/><Relationship Id="rId3" Type="http://schemas.openxmlformats.org/officeDocument/2006/relationships/image" Target="../media/image100.jpe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1.jpeg"/></Relationships>
</file>

<file path=ppt/slides/_rels/slide68.xml.rels><?xml version="1.0" encoding="UTF-8" standalone="yes"?>
<Relationships xmlns="http://schemas.openxmlformats.org/package/2006/relationships"><Relationship Id="rId3" Type="http://schemas.openxmlformats.org/officeDocument/2006/relationships/image" Target="../media/image102.png"/><Relationship Id="rId4" Type="http://schemas.openxmlformats.org/officeDocument/2006/relationships/image" Target="../media/image103.png"/><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 Id="rId3" Type="http://schemas.openxmlformats.org/officeDocument/2006/relationships/image" Target="../media/image104.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105.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6.png"/><Relationship Id="rId3" Type="http://schemas.openxmlformats.org/officeDocument/2006/relationships/image" Target="../media/image107.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6.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6.png"/></Relationships>
</file>

<file path=ppt/slides/_rels/slide74.xml.rels><?xml version="1.0" encoding="UTF-8" standalone="yes"?>
<Relationships xmlns="http://schemas.openxmlformats.org/package/2006/relationships"><Relationship Id="rId3" Type="http://schemas.openxmlformats.org/officeDocument/2006/relationships/image" Target="../media/image109.png"/><Relationship Id="rId4" Type="http://schemas.openxmlformats.org/officeDocument/2006/relationships/image" Target="../media/image110.png"/><Relationship Id="rId5" Type="http://schemas.openxmlformats.org/officeDocument/2006/relationships/image" Target="../media/image111.png"/><Relationship Id="rId1" Type="http://schemas.openxmlformats.org/officeDocument/2006/relationships/slideLayout" Target="../slideLayouts/slideLayout7.xml"/><Relationship Id="rId2" Type="http://schemas.openxmlformats.org/officeDocument/2006/relationships/image" Target="../media/image108.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2.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3.png"/><Relationship Id="rId3" Type="http://schemas.openxmlformats.org/officeDocument/2006/relationships/image" Target="../media/image114.jpe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115.jpeg"/></Relationships>
</file>

<file path=ppt/slides/_rels/slide78.xml.rels><?xml version="1.0" encoding="UTF-8" standalone="yes"?>
<Relationships xmlns="http://schemas.openxmlformats.org/package/2006/relationships"><Relationship Id="rId3" Type="http://schemas.openxmlformats.org/officeDocument/2006/relationships/image" Target="../media/image116.png"/><Relationship Id="rId4" Type="http://schemas.openxmlformats.org/officeDocument/2006/relationships/image" Target="../media/image117.png"/><Relationship Id="rId1" Type="http://schemas.openxmlformats.org/officeDocument/2006/relationships/slideLayout" Target="../slideLayouts/slideLayout7.xml"/><Relationship Id="rId2" Type="http://schemas.openxmlformats.org/officeDocument/2006/relationships/notesSlide" Target="../notesSlides/notesSlide2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7.xml"/><Relationship Id="rId3" Type="http://schemas.openxmlformats.org/officeDocument/2006/relationships/image" Target="../media/image118.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9.png"/><Relationship Id="rId3" Type="http://schemas.openxmlformats.org/officeDocument/2006/relationships/image" Target="../media/image120.png"/></Relationships>
</file>

<file path=ppt/slides/_rels/slide81.xml.rels><?xml version="1.0" encoding="UTF-8" standalone="yes"?>
<Relationships xmlns="http://schemas.openxmlformats.org/package/2006/relationships"><Relationship Id="rId3" Type="http://schemas.openxmlformats.org/officeDocument/2006/relationships/image" Target="../media/image121.jpeg"/><Relationship Id="rId4" Type="http://schemas.openxmlformats.org/officeDocument/2006/relationships/image" Target="../media/image122.jpeg"/><Relationship Id="rId1" Type="http://schemas.openxmlformats.org/officeDocument/2006/relationships/slideLayout" Target="../slideLayouts/slideLayout7.xml"/><Relationship Id="rId2" Type="http://schemas.openxmlformats.org/officeDocument/2006/relationships/image" Target="../media/image119.png"/></Relationships>
</file>

<file path=ppt/slides/_rels/slide82.xml.rels><?xml version="1.0" encoding="UTF-8" standalone="yes"?>
<Relationships xmlns="http://schemas.openxmlformats.org/package/2006/relationships"><Relationship Id="rId3" Type="http://schemas.openxmlformats.org/officeDocument/2006/relationships/image" Target="../media/image124.png"/><Relationship Id="rId4" Type="http://schemas.openxmlformats.org/officeDocument/2006/relationships/image" Target="../media/image125.png"/><Relationship Id="rId5" Type="http://schemas.openxmlformats.org/officeDocument/2006/relationships/image" Target="../media/image126.png"/><Relationship Id="rId1" Type="http://schemas.openxmlformats.org/officeDocument/2006/relationships/slideLayout" Target="../slideLayouts/slideLayout7.xml"/><Relationship Id="rId2" Type="http://schemas.openxmlformats.org/officeDocument/2006/relationships/image" Target="../media/image123.png"/></Relationships>
</file>

<file path=ppt/slides/_rels/slide83.xml.rels><?xml version="1.0" encoding="UTF-8" standalone="yes"?>
<Relationships xmlns="http://schemas.openxmlformats.org/package/2006/relationships"><Relationship Id="rId3" Type="http://schemas.openxmlformats.org/officeDocument/2006/relationships/image" Target="../media/image127.png"/><Relationship Id="rId4" Type="http://schemas.openxmlformats.org/officeDocument/2006/relationships/image" Target="../media/image128.jpeg"/><Relationship Id="rId5" Type="http://schemas.openxmlformats.org/officeDocument/2006/relationships/image" Target="../media/image129.jpeg"/><Relationship Id="rId6" Type="http://schemas.openxmlformats.org/officeDocument/2006/relationships/image" Target="../media/image130.jpeg"/><Relationship Id="rId1" Type="http://schemas.openxmlformats.org/officeDocument/2006/relationships/slideLayout" Target="../slideLayouts/slideLayout7.xml"/><Relationship Id="rId2" Type="http://schemas.openxmlformats.org/officeDocument/2006/relationships/notesSlide" Target="../notesSlides/notesSlide28.xml"/></Relationships>
</file>

<file path=ppt/slides/_rels/slide84.xml.rels><?xml version="1.0" encoding="UTF-8" standalone="yes"?>
<Relationships xmlns="http://schemas.openxmlformats.org/package/2006/relationships"><Relationship Id="rId3" Type="http://schemas.openxmlformats.org/officeDocument/2006/relationships/image" Target="../media/image127.png"/><Relationship Id="rId4" Type="http://schemas.openxmlformats.org/officeDocument/2006/relationships/image" Target="../media/image128.jpeg"/><Relationship Id="rId5" Type="http://schemas.openxmlformats.org/officeDocument/2006/relationships/image" Target="../media/image131.jpeg"/><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_rels/slide85.xml.rels><?xml version="1.0" encoding="UTF-8" standalone="yes"?>
<Relationships xmlns="http://schemas.openxmlformats.org/package/2006/relationships"><Relationship Id="rId3" Type="http://schemas.openxmlformats.org/officeDocument/2006/relationships/image" Target="../media/image133.png"/><Relationship Id="rId4" Type="http://schemas.openxmlformats.org/officeDocument/2006/relationships/image" Target="../media/image134.jpeg"/><Relationship Id="rId1" Type="http://schemas.openxmlformats.org/officeDocument/2006/relationships/slideLayout" Target="../slideLayouts/slideLayout7.xml"/><Relationship Id="rId2" Type="http://schemas.openxmlformats.org/officeDocument/2006/relationships/image" Target="../media/image132.png"/></Relationships>
</file>

<file path=ppt/slides/_rels/slide86.xml.rels><?xml version="1.0" encoding="UTF-8" standalone="yes"?>
<Relationships xmlns="http://schemas.openxmlformats.org/package/2006/relationships"><Relationship Id="rId3" Type="http://schemas.openxmlformats.org/officeDocument/2006/relationships/image" Target="../media/image136.png"/><Relationship Id="rId4" Type="http://schemas.openxmlformats.org/officeDocument/2006/relationships/image" Target="../media/image137.png"/><Relationship Id="rId1" Type="http://schemas.openxmlformats.org/officeDocument/2006/relationships/slideLayout" Target="../slideLayouts/slideLayout7.xml"/><Relationship Id="rId2" Type="http://schemas.openxmlformats.org/officeDocument/2006/relationships/image" Target="../media/image135.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8.png"/><Relationship Id="rId3" Type="http://schemas.openxmlformats.org/officeDocument/2006/relationships/image" Target="../media/image38.jpeg"/></Relationships>
</file>

<file path=ppt/slides/_rels/slide88.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39.jpeg"/><Relationship Id="rId1" Type="http://schemas.openxmlformats.org/officeDocument/2006/relationships/slideLayout" Target="../slideLayouts/slideLayout7.xml"/><Relationship Id="rId2" Type="http://schemas.openxmlformats.org/officeDocument/2006/relationships/notesSlide" Target="../notesSlides/notesSlide30.xml"/></Relationships>
</file>

<file path=ppt/slides/_rels/slide89.xml.rels><?xml version="1.0" encoding="UTF-8" standalone="yes"?>
<Relationships xmlns="http://schemas.openxmlformats.org/package/2006/relationships"><Relationship Id="rId3" Type="http://schemas.openxmlformats.org/officeDocument/2006/relationships/image" Target="../media/image140.jpeg"/><Relationship Id="rId4" Type="http://schemas.openxmlformats.org/officeDocument/2006/relationships/image" Target="../media/image141.png"/><Relationship Id="rId5" Type="http://schemas.openxmlformats.org/officeDocument/2006/relationships/image" Target="../media/image142.png"/><Relationship Id="rId1" Type="http://schemas.openxmlformats.org/officeDocument/2006/relationships/slideLayout" Target="../slideLayouts/slideLayout7.xml"/><Relationship Id="rId2" Type="http://schemas.openxmlformats.org/officeDocument/2006/relationships/notesSlide" Target="../notesSlides/notesSlide31.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3.jpeg"/></Relationships>
</file>

<file path=ppt/slides/_rels/slide91.xml.rels><?xml version="1.0" encoding="UTF-8" standalone="yes"?>
<Relationships xmlns="http://schemas.openxmlformats.org/package/2006/relationships"><Relationship Id="rId3" Type="http://schemas.openxmlformats.org/officeDocument/2006/relationships/image" Target="../media/image145.png"/><Relationship Id="rId4" Type="http://schemas.openxmlformats.org/officeDocument/2006/relationships/image" Target="../media/image146.png"/><Relationship Id="rId5" Type="http://schemas.openxmlformats.org/officeDocument/2006/relationships/image" Target="../media/image147.png"/><Relationship Id="rId1" Type="http://schemas.openxmlformats.org/officeDocument/2006/relationships/slideLayout" Target="../slideLayouts/slideLayout7.xml"/><Relationship Id="rId2" Type="http://schemas.openxmlformats.org/officeDocument/2006/relationships/image" Target="../media/image144.png"/></Relationships>
</file>

<file path=ppt/slides/_rels/slide92.xml.rels><?xml version="1.0" encoding="UTF-8" standalone="yes"?>
<Relationships xmlns="http://schemas.openxmlformats.org/package/2006/relationships"><Relationship Id="rId3" Type="http://schemas.openxmlformats.org/officeDocument/2006/relationships/image" Target="../media/image148.png"/><Relationship Id="rId4" Type="http://schemas.openxmlformats.org/officeDocument/2006/relationships/image" Target="../media/image149.jpeg"/><Relationship Id="rId5" Type="http://schemas.openxmlformats.org/officeDocument/2006/relationships/image" Target="../media/image150.jpeg"/><Relationship Id="rId1" Type="http://schemas.openxmlformats.org/officeDocument/2006/relationships/slideLayout" Target="../slideLayouts/slideLayout7.xml"/><Relationship Id="rId2" Type="http://schemas.openxmlformats.org/officeDocument/2006/relationships/image" Target="../media/image138.png"/></Relationships>
</file>

<file path=ppt/slides/_rels/slide93.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51.jpeg"/><Relationship Id="rId5" Type="http://schemas.openxmlformats.org/officeDocument/2006/relationships/image" Target="../media/image152.png"/><Relationship Id="rId6" Type="http://schemas.openxmlformats.org/officeDocument/2006/relationships/image" Target="../media/image71.png"/><Relationship Id="rId1" Type="http://schemas.openxmlformats.org/officeDocument/2006/relationships/slideLayout" Target="../slideLayouts/slideLayout7.xml"/><Relationship Id="rId2" Type="http://schemas.openxmlformats.org/officeDocument/2006/relationships/notesSlide" Target="../notesSlides/notesSlide3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8.png"/><Relationship Id="rId3" Type="http://schemas.openxmlformats.org/officeDocument/2006/relationships/image" Target="../media/image153.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8.png"/><Relationship Id="rId3" Type="http://schemas.openxmlformats.org/officeDocument/2006/relationships/image" Target="../media/image153.png"/></Relationships>
</file>

<file path=ppt/slides/_rels/slide96.xml.rels><?xml version="1.0" encoding="UTF-8" standalone="yes"?>
<Relationships xmlns="http://schemas.openxmlformats.org/package/2006/relationships"><Relationship Id="rId3" Type="http://schemas.openxmlformats.org/officeDocument/2006/relationships/image" Target="../media/image154.jpeg"/><Relationship Id="rId4" Type="http://schemas.openxmlformats.org/officeDocument/2006/relationships/image" Target="../media/image155.png"/><Relationship Id="rId5" Type="http://schemas.openxmlformats.org/officeDocument/2006/relationships/image" Target="../media/image156.png"/><Relationship Id="rId1" Type="http://schemas.openxmlformats.org/officeDocument/2006/relationships/slideLayout" Target="../slideLayouts/slideLayout7.xml"/><Relationship Id="rId2" Type="http://schemas.openxmlformats.org/officeDocument/2006/relationships/notesSlide" Target="../notesSlides/notesSlide3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4.xml"/><Relationship Id="rId3" Type="http://schemas.openxmlformats.org/officeDocument/2006/relationships/image" Target="../media/image154.jpeg"/></Relationships>
</file>

<file path=ppt/slides/_rels/slide98.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51.jpeg"/><Relationship Id="rId1" Type="http://schemas.openxmlformats.org/officeDocument/2006/relationships/slideLayout" Target="../slideLayouts/slideLayout7.xml"/><Relationship Id="rId2" Type="http://schemas.openxmlformats.org/officeDocument/2006/relationships/notesSlide" Target="../notesSlides/notesSlide35.xml"/></Relationships>
</file>

<file path=ppt/slides/_rels/slide99.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57.jpeg"/><Relationship Id="rId1" Type="http://schemas.openxmlformats.org/officeDocument/2006/relationships/slideLayout" Target="../slideLayouts/slideLayout7.xml"/><Relationship Id="rId2" Type="http://schemas.openxmlformats.org/officeDocument/2006/relationships/notesSlide" Target="../notesSlides/notesSlide36.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8.png"/><Relationship Id="rId3" Type="http://schemas.openxmlformats.org/officeDocument/2006/relationships/image" Target="../media/image158.pn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159.jpeg"/></Relationships>
</file>

<file path=ppt/slides/_rels/slide102.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60.jpeg"/><Relationship Id="rId1" Type="http://schemas.openxmlformats.org/officeDocument/2006/relationships/slideLayout" Target="../slideLayouts/slideLayout7.xml"/><Relationship Id="rId2" Type="http://schemas.openxmlformats.org/officeDocument/2006/relationships/notesSlide" Target="../notesSlides/notesSlide38.xml"/></Relationships>
</file>

<file path=ppt/slides/_rels/slide103.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61.jpeg"/><Relationship Id="rId5" Type="http://schemas.openxmlformats.org/officeDocument/2006/relationships/image" Target="../media/image162.jpeg"/><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104.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63.jpeg"/><Relationship Id="rId1" Type="http://schemas.openxmlformats.org/officeDocument/2006/relationships/slideLayout" Target="../slideLayouts/slideLayout7.xml"/><Relationship Id="rId2" Type="http://schemas.openxmlformats.org/officeDocument/2006/relationships/notesSlide" Target="../notesSlides/notesSlide40.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image" Target="../media/image164.jpe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2.xml"/><Relationship Id="rId3" Type="http://schemas.openxmlformats.org/officeDocument/2006/relationships/image" Target="../media/image165.jpe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6.png"/></Relationships>
</file>

<file path=ppt/slides/_rels/slide108.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67.jpeg"/><Relationship Id="rId5" Type="http://schemas.openxmlformats.org/officeDocument/2006/relationships/image" Target="../media/image168.jpeg"/><Relationship Id="rId6" Type="http://schemas.openxmlformats.org/officeDocument/2006/relationships/image" Target="../media/image169.jpeg"/><Relationship Id="rId1" Type="http://schemas.openxmlformats.org/officeDocument/2006/relationships/slideLayout" Target="../slideLayouts/slideLayout7.xml"/><Relationship Id="rId2" Type="http://schemas.openxmlformats.org/officeDocument/2006/relationships/notesSlide" Target="../notesSlides/notesSlide43.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4.xml"/><Relationship Id="rId3" Type="http://schemas.openxmlformats.org/officeDocument/2006/relationships/image" Target="../media/image170.jpeg"/></Relationships>
</file>

<file path=ppt/slides/_rels/slide110.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71.jpeg"/><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111.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72.jpeg"/><Relationship Id="rId5" Type="http://schemas.openxmlformats.org/officeDocument/2006/relationships/image" Target="../media/image173.jpeg"/><Relationship Id="rId1" Type="http://schemas.openxmlformats.org/officeDocument/2006/relationships/slideLayout" Target="../slideLayouts/slideLayout7.xml"/><Relationship Id="rId2" Type="http://schemas.openxmlformats.org/officeDocument/2006/relationships/notesSlide" Target="../notesSlides/notesSlide46.xml"/></Relationships>
</file>

<file path=ppt/slides/_rels/slide112.xml.rels><?xml version="1.0" encoding="UTF-8" standalone="yes"?>
<Relationships xmlns="http://schemas.openxmlformats.org/package/2006/relationships"><Relationship Id="rId3" Type="http://schemas.openxmlformats.org/officeDocument/2006/relationships/image" Target="../media/image174.jpeg"/><Relationship Id="rId4" Type="http://schemas.openxmlformats.org/officeDocument/2006/relationships/image" Target="../media/image175.jpeg"/><Relationship Id="rId1" Type="http://schemas.openxmlformats.org/officeDocument/2006/relationships/slideLayout" Target="../slideLayouts/slideLayout2.xml"/><Relationship Id="rId2" Type="http://schemas.openxmlformats.org/officeDocument/2006/relationships/notesSlide" Target="../notesSlides/notesSlide47.xml"/></Relationships>
</file>

<file path=ppt/slides/_rels/slide113.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75.jpeg"/><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eg"/></Relationships>
</file>

<file path=ppt/slides/_rels/slide115.xml.rels><?xml version="1.0" encoding="UTF-8" standalone="yes"?>
<Relationships xmlns="http://schemas.openxmlformats.org/package/2006/relationships"><Relationship Id="rId3" Type="http://schemas.openxmlformats.org/officeDocument/2006/relationships/image" Target="../media/image176.png"/><Relationship Id="rId4" Type="http://schemas.openxmlformats.org/officeDocument/2006/relationships/image" Target="../media/image177.png"/><Relationship Id="rId1" Type="http://schemas.openxmlformats.org/officeDocument/2006/relationships/slideLayout" Target="../slideLayouts/slideLayout7.xml"/><Relationship Id="rId2" Type="http://schemas.openxmlformats.org/officeDocument/2006/relationships/image" Target="../media/image138.png"/></Relationships>
</file>

<file path=ppt/slides/_rels/slide116.xml.rels><?xml version="1.0" encoding="UTF-8" standalone="yes"?>
<Relationships xmlns="http://schemas.openxmlformats.org/package/2006/relationships"><Relationship Id="rId3" Type="http://schemas.openxmlformats.org/officeDocument/2006/relationships/image" Target="../media/image31.jpeg"/><Relationship Id="rId4" Type="http://schemas.openxmlformats.org/officeDocument/2006/relationships/image" Target="../media/image179.jpeg"/><Relationship Id="rId5" Type="http://schemas.openxmlformats.org/officeDocument/2006/relationships/image" Target="../media/image180.jpeg"/><Relationship Id="rId1" Type="http://schemas.openxmlformats.org/officeDocument/2006/relationships/slideLayout" Target="../slideLayouts/slideLayout7.xml"/><Relationship Id="rId2" Type="http://schemas.openxmlformats.org/officeDocument/2006/relationships/image" Target="../media/image178.jpe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1.png"/><Relationship Id="rId3" Type="http://schemas.openxmlformats.org/officeDocument/2006/relationships/image" Target="../media/image182.jpeg"/></Relationships>
</file>

<file path=ppt/slides/_rels/slide118.xml.rels><?xml version="1.0" encoding="UTF-8" standalone="yes"?>
<Relationships xmlns="http://schemas.openxmlformats.org/package/2006/relationships"><Relationship Id="rId3" Type="http://schemas.openxmlformats.org/officeDocument/2006/relationships/image" Target="../media/image138.png"/><Relationship Id="rId4" Type="http://schemas.openxmlformats.org/officeDocument/2006/relationships/image" Target="../media/image152.png"/><Relationship Id="rId1" Type="http://schemas.openxmlformats.org/officeDocument/2006/relationships/slideLayout" Target="../slideLayouts/slideLayout7.xml"/><Relationship Id="rId2" Type="http://schemas.openxmlformats.org/officeDocument/2006/relationships/notesSlide" Target="../notesSlides/notesSlide49.xml"/></Relationships>
</file>

<file path=ppt/slides/_rels/slide119.xml.rels><?xml version="1.0" encoding="UTF-8" standalone="yes"?>
<Relationships xmlns="http://schemas.openxmlformats.org/package/2006/relationships"><Relationship Id="rId3" Type="http://schemas.openxmlformats.org/officeDocument/2006/relationships/image" Target="../media/image183.png"/><Relationship Id="rId4" Type="http://schemas.openxmlformats.org/officeDocument/2006/relationships/image" Target="../media/image184.png"/><Relationship Id="rId1" Type="http://schemas.openxmlformats.org/officeDocument/2006/relationships/slideLayout" Target="../slideLayouts/slideLayout7.xml"/><Relationship Id="rId2" Type="http://schemas.openxmlformats.org/officeDocument/2006/relationships/image" Target="../media/image138.png"/></Relationships>
</file>

<file path=ppt/slides/_rels/slide120.xml.rels><?xml version="1.0" encoding="UTF-8" standalone="yes"?>
<Relationships xmlns="http://schemas.openxmlformats.org/package/2006/relationships"><Relationship Id="rId3" Type="http://schemas.openxmlformats.org/officeDocument/2006/relationships/image" Target="../media/image185.png"/><Relationship Id="rId4" Type="http://schemas.openxmlformats.org/officeDocument/2006/relationships/image" Target="../media/image186.jpeg"/><Relationship Id="rId1" Type="http://schemas.openxmlformats.org/officeDocument/2006/relationships/slideLayout" Target="../slideLayouts/slideLayout7.xml"/><Relationship Id="rId2" Type="http://schemas.openxmlformats.org/officeDocument/2006/relationships/image" Target="../media/image138.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8.png"/><Relationship Id="rId3" Type="http://schemas.openxmlformats.org/officeDocument/2006/relationships/image" Target="../media/image187.jpeg"/></Relationships>
</file>

<file path=ppt/slides/_rels/slide122.xml.rels><?xml version="1.0" encoding="UTF-8" standalone="yes"?>
<Relationships xmlns="http://schemas.openxmlformats.org/package/2006/relationships"><Relationship Id="rId3" Type="http://schemas.openxmlformats.org/officeDocument/2006/relationships/image" Target="../media/image188.png"/><Relationship Id="rId4" Type="http://schemas.openxmlformats.org/officeDocument/2006/relationships/image" Target="../media/image189.png"/><Relationship Id="rId1" Type="http://schemas.openxmlformats.org/officeDocument/2006/relationships/slideLayout" Target="../slideLayouts/slideLayout7.xml"/><Relationship Id="rId2" Type="http://schemas.openxmlformats.org/officeDocument/2006/relationships/image" Target="../media/image138.png"/></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8.png"/><Relationship Id="rId3" Type="http://schemas.openxmlformats.org/officeDocument/2006/relationships/image" Target="../media/image190.png"/></Relationships>
</file>

<file path=ppt/slides/_rels/slide124.xml.rels><?xml version="1.0" encoding="UTF-8" standalone="yes"?>
<Relationships xmlns="http://schemas.openxmlformats.org/package/2006/relationships"><Relationship Id="rId3" Type="http://schemas.openxmlformats.org/officeDocument/2006/relationships/image" Target="../media/image191.jpeg"/><Relationship Id="rId4" Type="http://schemas.openxmlformats.org/officeDocument/2006/relationships/image" Target="../media/image192.png"/><Relationship Id="rId1" Type="http://schemas.openxmlformats.org/officeDocument/2006/relationships/slideLayout" Target="../slideLayouts/slideLayout7.xml"/><Relationship Id="rId2" Type="http://schemas.openxmlformats.org/officeDocument/2006/relationships/notesSlide" Target="../notesSlides/notesSlide50.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3.png"/><Relationship Id="rId3" Type="http://schemas.openxmlformats.org/officeDocument/2006/relationships/image" Target="../media/image194.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5.png"/><Relationship Id="rId3" Type="http://schemas.openxmlformats.org/officeDocument/2006/relationships/image" Target="../media/image196.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7.png"/></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7.png"/></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7.png"/></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62.xml"/><Relationship Id="rId2" Type="http://schemas.openxmlformats.org/officeDocument/2006/relationships/image" Target="../media/image197.png"/><Relationship Id="rId3" Type="http://schemas.openxmlformats.org/officeDocument/2006/relationships/image" Target="../media/image198.png"/></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62.xml"/><Relationship Id="rId2" Type="http://schemas.openxmlformats.org/officeDocument/2006/relationships/image" Target="../media/image197.png"/><Relationship Id="rId3" Type="http://schemas.openxmlformats.org/officeDocument/2006/relationships/image" Target="../media/image199.png"/></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7.png"/><Relationship Id="rId3" Type="http://schemas.openxmlformats.org/officeDocument/2006/relationships/image" Target="../media/image200.png"/></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2.xml"/><Relationship Id="rId2" Type="http://schemas.openxmlformats.org/officeDocument/2006/relationships/image" Target="../media/image197.png"/><Relationship Id="rId3" Type="http://schemas.openxmlformats.org/officeDocument/2006/relationships/image" Target="../media/image201.jpeg"/></Relationships>
</file>

<file path=ppt/slides/_rels/slide134.xml.rels><?xml version="1.0" encoding="UTF-8" standalone="yes"?>
<Relationships xmlns="http://schemas.openxmlformats.org/package/2006/relationships"><Relationship Id="rId3" Type="http://schemas.openxmlformats.org/officeDocument/2006/relationships/image" Target="../media/image202.jpeg"/><Relationship Id="rId4" Type="http://schemas.openxmlformats.org/officeDocument/2006/relationships/image" Target="../media/image203.jpeg"/><Relationship Id="rId1" Type="http://schemas.openxmlformats.org/officeDocument/2006/relationships/slideLayout" Target="../slideLayouts/slideLayout62.xml"/><Relationship Id="rId2" Type="http://schemas.openxmlformats.org/officeDocument/2006/relationships/notesSlide" Target="../notesSlides/notesSlide51.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62.xml"/><Relationship Id="rId2" Type="http://schemas.openxmlformats.org/officeDocument/2006/relationships/image" Target="../media/image204.png"/><Relationship Id="rId3" Type="http://schemas.openxmlformats.org/officeDocument/2006/relationships/image" Target="../media/image205.png"/></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62.xml"/><Relationship Id="rId2" Type="http://schemas.openxmlformats.org/officeDocument/2006/relationships/image" Target="../media/image206.png"/><Relationship Id="rId3" Type="http://schemas.openxmlformats.org/officeDocument/2006/relationships/image" Target="../media/image207.png"/></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57.xml"/><Relationship Id="rId2" Type="http://schemas.openxmlformats.org/officeDocument/2006/relationships/image" Target="../media/image206.png"/></Relationships>
</file>

<file path=ppt/slides/_rels/slide138.xml.rels><?xml version="1.0" encoding="UTF-8" standalone="yes"?>
<Relationships xmlns="http://schemas.openxmlformats.org/package/2006/relationships"><Relationship Id="rId3" Type="http://schemas.openxmlformats.org/officeDocument/2006/relationships/image" Target="../media/image209.jpeg"/><Relationship Id="rId4" Type="http://schemas.openxmlformats.org/officeDocument/2006/relationships/image" Target="../media/image210.jpeg"/><Relationship Id="rId5" Type="http://schemas.openxmlformats.org/officeDocument/2006/relationships/image" Target="../media/image211.png"/><Relationship Id="rId1" Type="http://schemas.openxmlformats.org/officeDocument/2006/relationships/slideLayout" Target="../slideLayouts/slideLayout77.xml"/><Relationship Id="rId2" Type="http://schemas.openxmlformats.org/officeDocument/2006/relationships/image" Target="../media/image208.jpe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212.png"/></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3.jpeg"/><Relationship Id="rId3" Type="http://schemas.openxmlformats.org/officeDocument/2006/relationships/hyperlink" Target="http://www.youtube.com/watch?v=jXgnpuKoWhU" TargetMode="Externa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3.jpe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3.jpeg"/><Relationship Id="rId3" Type="http://schemas.openxmlformats.org/officeDocument/2006/relationships/image" Target="../media/image214.jpe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eg"/></Relationships>
</file>

<file path=ppt/slides/_rels/slide14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5.png"/></Relationships>
</file>

<file path=ppt/slides/_rels/slide146.xml.rels><?xml version="1.0" encoding="UTF-8" standalone="yes"?>
<Relationships xmlns="http://schemas.openxmlformats.org/package/2006/relationships"><Relationship Id="rId3" Type="http://schemas.openxmlformats.org/officeDocument/2006/relationships/image" Target="../media/image216.jpeg"/><Relationship Id="rId4" Type="http://schemas.openxmlformats.org/officeDocument/2006/relationships/hyperlink" Target="http://innesm.posterous.com/do-you-get-it-now-prime-minister" TargetMode="External"/><Relationship Id="rId1" Type="http://schemas.openxmlformats.org/officeDocument/2006/relationships/slideLayout" Target="../slideLayouts/slideLayout7.xml"/><Relationship Id="rId2" Type="http://schemas.openxmlformats.org/officeDocument/2006/relationships/image" Target="../media/image215.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5.png"/><Relationship Id="rId3" Type="http://schemas.openxmlformats.org/officeDocument/2006/relationships/image" Target="../media/image217.jpe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extLst>
          </a:blip>
          <a:srcRect/>
          <a:stretch>
            <a:fillRect/>
          </a:stretch>
        </p:blipFill>
        <p:spPr bwMode="auto">
          <a:xfrm>
            <a:off x="3505200" y="0"/>
            <a:ext cx="5753100" cy="2857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ext uri="{AF507438-7753-43E0-B8FC-AC1667EBCBE1}"/>
          </a:extLst>
        </p:spPr>
      </p:pic>
      <p:pic>
        <p:nvPicPr>
          <p:cNvPr id="91138" name="Picture 2"/>
          <p:cNvPicPr>
            <a:picLocks noChangeAspect="1" noChangeArrowheads="1"/>
          </p:cNvPicPr>
          <p:nvPr/>
        </p:nvPicPr>
        <p:blipFill>
          <a:blip r:embed="rId3"/>
          <a:srcRect/>
          <a:stretch>
            <a:fillRect/>
          </a:stretch>
        </p:blipFill>
        <p:spPr bwMode="auto">
          <a:xfrm>
            <a:off x="0" y="0"/>
            <a:ext cx="5143500" cy="6858000"/>
          </a:xfrm>
          <a:prstGeom prst="rect">
            <a:avLst/>
          </a:prstGeom>
          <a:noFill/>
          <a:ln w="9525">
            <a:noFill/>
            <a:miter lim="800000"/>
            <a:headEnd/>
            <a:tailEnd/>
          </a:ln>
        </p:spPr>
      </p:pic>
      <p:pic>
        <p:nvPicPr>
          <p:cNvPr id="21507" name="Picture 3"/>
          <p:cNvPicPr>
            <a:picLocks noChangeAspect="1" noChangeArrowheads="1"/>
          </p:cNvPicPr>
          <p:nvPr/>
        </p:nvPicPr>
        <p:blipFill>
          <a:blip r:embed="rId4">
            <a:extLst>
              <a:ext uri="{28A0092B-C50C-407E-A947-70E740481C1C}"/>
            </a:extLst>
          </a:blip>
          <a:srcRect/>
          <a:stretch>
            <a:fillRect/>
          </a:stretch>
        </p:blipFill>
        <p:spPr bwMode="auto">
          <a:xfrm>
            <a:off x="4646456" y="3348373"/>
            <a:ext cx="4524375" cy="2914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ext uri="{AF507438-7753-43E0-B8FC-AC1667EBCBE1}"/>
          </a:extLst>
        </p:spPr>
      </p:pic>
      <p:sp>
        <p:nvSpPr>
          <p:cNvPr id="2" name="Rectangle 1"/>
          <p:cNvSpPr/>
          <p:nvPr/>
        </p:nvSpPr>
        <p:spPr>
          <a:xfrm>
            <a:off x="838200" y="533400"/>
            <a:ext cx="4305300"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Master Sargent</a:t>
            </a:r>
          </a:p>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Kathleen Johnson</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3" name="TextBox 2"/>
          <p:cNvSpPr txBox="1">
            <a:spLocks noChangeArrowheads="1"/>
          </p:cNvSpPr>
          <p:nvPr/>
        </p:nvSpPr>
        <p:spPr bwMode="auto">
          <a:xfrm>
            <a:off x="685800" y="5800725"/>
            <a:ext cx="725488" cy="457200"/>
          </a:xfrm>
          <a:prstGeom prst="rect">
            <a:avLst/>
          </a:prstGeom>
          <a:noFill/>
          <a:ln w="9525">
            <a:noFill/>
            <a:miter lim="800000"/>
            <a:headEnd/>
            <a:tailEnd/>
          </a:ln>
        </p:spPr>
        <p:txBody>
          <a:bodyPr wrap="none">
            <a:prstTxWarp prst="textNoShape">
              <a:avLst/>
            </a:prstTxWarp>
            <a:spAutoFit/>
          </a:bodyPr>
          <a:lstStyle/>
          <a:p>
            <a:r>
              <a:rPr lang="en-US" sz="2400" b="1">
                <a:ea typeface="ＭＳ Ｐゴシック" pitchFamily="-72" charset="-128"/>
                <a:cs typeface="ＭＳ Ｐゴシック" pitchFamily="-72" charset="-128"/>
                <a:hlinkClick r:id="rId5"/>
              </a:rPr>
              <a:t>Fox</a:t>
            </a:r>
            <a:endParaRPr lang="en-US" sz="2400" b="1">
              <a:ea typeface="ＭＳ Ｐゴシック" pitchFamily="-72" charset="-128"/>
              <a:cs typeface="ＭＳ Ｐゴシック" pitchFamily="-7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srcRect l="19410" t="11175" r="22025" b="7936"/>
          <a:stretch/>
        </p:blipFill>
        <p:spPr bwMode="auto">
          <a:xfrm>
            <a:off x="803275" y="457200"/>
            <a:ext cx="7620000" cy="59166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2"/>
          <a:srcRect l="9691" t="6362" r="12784" b="5786"/>
          <a:stretch/>
        </p:blipFill>
        <p:spPr bwMode="auto">
          <a:xfrm>
            <a:off x="1077913" y="239713"/>
            <a:ext cx="6948487" cy="6299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027" name="Picture 3"/>
          <p:cNvPicPr>
            <a:picLocks noChangeAspect="1" noChangeArrowheads="1"/>
          </p:cNvPicPr>
          <p:nvPr/>
        </p:nvPicPr>
        <p:blipFill rotWithShape="1">
          <a:blip r:embed="rId3"/>
          <a:srcRect l="7695" t="8641" r="11250" b="14845"/>
          <a:stretch/>
        </p:blipFill>
        <p:spPr bwMode="auto">
          <a:xfrm>
            <a:off x="300038" y="233363"/>
            <a:ext cx="8412162" cy="63515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71675" y="0"/>
            <a:ext cx="5200650" cy="6858000"/>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rotWithShape="1">
          <a:blip r:embed="rId3"/>
          <a:srcRect r="8852" b="14504"/>
          <a:stretch/>
        </p:blipFill>
        <p:spPr>
          <a:xfrm>
            <a:off x="1878013" y="0"/>
            <a:ext cx="5294312" cy="6834188"/>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5233" name="Picture 7" descr="9780060957865"/>
          <p:cNvPicPr>
            <a:picLocks noChangeAspect="1" noChangeArrowheads="1"/>
          </p:cNvPicPr>
          <p:nvPr/>
        </p:nvPicPr>
        <p:blipFill>
          <a:blip r:embed="rId3"/>
          <a:srcRect/>
          <a:stretch>
            <a:fillRect/>
          </a:stretch>
        </p:blipFill>
        <p:spPr bwMode="auto">
          <a:xfrm>
            <a:off x="20638" y="387350"/>
            <a:ext cx="4038600" cy="6172200"/>
          </a:xfrm>
          <a:prstGeom prst="rect">
            <a:avLst/>
          </a:prstGeom>
          <a:noFill/>
          <a:ln w="9525">
            <a:noFill/>
            <a:miter lim="800000"/>
            <a:headEnd/>
            <a:tailEnd/>
          </a:ln>
        </p:spPr>
      </p:pic>
      <p:pic>
        <p:nvPicPr>
          <p:cNvPr id="95234" name="Picture 8" descr="Becoming McCain"/>
          <p:cNvPicPr>
            <a:picLocks noChangeAspect="1" noChangeArrowheads="1"/>
          </p:cNvPicPr>
          <p:nvPr/>
        </p:nvPicPr>
        <p:blipFill>
          <a:blip r:embed="rId4"/>
          <a:srcRect r="1357" b="1175"/>
          <a:stretch>
            <a:fillRect/>
          </a:stretch>
        </p:blipFill>
        <p:spPr bwMode="auto">
          <a:xfrm>
            <a:off x="4052888" y="0"/>
            <a:ext cx="5178425"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97282" name="Picture 14" descr="tillman_friendly_fire_rumb_2"/>
          <p:cNvPicPr>
            <a:picLocks noChangeAspect="1" noChangeArrowheads="1"/>
          </p:cNvPicPr>
          <p:nvPr/>
        </p:nvPicPr>
        <p:blipFill>
          <a:blip r:embed="rId3"/>
          <a:srcRect/>
          <a:stretch>
            <a:fillRect/>
          </a:stretch>
        </p:blipFill>
        <p:spPr bwMode="auto">
          <a:xfrm>
            <a:off x="119063" y="100013"/>
            <a:ext cx="4849812" cy="6662737"/>
          </a:xfrm>
          <a:prstGeom prst="rect">
            <a:avLst/>
          </a:prstGeom>
          <a:noFill/>
          <a:ln w="9525">
            <a:noFill/>
            <a:miter lim="800000"/>
            <a:headEnd/>
            <a:tailEnd/>
          </a:ln>
        </p:spPr>
      </p:pic>
      <p:pic>
        <p:nvPicPr>
          <p:cNvPr id="97283" name="Picture 17" descr="0503_large"/>
          <p:cNvPicPr>
            <a:picLocks noChangeAspect="1" noChangeArrowheads="1"/>
          </p:cNvPicPr>
          <p:nvPr/>
        </p:nvPicPr>
        <p:blipFill>
          <a:blip r:embed="rId4"/>
          <a:srcRect r="1584" b="1826"/>
          <a:stretch>
            <a:fillRect/>
          </a:stretch>
        </p:blipFill>
        <p:spPr bwMode="auto">
          <a:xfrm>
            <a:off x="4954588" y="742950"/>
            <a:ext cx="4143375" cy="5376863"/>
          </a:xfrm>
          <a:prstGeom prst="rect">
            <a:avLst/>
          </a:prstGeom>
          <a:noFill/>
          <a:ln w="9525">
            <a:noFill/>
            <a:miter lim="800000"/>
            <a:headEnd/>
            <a:tailEnd/>
          </a:ln>
        </p:spPr>
      </p:pic>
      <p:pic>
        <p:nvPicPr>
          <p:cNvPr id="413714" name="Picture 18" descr="pat-and-kevin"/>
          <p:cNvPicPr>
            <a:picLocks noChangeAspect="1" noChangeArrowheads="1"/>
          </p:cNvPicPr>
          <p:nvPr/>
        </p:nvPicPr>
        <p:blipFill>
          <a:blip r:embed="rId5"/>
          <a:srcRect l="1552" r="2069"/>
          <a:stretch>
            <a:fillRect/>
          </a:stretch>
        </p:blipFill>
        <p:spPr bwMode="auto">
          <a:xfrm>
            <a:off x="138113" y="1433513"/>
            <a:ext cx="4672012" cy="38115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13714"/>
                                        </p:tgtEl>
                                        <p:attrNameLst>
                                          <p:attrName>style.visibility</p:attrName>
                                        </p:attrNameLst>
                                      </p:cBhvr>
                                      <p:to>
                                        <p:strVal val="visible"/>
                                      </p:to>
                                    </p:set>
                                    <p:animEffect transition="in" filter="fade">
                                      <p:cBhvr>
                                        <p:cTn id="7" dur="500"/>
                                        <p:tgtEl>
                                          <p:spTgt spid="41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828800" y="609600"/>
            <a:ext cx="5238750" cy="33718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99331" name="TextBox 2"/>
          <p:cNvSpPr txBox="1">
            <a:spLocks noChangeArrowheads="1"/>
          </p:cNvSpPr>
          <p:nvPr/>
        </p:nvSpPr>
        <p:spPr bwMode="auto">
          <a:xfrm>
            <a:off x="3654425" y="4576763"/>
            <a:ext cx="1271588" cy="519112"/>
          </a:xfrm>
          <a:prstGeom prst="rect">
            <a:avLst/>
          </a:prstGeom>
          <a:noFill/>
          <a:ln w="9525">
            <a:noFill/>
            <a:miter lim="800000"/>
            <a:headEnd/>
            <a:tailEnd/>
          </a:ln>
        </p:spPr>
        <p:txBody>
          <a:bodyPr wrap="none">
            <a:prstTxWarp prst="textNoShape">
              <a:avLst/>
            </a:prstTxWarp>
            <a:spAutoFit/>
          </a:bodyPr>
          <a:lstStyle/>
          <a:p>
            <a:pPr algn="ctr"/>
            <a:r>
              <a:rPr lang="en-US" sz="2800" b="1">
                <a:solidFill>
                  <a:srgbClr val="FF9999"/>
                </a:solidFill>
                <a:ea typeface="ＭＳ Ｐゴシック" pitchFamily="-72" charset="-128"/>
                <a:cs typeface="ＭＳ Ｐゴシック" pitchFamily="-72" charset="-128"/>
                <a:hlinkClick r:id="rId3"/>
              </a:rPr>
              <a:t>Trailer</a:t>
            </a:r>
            <a:endParaRPr lang="en-US" sz="2800" b="1">
              <a:solidFill>
                <a:srgbClr val="FF9999"/>
              </a:solidFill>
              <a:ea typeface="ＭＳ Ｐゴシック" pitchFamily="-72" charset="-128"/>
              <a:cs typeface="ＭＳ Ｐゴシック" pitchFamily="-72" charset="-128"/>
            </a:endParaRPr>
          </a:p>
        </p:txBody>
      </p:sp>
      <p:pic>
        <p:nvPicPr>
          <p:cNvPr id="3075" name="Picture 3"/>
          <p:cNvPicPr>
            <a:picLocks noChangeAspect="1" noChangeArrowheads="1"/>
          </p:cNvPicPr>
          <p:nvPr/>
        </p:nvPicPr>
        <p:blipFill>
          <a:blip r:embed="rId4"/>
          <a:srcRect/>
          <a:stretch>
            <a:fillRect/>
          </a:stretch>
        </p:blipFill>
        <p:spPr bwMode="auto">
          <a:xfrm>
            <a:off x="1828800" y="3124200"/>
            <a:ext cx="5292725" cy="3429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TextBox 4"/>
          <p:cNvSpPr txBox="1">
            <a:spLocks noChangeArrowheads="1"/>
          </p:cNvSpPr>
          <p:nvPr/>
        </p:nvSpPr>
        <p:spPr bwMode="auto">
          <a:xfrm>
            <a:off x="7394575" y="4037013"/>
            <a:ext cx="1212850" cy="822325"/>
          </a:xfrm>
          <a:prstGeom prst="rect">
            <a:avLst/>
          </a:prstGeom>
          <a:noFill/>
          <a:ln w="9525">
            <a:noFill/>
            <a:miter lim="800000"/>
            <a:headEnd/>
            <a:tailEnd/>
          </a:ln>
        </p:spPr>
        <p:txBody>
          <a:bodyPr wrap="none">
            <a:prstTxWarp prst="textNoShape">
              <a:avLst/>
            </a:prstTxWarp>
            <a:spAutoFit/>
          </a:bodyPr>
          <a:lstStyle/>
          <a:p>
            <a:pPr algn="ctr"/>
            <a:r>
              <a:rPr lang="en-US" sz="2400" b="1">
                <a:latin typeface="Calibri" pitchFamily="-72" charset="0"/>
                <a:ea typeface="Calibri" pitchFamily="-72" charset="0"/>
                <a:cs typeface="Calibri" pitchFamily="-72" charset="0"/>
                <a:hlinkClick r:id="rId5"/>
              </a:rPr>
              <a:t>Richard </a:t>
            </a:r>
          </a:p>
          <a:p>
            <a:pPr algn="ctr"/>
            <a:r>
              <a:rPr lang="en-US" sz="2400" b="1">
                <a:latin typeface="Calibri" pitchFamily="-72" charset="0"/>
                <a:ea typeface="Calibri" pitchFamily="-72" charset="0"/>
                <a:cs typeface="Calibri" pitchFamily="-72" charset="0"/>
                <a:hlinkClick r:id="rId5"/>
              </a:rPr>
              <a:t>Tillman</a:t>
            </a:r>
            <a:endParaRPr lang="en-US" sz="2400" b="1">
              <a:latin typeface="Calibri" pitchFamily="-72" charset="0"/>
              <a:ea typeface="Calibri" pitchFamily="-72" charset="0"/>
              <a:cs typeface="Calibri" pitchFamily="-7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Effect transition="in" filter="fade">
                                      <p:cBhvr>
                                        <p:cTn id="7" dur="500"/>
                                        <p:tgtEl>
                                          <p:spTgt spid="307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0353" name="Picture 2"/>
          <p:cNvPicPr>
            <a:picLocks noChangeAspect="1" noChangeArrowheads="1"/>
          </p:cNvPicPr>
          <p:nvPr/>
        </p:nvPicPr>
        <p:blipFill>
          <a:blip r:embed="rId2"/>
          <a:srcRect b="2322"/>
          <a:stretch>
            <a:fillRect/>
          </a:stretch>
        </p:blipFill>
        <p:spPr bwMode="auto">
          <a:xfrm>
            <a:off x="4459288" y="-6350"/>
            <a:ext cx="4684712" cy="6864350"/>
          </a:xfrm>
          <a:prstGeom prst="rect">
            <a:avLst/>
          </a:prstGeom>
          <a:noFill/>
          <a:ln w="9525">
            <a:noFill/>
            <a:miter lim="800000"/>
            <a:headEnd/>
            <a:tailEnd/>
          </a:ln>
        </p:spPr>
      </p:pic>
      <p:pic>
        <p:nvPicPr>
          <p:cNvPr id="100354" name="Picture 1"/>
          <p:cNvPicPr>
            <a:picLocks noChangeAspect="1"/>
          </p:cNvPicPr>
          <p:nvPr/>
        </p:nvPicPr>
        <p:blipFill>
          <a:blip r:embed="rId3"/>
          <a:srcRect l="4126" r="32762" b="30101"/>
          <a:stretch>
            <a:fillRect/>
          </a:stretch>
        </p:blipFill>
        <p:spPr bwMode="auto">
          <a:xfrm>
            <a:off x="-14288" y="-34925"/>
            <a:ext cx="4565651" cy="6958013"/>
          </a:xfrm>
          <a:prstGeom prst="rect">
            <a:avLst/>
          </a:prstGeom>
          <a:noFill/>
          <a:ln w="9525">
            <a:noFill/>
            <a:miter lim="800000"/>
            <a:headEnd/>
            <a:tailEnd/>
          </a:ln>
        </p:spPr>
      </p:pic>
      <p:pic>
        <p:nvPicPr>
          <p:cNvPr id="4" name="Picture 3"/>
          <p:cNvPicPr>
            <a:picLocks noChangeAspect="1"/>
          </p:cNvPicPr>
          <p:nvPr/>
        </p:nvPicPr>
        <p:blipFill>
          <a:blip r:embed="rId4"/>
          <a:srcRect r="15247" b="58385"/>
          <a:stretch>
            <a:fillRect/>
          </a:stretch>
        </p:blipFill>
        <p:spPr bwMode="auto">
          <a:xfrm rot="5400000">
            <a:off x="-1132682" y="1083469"/>
            <a:ext cx="6899275" cy="46624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a:srcRect l="14372" t="5872" r="13377" b="6250"/>
          <a:stretch>
            <a:fillRect/>
          </a:stretch>
        </p:blipFill>
        <p:spPr bwMode="auto">
          <a:xfrm>
            <a:off x="207963" y="381000"/>
            <a:ext cx="8691562" cy="5943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a:srcRect l="12939" t="8333" r="13322" b="10417"/>
          <a:stretch>
            <a:fillRect/>
          </a:stretch>
        </p:blipFill>
        <p:spPr bwMode="auto">
          <a:xfrm>
            <a:off x="0" y="609600"/>
            <a:ext cx="9144000" cy="5664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a:blip r:embed="rId2"/>
          <a:srcRect l="13275" t="9525" r="12988" b="9280"/>
          <a:stretch>
            <a:fillRect/>
          </a:stretch>
        </p:blipFill>
        <p:spPr bwMode="auto">
          <a:xfrm>
            <a:off x="0" y="533400"/>
            <a:ext cx="9144000" cy="5661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a:srcRect l="12939" t="8524" r="12988" b="9921"/>
          <a:stretch>
            <a:fillRect/>
          </a:stretch>
        </p:blipFill>
        <p:spPr bwMode="auto">
          <a:xfrm>
            <a:off x="0" y="609600"/>
            <a:ext cx="9144000" cy="5661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5473" name="Picture 2"/>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pic>
        <p:nvPicPr>
          <p:cNvPr id="187396" name="Picture 4" descr="Ammunition Lord"/>
          <p:cNvPicPr>
            <a:picLocks noChangeAspect="1" noChangeArrowheads="1"/>
          </p:cNvPicPr>
          <p:nvPr/>
        </p:nvPicPr>
        <p:blipFill>
          <a:blip r:embed="rId4"/>
          <a:srcRect/>
          <a:stretch>
            <a:fillRect/>
          </a:stretch>
        </p:blipFill>
        <p:spPr bwMode="auto">
          <a:xfrm>
            <a:off x="377825" y="1106488"/>
            <a:ext cx="8385175" cy="4681537"/>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3" name="Picture 7" descr="Mission &amp; Moment"/>
          <p:cNvPicPr>
            <a:picLocks noChangeAspect="1" noChangeArrowheads="1"/>
          </p:cNvPicPr>
          <p:nvPr/>
        </p:nvPicPr>
        <p:blipFill>
          <a:blip r:embed="rId5"/>
          <a:srcRect/>
          <a:stretch>
            <a:fillRect/>
          </a:stretch>
        </p:blipFill>
        <p:spPr bwMode="auto">
          <a:xfrm>
            <a:off x="2151063" y="127000"/>
            <a:ext cx="4935537" cy="66167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7521" name="Picture 2"/>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pic>
        <p:nvPicPr>
          <p:cNvPr id="34821" name="Picture 5" descr="boykin"/>
          <p:cNvPicPr>
            <a:picLocks noChangeAspect="1" noChangeArrowheads="1"/>
          </p:cNvPicPr>
          <p:nvPr/>
        </p:nvPicPr>
        <p:blipFill>
          <a:blip r:embed="rId4"/>
          <a:srcRect/>
          <a:stretch>
            <a:fillRect/>
          </a:stretch>
        </p:blipFill>
        <p:spPr bwMode="auto">
          <a:xfrm>
            <a:off x="1981200" y="1447800"/>
            <a:ext cx="5029200" cy="3352800"/>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34822" name="Text Box 6"/>
          <p:cNvSpPr txBox="1">
            <a:spLocks noChangeArrowheads="1"/>
          </p:cNvSpPr>
          <p:nvPr/>
        </p:nvSpPr>
        <p:spPr bwMode="auto">
          <a:xfrm>
            <a:off x="1219200" y="381000"/>
            <a:ext cx="6553200" cy="914400"/>
          </a:xfrm>
          <a:prstGeom prst="rect">
            <a:avLst/>
          </a:prstGeom>
          <a:noFill/>
          <a:ln>
            <a:noFill/>
          </a:ln>
          <a:effectLst/>
          <a:extLst>
            <a:ext uri="{909E8E84-426E-40DD-AFC4-6F175D3DCCD1}"/>
            <a:ext uri="{91240B29-F687-4F45-9708-019B960494DF}"/>
            <a:ext uri="{AF507438-7753-43E0-B8FC-AC1667EBCBE1}"/>
          </a:extLst>
        </p:spPr>
        <p:txBody>
          <a:bodyPr>
            <a:spAutoFit/>
          </a:bodyPr>
          <a:lstStyle/>
          <a:p>
            <a:pPr algn="ctr" fontAlgn="auto">
              <a:spcBef>
                <a:spcPts val="0"/>
              </a:spcBef>
              <a:spcAft>
                <a:spcPts val="0"/>
              </a:spcAft>
              <a:defRPr/>
            </a:pPr>
            <a:r>
              <a:rPr lang="en-US" sz="5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rPr>
              <a:t>Christian Soldiers</a:t>
            </a:r>
          </a:p>
        </p:txBody>
      </p:sp>
      <p:sp>
        <p:nvSpPr>
          <p:cNvPr id="34823" name="Text Box 7"/>
          <p:cNvSpPr txBox="1">
            <a:spLocks noChangeArrowheads="1"/>
          </p:cNvSpPr>
          <p:nvPr/>
        </p:nvSpPr>
        <p:spPr bwMode="auto">
          <a:xfrm>
            <a:off x="990600" y="4995863"/>
            <a:ext cx="7162800" cy="1190625"/>
          </a:xfrm>
          <a:prstGeom prst="rect">
            <a:avLst/>
          </a:prstGeom>
          <a:noFill/>
          <a:ln>
            <a:noFill/>
          </a:ln>
          <a:effectLst/>
          <a:extLst>
            <a:ext uri="{909E8E84-426E-40DD-AFC4-6F175D3DCCD1}"/>
            <a:ext uri="{91240B29-F687-4F45-9708-019B960494DF}"/>
            <a:ext uri="{AF507438-7753-43E0-B8FC-AC1667EBCBE1}"/>
          </a:extLst>
        </p:spPr>
        <p:txBody>
          <a:bodyPr>
            <a:spAutoFit/>
          </a:bodyPr>
          <a:lstStyle/>
          <a:p>
            <a:pPr algn="ctr" fontAlgn="auto">
              <a:spcBef>
                <a:spcPts val="0"/>
              </a:spcBef>
              <a:spcAft>
                <a:spcPts val="0"/>
              </a:spcAft>
              <a:defRPr/>
            </a:pPr>
            <a:r>
              <a:rPr lang="en-US" sz="36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rPr>
              <a:t>“I’m here today to recruit you to be warriors of God’s kingdom”</a:t>
            </a:r>
          </a:p>
        </p:txBody>
      </p:sp>
      <p:sp>
        <p:nvSpPr>
          <p:cNvPr id="2" name="Rectangle 1"/>
          <p:cNvSpPr/>
          <p:nvPr/>
        </p:nvSpPr>
        <p:spPr>
          <a:xfrm>
            <a:off x="4599709" y="4238647"/>
            <a:ext cx="4423006"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General William Boykin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a:srcRect l="13609" t="8711" r="26488" b="12698"/>
          <a:stretch>
            <a:fillRect/>
          </a:stretch>
        </p:blipFill>
        <p:spPr bwMode="auto">
          <a:xfrm>
            <a:off x="381000" y="457200"/>
            <a:ext cx="8470900" cy="6248400"/>
          </a:xfrm>
          <a:prstGeom prst="rect">
            <a:avLst/>
          </a:prstGeom>
          <a:noFill/>
          <a:ln w="9525">
            <a:noFill/>
            <a:miter lim="800000"/>
            <a:headEnd/>
            <a:tailEnd/>
          </a:ln>
        </p:spPr>
      </p:pic>
      <p:pic>
        <p:nvPicPr>
          <p:cNvPr id="7171" name="Picture 3"/>
          <p:cNvPicPr>
            <a:picLocks noChangeAspect="1" noChangeArrowheads="1"/>
          </p:cNvPicPr>
          <p:nvPr/>
        </p:nvPicPr>
        <p:blipFill>
          <a:blip r:embed="rId3"/>
          <a:srcRect/>
          <a:stretch>
            <a:fillRect/>
          </a:stretch>
        </p:blipFill>
        <p:spPr bwMode="auto">
          <a:xfrm>
            <a:off x="1693863" y="457200"/>
            <a:ext cx="5621337" cy="58039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5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2"/>
          <a:srcRect l="14279" t="17659" r="40542" b="6250"/>
          <a:stretch/>
        </p:blipFill>
        <p:spPr bwMode="auto">
          <a:xfrm>
            <a:off x="1295400" y="228600"/>
            <a:ext cx="6678613" cy="6324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8195" name="Picture 3"/>
          <p:cNvPicPr>
            <a:picLocks noChangeAspect="1" noChangeArrowheads="1"/>
          </p:cNvPicPr>
          <p:nvPr/>
        </p:nvPicPr>
        <p:blipFill rotWithShape="1">
          <a:blip r:embed="rId3"/>
          <a:srcRect l="13721" t="8731" r="38709" b="8531"/>
          <a:stretch/>
        </p:blipFill>
        <p:spPr bwMode="auto">
          <a:xfrm>
            <a:off x="1292225" y="211138"/>
            <a:ext cx="6681788" cy="65341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5"/>
                                        </p:tgtEl>
                                        <p:attrNameLst>
                                          <p:attrName>style.visibility</p:attrName>
                                        </p:attrNameLst>
                                      </p:cBhvr>
                                      <p:to>
                                        <p:strVal val="visible"/>
                                      </p:to>
                                    </p:set>
                                    <p:animEffect transition="in" filter="fade">
                                      <p:cBhvr>
                                        <p:cTn id="7" dur="5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srcRect/>
          <a:stretch>
            <a:fillRect/>
          </a:stretch>
        </p:blipFill>
        <p:spPr bwMode="auto">
          <a:xfrm>
            <a:off x="914400" y="1295400"/>
            <a:ext cx="7364413" cy="3657600"/>
          </a:xfrm>
          <a:prstGeom prst="rect">
            <a:avLst/>
          </a:prstGeom>
          <a:ln>
            <a:noFill/>
          </a:ln>
          <a:effectLst>
            <a:outerShdw blurRad="292100" dist="139700" dir="2700000" algn="tl" rotWithShape="0">
              <a:srgbClr val="333333">
                <a:alpha val="65000"/>
              </a:srgbClr>
            </a:outerShdw>
          </a:effectLst>
          <a:extLst>
            <a:ext uri="{91240B29-F687-4F45-9708-019B960494DF}"/>
          </a:extLst>
        </p:spPr>
      </p:pic>
      <p:sp>
        <p:nvSpPr>
          <p:cNvPr id="3" name="Rectangle 2"/>
          <p:cNvSpPr/>
          <p:nvPr/>
        </p:nvSpPr>
        <p:spPr>
          <a:xfrm>
            <a:off x="2951543" y="5257800"/>
            <a:ext cx="3289682" cy="769441"/>
          </a:xfrm>
          <a:prstGeom prst="rect">
            <a:avLst/>
          </a:prstGeom>
          <a:noFill/>
        </p:spPr>
        <p:txBody>
          <a:bodyPr wrap="none">
            <a:spAutoFit/>
          </a:bodyPr>
          <a:lstStyle/>
          <a:p>
            <a:pPr algn="ctr" fontAlgn="auto">
              <a:spcBef>
                <a:spcPts val="0"/>
              </a:spcBef>
              <a:spcAft>
                <a:spcPts val="0"/>
              </a:spcAft>
              <a:defRPr/>
            </a:pPr>
            <a:r>
              <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Questions?</a:t>
            </a:r>
            <a:endPar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a:stretch/>
        </p:blipFill>
        <p:spPr>
          <a:xfrm>
            <a:off x="1990725" y="0"/>
            <a:ext cx="5162550" cy="6858000"/>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610322" y="4953000"/>
            <a:ext cx="7964937" cy="769441"/>
          </a:xfrm>
          <a:prstGeom prst="rect">
            <a:avLst/>
          </a:prstGeom>
          <a:solidFill>
            <a:schemeClr val="tx1"/>
          </a:solidFill>
        </p:spPr>
        <p:txBody>
          <a:bodyPr wrap="none">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 historic transition is occurring</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9684" name="Picture 4"/>
          <p:cNvPicPr>
            <a:picLocks noChangeAspect="1" noChangeArrowheads="1"/>
          </p:cNvPicPr>
          <p:nvPr/>
        </p:nvPicPr>
        <p:blipFill>
          <a:blip r:embed="rId3"/>
          <a:srcRect t="21223" r="36182" b="8008"/>
          <a:stretch>
            <a:fillRect/>
          </a:stretch>
        </p:blipFill>
        <p:spPr bwMode="auto">
          <a:xfrm>
            <a:off x="762000" y="69850"/>
            <a:ext cx="7924800" cy="65897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113666" name="TextBox 1"/>
          <p:cNvSpPr txBox="1">
            <a:spLocks noChangeArrowheads="1"/>
          </p:cNvSpPr>
          <p:nvPr/>
        </p:nvSpPr>
        <p:spPr bwMode="auto">
          <a:xfrm>
            <a:off x="6019800" y="1154113"/>
            <a:ext cx="844550" cy="457200"/>
          </a:xfrm>
          <a:prstGeom prst="rect">
            <a:avLst/>
          </a:prstGeom>
          <a:noFill/>
          <a:ln w="9525">
            <a:noFill/>
            <a:miter lim="800000"/>
            <a:headEnd/>
            <a:tailEnd/>
          </a:ln>
        </p:spPr>
        <p:txBody>
          <a:bodyPr wrap="none">
            <a:prstTxWarp prst="textNoShape">
              <a:avLst/>
            </a:prstTxWarp>
            <a:spAutoFit/>
          </a:bodyPr>
          <a:lstStyle/>
          <a:p>
            <a:r>
              <a:rPr lang="en-US" sz="2400" b="1">
                <a:ea typeface="ＭＳ Ｐゴシック" pitchFamily="-72" charset="-128"/>
                <a:cs typeface="ＭＳ Ｐゴシック" pitchFamily="-72" charset="-128"/>
                <a:hlinkClick r:id="rId4"/>
              </a:rPr>
              <a:t>CNN</a:t>
            </a:r>
            <a:endParaRPr lang="en-US" sz="2400" b="1">
              <a:ea typeface="ＭＳ Ｐゴシック" pitchFamily="-72" charset="-128"/>
              <a:cs typeface="ＭＳ Ｐゴシック" pitchFamily="-72" charset="-128"/>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3839"/>
          <a:stretch/>
        </p:blipFill>
        <p:spPr>
          <a:xfrm>
            <a:off x="4303713" y="-6350"/>
            <a:ext cx="4598987" cy="6780213"/>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a:blip r:embed="rId3"/>
          <a:stretch>
            <a:fillRect/>
          </a:stretch>
        </p:blipFill>
        <p:spPr>
          <a:xfrm>
            <a:off x="685800" y="838200"/>
            <a:ext cx="3362325" cy="4762500"/>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4800600" y="5867400"/>
            <a:ext cx="1326005" cy="707886"/>
          </a:xfrm>
          <a:prstGeom prst="rect">
            <a:avLst/>
          </a:prstGeom>
          <a:noFill/>
        </p:spPr>
        <p:txBody>
          <a:bodyPr wrap="none">
            <a:spAutoFit/>
          </a:bodyPr>
          <a:lstStyle/>
          <a:p>
            <a:pPr algn="ctr" fontAlgn="auto">
              <a:spcBef>
                <a:spcPts val="0"/>
              </a:spcBef>
              <a:spcAft>
                <a:spcPts val="0"/>
              </a:spcAft>
              <a:defRPr/>
            </a:pPr>
            <a:r>
              <a:rPr lang="en-US"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rPr>
              <a:t>2010</a:t>
            </a:r>
            <a:endParaRPr lang="en-US"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3839"/>
          <a:stretch/>
        </p:blipFill>
        <p:spPr>
          <a:xfrm>
            <a:off x="4303713" y="-6350"/>
            <a:ext cx="4598987" cy="6780213"/>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533400" y="1398108"/>
            <a:ext cx="3886200" cy="3970318"/>
          </a:xfrm>
          <a:prstGeom prst="rect">
            <a:avLst/>
          </a:prstGeom>
          <a:noFill/>
        </p:spPr>
        <p:txBody>
          <a:bodyPr>
            <a:spAutoFit/>
          </a:bodyPr>
          <a:lstStyle/>
          <a:p>
            <a:pPr fontAlgn="auto">
              <a:spcBef>
                <a:spcPts val="0"/>
              </a:spcBef>
              <a:spcAft>
                <a:spcPts val="0"/>
              </a:spcAft>
              <a:defRPr/>
            </a:pPr>
            <a:r>
              <a:rPr lang="en-US" sz="3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First-world entering long-predicted Secular Age when science and knowledge dominate </a:t>
            </a:r>
            <a:endParaRPr lang="en-US" sz="3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685800"/>
            <a:ext cx="4075113" cy="5791200"/>
          </a:xfrm>
        </p:spPr>
        <p:txBody>
          <a:bodyPr/>
          <a:lstStyle/>
          <a:p>
            <a:r>
              <a:rPr lang="en-US" b="1" smtClean="0"/>
              <a:t>Obscured by boisterous megachurches and millionaire preachers</a:t>
            </a:r>
          </a:p>
          <a:p>
            <a:r>
              <a:rPr lang="en-US" b="1" smtClean="0"/>
              <a:t>Around-the-clock television &amp; radio evangelizing</a:t>
            </a:r>
          </a:p>
          <a:p>
            <a:r>
              <a:rPr lang="en-US" b="1" smtClean="0"/>
              <a:t>Attempts to undercut teaching evolution </a:t>
            </a:r>
          </a:p>
          <a:p>
            <a:endParaRPr lang="en-US" smtClean="0"/>
          </a:p>
        </p:txBody>
      </p:sp>
      <p:pic>
        <p:nvPicPr>
          <p:cNvPr id="4" name="Picture 3"/>
          <p:cNvPicPr>
            <a:picLocks noChangeAspect="1"/>
          </p:cNvPicPr>
          <p:nvPr/>
        </p:nvPicPr>
        <p:blipFill rotWithShape="1">
          <a:blip r:embed="rId2"/>
          <a:srcRect b="3839"/>
          <a:stretch/>
        </p:blipFill>
        <p:spPr>
          <a:xfrm>
            <a:off x="4303713" y="-6350"/>
            <a:ext cx="4598987" cy="6780213"/>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srcRect/>
          <a:stretch>
            <a:fillRect/>
          </a:stretch>
        </p:blipFill>
        <p:spPr bwMode="auto">
          <a:xfrm>
            <a:off x="838200" y="533400"/>
            <a:ext cx="7521575" cy="5638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9219" name="Picture 3"/>
          <p:cNvPicPr>
            <a:picLocks noChangeAspect="1" noChangeArrowheads="1"/>
          </p:cNvPicPr>
          <p:nvPr/>
        </p:nvPicPr>
        <p:blipFill rotWithShape="1">
          <a:blip r:embed="rId3"/>
          <a:srcRect l="18645" t="10416" r="11667" b="7671"/>
          <a:stretch/>
        </p:blipFill>
        <p:spPr bwMode="auto">
          <a:xfrm>
            <a:off x="152400" y="527050"/>
            <a:ext cx="8763000" cy="5791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Rectangle 3"/>
          <p:cNvSpPr/>
          <p:nvPr/>
        </p:nvSpPr>
        <p:spPr>
          <a:xfrm>
            <a:off x="817418" y="990600"/>
            <a:ext cx="6724918" cy="923330"/>
          </a:xfrm>
          <a:prstGeom prst="rect">
            <a:avLst/>
          </a:prstGeom>
          <a:solidFill>
            <a:schemeClr val="tx1"/>
          </a:solidFill>
        </p:spPr>
        <p:txBody>
          <a:bodyPr wrap="none">
            <a:spAutoFit/>
          </a:bodyPr>
          <a:lstStyle/>
          <a:p>
            <a:pPr algn="ctr" fontAlgn="auto">
              <a:spcBef>
                <a:spcPts val="0"/>
              </a:spcBef>
              <a:spcAft>
                <a:spcPts val="0"/>
              </a:spcAft>
              <a:defRPr/>
            </a:pPr>
            <a:r>
              <a:rPr lang="en-US" sz="5400" dirty="0">
                <a:ln w="10160">
                  <a:solidFill>
                    <a:schemeClr val="accent1"/>
                  </a:solidFill>
                  <a:prstDash val="solid"/>
                </a:ln>
                <a:solidFill>
                  <a:srgbClr val="FFFFFF"/>
                </a:solidFill>
                <a:effectLst>
                  <a:outerShdw blurRad="38100" dist="32000" dir="5400000" algn="tl">
                    <a:srgbClr val="000000">
                      <a:alpha val="30000"/>
                    </a:srgbClr>
                  </a:outerShdw>
                </a:effectLst>
                <a:latin typeface="+mn-lt"/>
              </a:rPr>
              <a:t>Six Flags Over Jesus</a:t>
            </a:r>
            <a:endParaRPr lang="en-US" sz="5400" dirty="0">
              <a:ln w="10160">
                <a:solidFill>
                  <a:schemeClr val="accent1"/>
                </a:solidFill>
                <a:prstDash val="solid"/>
              </a:ln>
              <a:solidFill>
                <a:srgbClr val="FFFFFF"/>
              </a:solidFill>
              <a:effectLst>
                <a:outerShdw blurRad="38100" dist="32000" dir="5400000" algn="tl">
                  <a:srgbClr val="000000">
                    <a:alpha val="30000"/>
                  </a:srgbClr>
                </a:outerShdw>
              </a:effectLst>
              <a:latin typeface="+mn-lt"/>
            </a:endParaRPr>
          </a:p>
        </p:txBody>
      </p:sp>
      <p:pic>
        <p:nvPicPr>
          <p:cNvPr id="8" name="Picture 4"/>
          <p:cNvPicPr>
            <a:picLocks noChangeAspect="1" noChangeArrowheads="1"/>
          </p:cNvPicPr>
          <p:nvPr/>
        </p:nvPicPr>
        <p:blipFill rotWithShape="1">
          <a:blip r:embed="rId4"/>
          <a:srcRect l="3468" r="1719"/>
          <a:stretch/>
        </p:blipFill>
        <p:spPr bwMode="auto">
          <a:xfrm>
            <a:off x="0" y="496888"/>
            <a:ext cx="9032875" cy="58070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TextBox 4"/>
          <p:cNvSpPr txBox="1">
            <a:spLocks noChangeArrowheads="1"/>
          </p:cNvSpPr>
          <p:nvPr/>
        </p:nvSpPr>
        <p:spPr bwMode="auto">
          <a:xfrm>
            <a:off x="7239000" y="4572000"/>
            <a:ext cx="1504950" cy="457200"/>
          </a:xfrm>
          <a:prstGeom prst="rect">
            <a:avLst/>
          </a:prstGeom>
          <a:noFill/>
          <a:ln w="9525">
            <a:noFill/>
            <a:miter lim="800000"/>
            <a:headEnd/>
            <a:tailEnd/>
          </a:ln>
        </p:spPr>
        <p:txBody>
          <a:bodyPr wrap="none">
            <a:prstTxWarp prst="textNoShape">
              <a:avLst/>
            </a:prstTxWarp>
            <a:spAutoFit/>
          </a:bodyPr>
          <a:lstStyle/>
          <a:p>
            <a:r>
              <a:rPr lang="en-US" sz="2400" b="1">
                <a:ea typeface="ＭＳ Ｐゴシック" pitchFamily="-72" charset="-128"/>
                <a:cs typeface="ＭＳ Ｐゴシック" pitchFamily="-72" charset="-128"/>
                <a:hlinkClick r:id="rId5"/>
              </a:rPr>
              <a:t>new tithe</a:t>
            </a:r>
            <a:endParaRPr lang="en-US" sz="2400" b="1">
              <a:ea typeface="ＭＳ Ｐゴシック" pitchFamily="-72" charset="-128"/>
              <a:cs typeface="ＭＳ Ｐゴシック" pitchFamily="-7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Effect transition="in" filter="fade">
                                      <p:cBhvr>
                                        <p:cTn id="7" dur="500"/>
                                        <p:tgtEl>
                                          <p:spTgt spid="92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0" y="1338263"/>
            <a:ext cx="4114800" cy="5443537"/>
          </a:xfrm>
        </p:spPr>
        <p:txBody>
          <a:bodyPr/>
          <a:lstStyle/>
          <a:p>
            <a:pPr>
              <a:defRPr/>
            </a:pPr>
            <a:r>
              <a:rPr lang="en-US" b="1" dirty="0" smtClean="0">
                <a:ea typeface="+mn-ea"/>
                <a:cs typeface="+mn-cs"/>
              </a:rPr>
              <a:t>Secularization Thesis</a:t>
            </a:r>
          </a:p>
          <a:p>
            <a:pPr>
              <a:defRPr/>
            </a:pPr>
            <a:r>
              <a:rPr lang="en-US" b="1" dirty="0" smtClean="0">
                <a:ea typeface="+mn-ea"/>
                <a:cs typeface="+mn-cs"/>
              </a:rPr>
              <a:t>Religious Decline—UK </a:t>
            </a:r>
          </a:p>
          <a:p>
            <a:pPr>
              <a:defRPr/>
            </a:pPr>
            <a:r>
              <a:rPr lang="en-US" b="1" dirty="0" smtClean="0">
                <a:ea typeface="+mn-ea"/>
                <a:cs typeface="+mn-cs"/>
              </a:rPr>
              <a:t>American Anomaly</a:t>
            </a:r>
          </a:p>
          <a:p>
            <a:pPr>
              <a:defRPr/>
            </a:pPr>
            <a:r>
              <a:rPr lang="en-US" b="1" dirty="0" smtClean="0">
                <a:ea typeface="+mn-ea"/>
                <a:cs typeface="+mn-cs"/>
              </a:rPr>
              <a:t>Religious Decline—US</a:t>
            </a:r>
          </a:p>
          <a:p>
            <a:pPr marL="0" indent="0">
              <a:buFontTx/>
              <a:buNone/>
              <a:defRPr/>
            </a:pPr>
            <a:endParaRPr lang="en-US" b="1" dirty="0">
              <a:ea typeface="+mn-ea"/>
              <a:cs typeface="+mn-cs"/>
            </a:endParaRPr>
          </a:p>
        </p:txBody>
      </p:sp>
      <p:pic>
        <p:nvPicPr>
          <p:cNvPr id="119810" name="Picture 4"/>
          <p:cNvPicPr>
            <a:picLocks noChangeAspect="1"/>
          </p:cNvPicPr>
          <p:nvPr/>
        </p:nvPicPr>
        <p:blipFill>
          <a:blip r:embed="rId2"/>
          <a:srcRect r="4163" b="28789"/>
          <a:stretch>
            <a:fillRect/>
          </a:stretch>
        </p:blipFill>
        <p:spPr bwMode="auto">
          <a:xfrm>
            <a:off x="0" y="-26988"/>
            <a:ext cx="4495800" cy="6950076"/>
          </a:xfrm>
          <a:prstGeom prst="rect">
            <a:avLst/>
          </a:prstGeom>
          <a:noFill/>
          <a:ln w="9525">
            <a:noFill/>
            <a:miter lim="800000"/>
            <a:headEnd/>
            <a:tailEnd/>
          </a:ln>
        </p:spPr>
      </p:pic>
      <p:sp>
        <p:nvSpPr>
          <p:cNvPr id="6" name="Rectangle 5"/>
          <p:cNvSpPr/>
          <p:nvPr/>
        </p:nvSpPr>
        <p:spPr>
          <a:xfrm>
            <a:off x="5257800" y="381000"/>
            <a:ext cx="2800768"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Preview</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0833" name="Picture 2"/>
          <p:cNvPicPr>
            <a:picLocks noChangeAspect="1" noChangeArrowheads="1"/>
          </p:cNvPicPr>
          <p:nvPr/>
        </p:nvPicPr>
        <p:blipFill>
          <a:blip r:embed="rId2"/>
          <a:srcRect b="6659"/>
          <a:stretch>
            <a:fillRect/>
          </a:stretch>
        </p:blipFill>
        <p:spPr bwMode="auto">
          <a:xfrm>
            <a:off x="0" y="0"/>
            <a:ext cx="9220200" cy="6884988"/>
          </a:xfrm>
          <a:prstGeom prst="rect">
            <a:avLst/>
          </a:prstGeom>
          <a:noFill/>
          <a:ln w="9525">
            <a:noFill/>
            <a:miter lim="800000"/>
            <a:headEnd/>
            <a:tailEnd/>
          </a:ln>
        </p:spPr>
      </p:pic>
      <p:sp>
        <p:nvSpPr>
          <p:cNvPr id="3" name="Rectangle 2"/>
          <p:cNvSpPr/>
          <p:nvPr/>
        </p:nvSpPr>
        <p:spPr>
          <a:xfrm>
            <a:off x="381000" y="2687204"/>
            <a:ext cx="4038600" cy="1446550"/>
          </a:xfrm>
          <a:prstGeom prst="rect">
            <a:avLst/>
          </a:prstGeom>
          <a:noFill/>
        </p:spPr>
        <p:txBody>
          <a:bodyPr>
            <a:spAutoFit/>
          </a:bodyPr>
          <a:lstStyle/>
          <a:p>
            <a:pPr algn="ctr" fontAlgn="auto">
              <a:spcBef>
                <a:spcPts val="0"/>
              </a:spcBef>
              <a:spcAft>
                <a:spcPts val="0"/>
              </a:spcAft>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rPr>
              <a:t>Secularization Thesis</a:t>
            </a:r>
            <a:endPar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endParaRPr>
          </a:p>
        </p:txBody>
      </p:sp>
      <p:pic>
        <p:nvPicPr>
          <p:cNvPr id="5" name="Picture 2"/>
          <p:cNvPicPr>
            <a:picLocks noChangeAspect="1" noChangeArrowheads="1"/>
          </p:cNvPicPr>
          <p:nvPr/>
        </p:nvPicPr>
        <p:blipFill rotWithShape="1">
          <a:blip r:embed="rId3"/>
          <a:srcRect t="22300"/>
          <a:stretch/>
        </p:blipFill>
        <p:spPr bwMode="auto">
          <a:xfrm>
            <a:off x="4419600" y="762000"/>
            <a:ext cx="4581525" cy="52974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1857" name="Picture 2"/>
          <p:cNvPicPr>
            <a:picLocks noChangeAspect="1" noChangeArrowheads="1"/>
          </p:cNvPicPr>
          <p:nvPr/>
        </p:nvPicPr>
        <p:blipFill>
          <a:blip r:embed="rId2"/>
          <a:srcRect b="6659"/>
          <a:stretch>
            <a:fillRect/>
          </a:stretch>
        </p:blipFill>
        <p:spPr bwMode="auto">
          <a:xfrm>
            <a:off x="0" y="0"/>
            <a:ext cx="9220200" cy="6884988"/>
          </a:xfrm>
          <a:prstGeom prst="rect">
            <a:avLst/>
          </a:prstGeom>
          <a:noFill/>
          <a:ln w="9525">
            <a:noFill/>
            <a:miter lim="800000"/>
            <a:headEnd/>
            <a:tailEnd/>
          </a:ln>
        </p:spPr>
      </p:pic>
      <p:sp>
        <p:nvSpPr>
          <p:cNvPr id="3" name="Content Placeholder 2"/>
          <p:cNvSpPr>
            <a:spLocks noGrp="1"/>
          </p:cNvSpPr>
          <p:nvPr>
            <p:ph idx="1"/>
          </p:nvPr>
        </p:nvSpPr>
        <p:spPr>
          <a:xfrm>
            <a:off x="360218" y="1676400"/>
            <a:ext cx="4038600" cy="3763963"/>
          </a:xfrm>
          <a:extLst>
            <a:ext uri="{909E8E84-426E-40DD-AFC4-6F175D3DCCD1}"/>
            <a:ext uri="{91240B29-F687-4F45-9708-019B960494DF}"/>
          </a:extLst>
        </p:spPr>
        <p:txBody>
          <a:bodyPr/>
          <a:lstStyle/>
          <a:p>
            <a:pPr marL="0" indent="0" algn="ctr">
              <a:buFontTx/>
              <a:buNone/>
              <a:defRPr/>
            </a:pPr>
            <a:r>
              <a:rPr lang="en-US" sz="3600"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Seminal thinkers 19</a:t>
            </a:r>
            <a:r>
              <a:rPr lang="en-US" sz="3600" baseline="30000"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th</a:t>
            </a:r>
            <a:r>
              <a:rPr lang="en-US" sz="3600"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 century believed religion fade importance with advent of industrial society </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endParaRPr>
          </a:p>
        </p:txBody>
      </p:sp>
      <p:pic>
        <p:nvPicPr>
          <p:cNvPr id="4" name="Picture 2"/>
          <p:cNvPicPr>
            <a:picLocks noChangeAspect="1" noChangeArrowheads="1"/>
          </p:cNvPicPr>
          <p:nvPr/>
        </p:nvPicPr>
        <p:blipFill rotWithShape="1">
          <a:blip r:embed="rId3"/>
          <a:srcRect t="22300"/>
          <a:stretch/>
        </p:blipFill>
        <p:spPr bwMode="auto">
          <a:xfrm>
            <a:off x="4419600" y="762000"/>
            <a:ext cx="4581525" cy="52974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2881" name="Picture 4"/>
          <p:cNvPicPr>
            <a:picLocks noChangeAspect="1" noChangeArrowheads="1"/>
          </p:cNvPicPr>
          <p:nvPr/>
        </p:nvPicPr>
        <p:blipFill>
          <a:blip r:embed="rId2"/>
          <a:srcRect/>
          <a:stretch>
            <a:fillRect/>
          </a:stretch>
        </p:blipFill>
        <p:spPr bwMode="auto">
          <a:xfrm>
            <a:off x="0" y="26988"/>
            <a:ext cx="4872038" cy="6838950"/>
          </a:xfrm>
          <a:prstGeom prst="rect">
            <a:avLst/>
          </a:prstGeom>
          <a:noFill/>
          <a:ln w="9525">
            <a:noFill/>
            <a:miter lim="800000"/>
            <a:headEnd/>
            <a:tailEnd/>
          </a:ln>
        </p:spPr>
      </p:pic>
      <p:pic>
        <p:nvPicPr>
          <p:cNvPr id="122882" name="Picture 3"/>
          <p:cNvPicPr>
            <a:picLocks noChangeAspect="1" noChangeArrowheads="1"/>
          </p:cNvPicPr>
          <p:nvPr/>
        </p:nvPicPr>
        <p:blipFill>
          <a:blip r:embed="rId3"/>
          <a:srcRect/>
          <a:stretch>
            <a:fillRect/>
          </a:stretch>
        </p:blipFill>
        <p:spPr bwMode="auto">
          <a:xfrm>
            <a:off x="4691063" y="0"/>
            <a:ext cx="4452937" cy="6865938"/>
          </a:xfrm>
          <a:prstGeom prst="rect">
            <a:avLst/>
          </a:prstGeom>
          <a:noFill/>
          <a:ln w="9525">
            <a:noFill/>
            <a:miter lim="800000"/>
            <a:headEnd/>
            <a:tailEnd/>
          </a:ln>
        </p:spPr>
      </p:pic>
      <p:sp>
        <p:nvSpPr>
          <p:cNvPr id="2" name="Rectangle 1"/>
          <p:cNvSpPr/>
          <p:nvPr/>
        </p:nvSpPr>
        <p:spPr>
          <a:xfrm>
            <a:off x="931429" y="5791200"/>
            <a:ext cx="3009157"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Auguste</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 Comte</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6" name="Rectangle 5"/>
          <p:cNvSpPr/>
          <p:nvPr/>
        </p:nvSpPr>
        <p:spPr>
          <a:xfrm>
            <a:off x="5322231" y="5791200"/>
            <a:ext cx="3190297"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Herbert Spencer</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3905" name="Picture 3"/>
          <p:cNvPicPr>
            <a:picLocks noChangeAspect="1" noChangeArrowheads="1"/>
          </p:cNvPicPr>
          <p:nvPr/>
        </p:nvPicPr>
        <p:blipFill>
          <a:blip r:embed="rId2"/>
          <a:srcRect b="2312"/>
          <a:stretch>
            <a:fillRect/>
          </a:stretch>
        </p:blipFill>
        <p:spPr bwMode="auto">
          <a:xfrm>
            <a:off x="4343400" y="0"/>
            <a:ext cx="4814888" cy="6907213"/>
          </a:xfrm>
          <a:prstGeom prst="rect">
            <a:avLst/>
          </a:prstGeom>
          <a:noFill/>
          <a:ln w="9525">
            <a:noFill/>
            <a:miter lim="800000"/>
            <a:headEnd/>
            <a:tailEnd/>
          </a:ln>
        </p:spPr>
      </p:pic>
      <p:pic>
        <p:nvPicPr>
          <p:cNvPr id="123906" name="Picture 2"/>
          <p:cNvPicPr>
            <a:picLocks noChangeAspect="1" noChangeArrowheads="1"/>
          </p:cNvPicPr>
          <p:nvPr/>
        </p:nvPicPr>
        <p:blipFill>
          <a:blip r:embed="rId3"/>
          <a:srcRect b="8784"/>
          <a:stretch>
            <a:fillRect/>
          </a:stretch>
        </p:blipFill>
        <p:spPr bwMode="auto">
          <a:xfrm>
            <a:off x="-20638" y="0"/>
            <a:ext cx="4364038" cy="6907213"/>
          </a:xfrm>
          <a:prstGeom prst="rect">
            <a:avLst/>
          </a:prstGeom>
          <a:noFill/>
          <a:ln w="9525">
            <a:noFill/>
            <a:miter lim="800000"/>
            <a:headEnd/>
            <a:tailEnd/>
          </a:ln>
        </p:spPr>
      </p:pic>
      <p:sp>
        <p:nvSpPr>
          <p:cNvPr id="4" name="Rectangle 3"/>
          <p:cNvSpPr/>
          <p:nvPr/>
        </p:nvSpPr>
        <p:spPr>
          <a:xfrm>
            <a:off x="622265" y="5818909"/>
            <a:ext cx="3078087"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Emile Durkheim</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5" name="Rectangle 4"/>
          <p:cNvSpPr/>
          <p:nvPr/>
        </p:nvSpPr>
        <p:spPr>
          <a:xfrm>
            <a:off x="5614155" y="5818909"/>
            <a:ext cx="2272353"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Max Weber</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4929" name="Picture 2"/>
          <p:cNvPicPr>
            <a:picLocks noChangeAspect="1" noChangeArrowheads="1"/>
          </p:cNvPicPr>
          <p:nvPr/>
        </p:nvPicPr>
        <p:blipFill>
          <a:blip r:embed="rId2"/>
          <a:srcRect l="8170" b="1616"/>
          <a:stretch>
            <a:fillRect/>
          </a:stretch>
        </p:blipFill>
        <p:spPr bwMode="auto">
          <a:xfrm>
            <a:off x="0" y="0"/>
            <a:ext cx="4827588" cy="6894513"/>
          </a:xfrm>
          <a:prstGeom prst="rect">
            <a:avLst/>
          </a:prstGeom>
          <a:noFill/>
          <a:ln w="9525">
            <a:noFill/>
            <a:miter lim="800000"/>
            <a:headEnd/>
            <a:tailEnd/>
          </a:ln>
        </p:spPr>
      </p:pic>
      <p:pic>
        <p:nvPicPr>
          <p:cNvPr id="124930" name="Picture 3"/>
          <p:cNvPicPr>
            <a:picLocks noChangeAspect="1" noChangeArrowheads="1"/>
          </p:cNvPicPr>
          <p:nvPr/>
        </p:nvPicPr>
        <p:blipFill>
          <a:blip r:embed="rId3"/>
          <a:srcRect r="6711"/>
          <a:stretch>
            <a:fillRect/>
          </a:stretch>
        </p:blipFill>
        <p:spPr bwMode="auto">
          <a:xfrm>
            <a:off x="4714875" y="0"/>
            <a:ext cx="4429125" cy="6858000"/>
          </a:xfrm>
          <a:prstGeom prst="rect">
            <a:avLst/>
          </a:prstGeom>
          <a:noFill/>
          <a:ln w="9525">
            <a:noFill/>
            <a:miter lim="800000"/>
            <a:headEnd/>
            <a:tailEnd/>
          </a:ln>
        </p:spPr>
      </p:pic>
      <p:sp>
        <p:nvSpPr>
          <p:cNvPr id="4" name="Rectangle 3"/>
          <p:cNvSpPr/>
          <p:nvPr/>
        </p:nvSpPr>
        <p:spPr>
          <a:xfrm>
            <a:off x="1192132" y="5818909"/>
            <a:ext cx="1938352"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Karl Marx</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5" name="Rectangle 4"/>
          <p:cNvSpPr/>
          <p:nvPr/>
        </p:nvSpPr>
        <p:spPr>
          <a:xfrm>
            <a:off x="5436847" y="5805047"/>
            <a:ext cx="2985113"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Sigmund Freud</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4257675" cy="6400800"/>
          </a:xfrm>
        </p:spPr>
        <p:txBody>
          <a:bodyPr/>
          <a:lstStyle/>
          <a:p>
            <a:r>
              <a:rPr lang="en-US" b="1" smtClean="0"/>
              <a:t>Theological Superstitions, Symbolic Liturgical Rituals, Sacred Practices</a:t>
            </a:r>
          </a:p>
          <a:p>
            <a:r>
              <a:rPr lang="en-US" b="1" smtClean="0"/>
              <a:t>Product of Past</a:t>
            </a:r>
          </a:p>
          <a:p>
            <a:r>
              <a:rPr lang="en-US" b="1" smtClean="0"/>
              <a:t>Outgrown in Modern Era</a:t>
            </a:r>
          </a:p>
          <a:p>
            <a:r>
              <a:rPr lang="en-US" b="1" smtClean="0"/>
              <a:t>Advancing education, prosperity, science &amp; technology</a:t>
            </a:r>
          </a:p>
        </p:txBody>
      </p:sp>
      <p:pic>
        <p:nvPicPr>
          <p:cNvPr id="125954" name="Picture 3"/>
          <p:cNvPicPr>
            <a:picLocks noChangeAspect="1" noChangeArrowheads="1"/>
          </p:cNvPicPr>
          <p:nvPr/>
        </p:nvPicPr>
        <p:blipFill>
          <a:blip r:embed="rId2"/>
          <a:srcRect r="6711"/>
          <a:stretch>
            <a:fillRect/>
          </a:stretch>
        </p:blipFill>
        <p:spPr bwMode="auto">
          <a:xfrm>
            <a:off x="4714875" y="0"/>
            <a:ext cx="4429125" cy="6858000"/>
          </a:xfrm>
          <a:prstGeom prst="rect">
            <a:avLst/>
          </a:prstGeom>
          <a:noFill/>
          <a:ln w="9525">
            <a:noFill/>
            <a:miter lim="800000"/>
            <a:headEnd/>
            <a:tailEnd/>
          </a:ln>
        </p:spPr>
      </p:pic>
      <p:sp>
        <p:nvSpPr>
          <p:cNvPr id="5" name="Rectangle 4"/>
          <p:cNvSpPr/>
          <p:nvPr/>
        </p:nvSpPr>
        <p:spPr>
          <a:xfrm>
            <a:off x="5436847" y="5805047"/>
            <a:ext cx="2985113"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Sigmund Freud</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pic>
        <p:nvPicPr>
          <p:cNvPr id="14338" name="Picture 2"/>
          <p:cNvPicPr>
            <a:picLocks noChangeAspect="1" noChangeArrowheads="1"/>
          </p:cNvPicPr>
          <p:nvPr/>
        </p:nvPicPr>
        <p:blipFill>
          <a:blip r:embed="rId3"/>
          <a:srcRect/>
          <a:stretch>
            <a:fillRect/>
          </a:stretch>
        </p:blipFill>
        <p:spPr bwMode="auto">
          <a:xfrm>
            <a:off x="420688" y="211138"/>
            <a:ext cx="4267200" cy="64357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338"/>
                                        </p:tgtEl>
                                        <p:attrNameLst>
                                          <p:attrName>style.visibility</p:attrName>
                                        </p:attrNameLst>
                                      </p:cBhvr>
                                      <p:to>
                                        <p:strVal val="visible"/>
                                      </p:to>
                                    </p:set>
                                    <p:animEffect transition="in" filter="fade">
                                      <p:cBhvr>
                                        <p:cTn id="22" dur="5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6977" name="Picture 2"/>
          <p:cNvPicPr>
            <a:picLocks noChangeAspect="1" noChangeArrowheads="1"/>
          </p:cNvPicPr>
          <p:nvPr/>
        </p:nvPicPr>
        <p:blipFill>
          <a:blip r:embed="rId2"/>
          <a:srcRect l="7870" r="4289"/>
          <a:stretch>
            <a:fillRect/>
          </a:stretch>
        </p:blipFill>
        <p:spPr bwMode="auto">
          <a:xfrm>
            <a:off x="0" y="-11113"/>
            <a:ext cx="9144000" cy="6940551"/>
          </a:xfrm>
          <a:prstGeom prst="rect">
            <a:avLst/>
          </a:prstGeom>
          <a:noFill/>
          <a:ln w="9525">
            <a:noFill/>
            <a:miter lim="800000"/>
            <a:headEnd/>
            <a:tailEnd/>
          </a:ln>
        </p:spPr>
      </p:pic>
      <p:pic>
        <p:nvPicPr>
          <p:cNvPr id="126978" name="Picture 3"/>
          <p:cNvPicPr>
            <a:picLocks noChangeAspect="1" noChangeArrowheads="1"/>
          </p:cNvPicPr>
          <p:nvPr/>
        </p:nvPicPr>
        <p:blipFill>
          <a:blip r:embed="rId3"/>
          <a:srcRect/>
          <a:stretch>
            <a:fillRect/>
          </a:stretch>
        </p:blipFill>
        <p:spPr bwMode="auto">
          <a:xfrm>
            <a:off x="6156325" y="0"/>
            <a:ext cx="2987675" cy="4176713"/>
          </a:xfrm>
          <a:prstGeom prst="rect">
            <a:avLst/>
          </a:prstGeom>
          <a:noFill/>
          <a:ln w="9525">
            <a:noFill/>
            <a:miter lim="800000"/>
            <a:headEnd/>
            <a:tailEnd/>
          </a:ln>
        </p:spPr>
      </p:pic>
      <p:pic>
        <p:nvPicPr>
          <p:cNvPr id="126979" name="Picture 4"/>
          <p:cNvPicPr>
            <a:picLocks noChangeAspect="1" noChangeArrowheads="1"/>
          </p:cNvPicPr>
          <p:nvPr/>
        </p:nvPicPr>
        <p:blipFill>
          <a:blip r:embed="rId4"/>
          <a:srcRect b="23227"/>
          <a:stretch>
            <a:fillRect/>
          </a:stretch>
        </p:blipFill>
        <p:spPr bwMode="auto">
          <a:xfrm>
            <a:off x="0" y="3359150"/>
            <a:ext cx="3276600" cy="3590925"/>
          </a:xfrm>
          <a:prstGeom prst="rect">
            <a:avLst/>
          </a:prstGeom>
          <a:noFill/>
          <a:ln w="9525">
            <a:noFill/>
            <a:miter lim="800000"/>
            <a:headEnd/>
            <a:tailEnd/>
          </a:ln>
        </p:spPr>
      </p:pic>
      <p:sp>
        <p:nvSpPr>
          <p:cNvPr id="5" name="Rectangle 4"/>
          <p:cNvSpPr/>
          <p:nvPr/>
        </p:nvSpPr>
        <p:spPr>
          <a:xfrm>
            <a:off x="516477" y="1489719"/>
            <a:ext cx="2507418"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Peter Berger</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6" name="Rectangle 5"/>
          <p:cNvSpPr/>
          <p:nvPr/>
        </p:nvSpPr>
        <p:spPr>
          <a:xfrm>
            <a:off x="6316280" y="4176712"/>
            <a:ext cx="2667718"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Rodney Stark</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7" name="Rectangle 6"/>
          <p:cNvSpPr/>
          <p:nvPr/>
        </p:nvSpPr>
        <p:spPr>
          <a:xfrm>
            <a:off x="3276600" y="5943600"/>
            <a:ext cx="2795958"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Charles Taylor</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8001" name="Content Placeholder 2"/>
          <p:cNvSpPr>
            <a:spLocks noGrp="1"/>
          </p:cNvSpPr>
          <p:nvPr>
            <p:ph idx="1"/>
          </p:nvPr>
        </p:nvSpPr>
        <p:spPr>
          <a:xfrm>
            <a:off x="4038600" y="679450"/>
            <a:ext cx="4953000" cy="5446713"/>
          </a:xfrm>
        </p:spPr>
        <p:txBody>
          <a:bodyPr/>
          <a:lstStyle/>
          <a:p>
            <a:pPr marL="0" indent="0">
              <a:buFontTx/>
              <a:buNone/>
            </a:pPr>
            <a:r>
              <a:rPr lang="en-US" b="1" i="1" smtClean="0"/>
              <a:t>After nearly three centuries of utterly failed prophesies and misrepresentations of both present and past, it seems time to carry the secularization doctrine to the graveyard of failed theories, and there to whisper “requiescat in pace”</a:t>
            </a:r>
          </a:p>
        </p:txBody>
      </p:sp>
      <p:pic>
        <p:nvPicPr>
          <p:cNvPr id="4" name="Picture 2"/>
          <p:cNvPicPr>
            <a:picLocks noChangeAspect="1" noChangeArrowheads="1"/>
          </p:cNvPicPr>
          <p:nvPr/>
        </p:nvPicPr>
        <p:blipFill>
          <a:blip r:embed="rId2"/>
          <a:srcRect/>
          <a:stretch>
            <a:fillRect/>
          </a:stretch>
        </p:blipFill>
        <p:spPr bwMode="auto">
          <a:xfrm>
            <a:off x="304800" y="679450"/>
            <a:ext cx="3505200" cy="53705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29026" name="Picture 4"/>
          <p:cNvPicPr>
            <a:picLocks noChangeAspect="1" noChangeArrowheads="1"/>
          </p:cNvPicPr>
          <p:nvPr/>
        </p:nvPicPr>
        <p:blipFill>
          <a:blip r:embed="rId3"/>
          <a:srcRect l="2208" r="5737"/>
          <a:stretch>
            <a:fillRect/>
          </a:stretch>
        </p:blipFill>
        <p:spPr bwMode="auto">
          <a:xfrm>
            <a:off x="3175" y="525463"/>
            <a:ext cx="9137650" cy="4759325"/>
          </a:xfrm>
          <a:prstGeom prst="rect">
            <a:avLst/>
          </a:prstGeom>
          <a:noFill/>
          <a:ln w="9525">
            <a:noFill/>
            <a:miter lim="800000"/>
            <a:headEnd/>
            <a:tailEnd/>
          </a:ln>
        </p:spPr>
      </p:pic>
      <p:sp>
        <p:nvSpPr>
          <p:cNvPr id="129027" name="Text Box 5"/>
          <p:cNvSpPr txBox="1">
            <a:spLocks noChangeArrowheads="1"/>
          </p:cNvSpPr>
          <p:nvPr/>
        </p:nvSpPr>
        <p:spPr bwMode="auto">
          <a:xfrm>
            <a:off x="1889125" y="5522913"/>
            <a:ext cx="184150" cy="366712"/>
          </a:xfrm>
          <a:prstGeom prst="rect">
            <a:avLst/>
          </a:prstGeom>
          <a:noFill/>
          <a:ln w="9525">
            <a:noFill/>
            <a:miter lim="800000"/>
            <a:headEnd/>
            <a:tailEnd/>
          </a:ln>
        </p:spPr>
        <p:txBody>
          <a:bodyPr wrap="none">
            <a:prstTxWarp prst="textNoShape">
              <a:avLst/>
            </a:prstTxWarp>
            <a:spAutoFit/>
          </a:bodyPr>
          <a:lstStyle/>
          <a:p>
            <a:endParaRPr lang="en-US">
              <a:solidFill>
                <a:srgbClr val="000000"/>
              </a:solidFill>
              <a:ea typeface="ＭＳ Ｐゴシック" pitchFamily="-72" charset="-128"/>
              <a:cs typeface="ＭＳ Ｐゴシック" pitchFamily="-72" charset="-128"/>
            </a:endParaRPr>
          </a:p>
        </p:txBody>
      </p:sp>
      <p:sp>
        <p:nvSpPr>
          <p:cNvPr id="129028" name="Text Box 6"/>
          <p:cNvSpPr txBox="1">
            <a:spLocks noChangeArrowheads="1"/>
          </p:cNvSpPr>
          <p:nvPr/>
        </p:nvSpPr>
        <p:spPr bwMode="auto">
          <a:xfrm>
            <a:off x="304800" y="5562600"/>
            <a:ext cx="8382000" cy="946150"/>
          </a:xfrm>
          <a:prstGeom prst="rect">
            <a:avLst/>
          </a:prstGeom>
          <a:no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There are as many as 38,000 sects and denominations of Christianity in the world today</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31074" name="Picture 4"/>
          <p:cNvPicPr>
            <a:picLocks noChangeAspect="1" noChangeArrowheads="1"/>
          </p:cNvPicPr>
          <p:nvPr/>
        </p:nvPicPr>
        <p:blipFill>
          <a:blip r:embed="rId3"/>
          <a:srcRect l="2208" r="5737"/>
          <a:stretch>
            <a:fillRect/>
          </a:stretch>
        </p:blipFill>
        <p:spPr bwMode="auto">
          <a:xfrm>
            <a:off x="3175" y="525463"/>
            <a:ext cx="9137650" cy="4759325"/>
          </a:xfrm>
          <a:prstGeom prst="rect">
            <a:avLst/>
          </a:prstGeom>
          <a:noFill/>
          <a:ln w="9525">
            <a:noFill/>
            <a:miter lim="800000"/>
            <a:headEnd/>
            <a:tailEnd/>
          </a:ln>
        </p:spPr>
      </p:pic>
      <p:sp>
        <p:nvSpPr>
          <p:cNvPr id="131075" name="Text Box 5"/>
          <p:cNvSpPr txBox="1">
            <a:spLocks noChangeArrowheads="1"/>
          </p:cNvSpPr>
          <p:nvPr/>
        </p:nvSpPr>
        <p:spPr bwMode="auto">
          <a:xfrm>
            <a:off x="1889125" y="5522913"/>
            <a:ext cx="184150" cy="366712"/>
          </a:xfrm>
          <a:prstGeom prst="rect">
            <a:avLst/>
          </a:prstGeom>
          <a:noFill/>
          <a:ln w="9525">
            <a:noFill/>
            <a:miter lim="800000"/>
            <a:headEnd/>
            <a:tailEnd/>
          </a:ln>
        </p:spPr>
        <p:txBody>
          <a:bodyPr wrap="none">
            <a:prstTxWarp prst="textNoShape">
              <a:avLst/>
            </a:prstTxWarp>
            <a:spAutoFit/>
          </a:bodyPr>
          <a:lstStyle/>
          <a:p>
            <a:endParaRPr lang="en-US">
              <a:solidFill>
                <a:srgbClr val="000000"/>
              </a:solidFill>
              <a:ea typeface="ＭＳ Ｐゴシック" pitchFamily="-72" charset="-128"/>
              <a:cs typeface="ＭＳ Ｐゴシック" pitchFamily="-72" charset="-128"/>
            </a:endParaRPr>
          </a:p>
        </p:txBody>
      </p:sp>
      <p:pic>
        <p:nvPicPr>
          <p:cNvPr id="5" name="Picture 2"/>
          <p:cNvPicPr>
            <a:picLocks noChangeAspect="1" noChangeArrowheads="1"/>
          </p:cNvPicPr>
          <p:nvPr/>
        </p:nvPicPr>
        <p:blipFill rotWithShape="1">
          <a:blip r:embed="rId4"/>
          <a:srcRect l="33243" t="10605" r="32288" b="12103"/>
          <a:stretch/>
        </p:blipFill>
        <p:spPr bwMode="auto">
          <a:xfrm>
            <a:off x="2301875" y="525463"/>
            <a:ext cx="4540250" cy="572293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srcRect/>
          <a:stretch>
            <a:fillRect/>
          </a:stretch>
        </p:blipFill>
        <p:spPr bwMode="auto">
          <a:xfrm>
            <a:off x="1136650" y="28575"/>
            <a:ext cx="6924675" cy="68294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4308008" y="3581400"/>
            <a:ext cx="3760966" cy="769441"/>
          </a:xfrm>
          <a:prstGeom prst="rect">
            <a:avLst/>
          </a:prstGeom>
          <a:solidFill>
            <a:schemeClr val="tx1"/>
          </a:solidFill>
        </p:spPr>
        <p:txBody>
          <a:bodyPr wrap="none">
            <a:spAutoFit/>
          </a:bodyPr>
          <a:lstStyle/>
          <a:p>
            <a:pPr algn="ctr" fontAlgn="auto">
              <a:spcBef>
                <a:spcPts val="0"/>
              </a:spcBef>
              <a:spcAft>
                <a:spcPts val="0"/>
              </a:spcAft>
              <a:defRPr/>
            </a:pPr>
            <a:r>
              <a:rPr lang="en-US" sz="44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Eurosecularity</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srcRect/>
          <a:stretch>
            <a:fillRect/>
          </a:stretch>
        </p:blipFill>
        <p:spPr bwMode="auto">
          <a:xfrm>
            <a:off x="1447800" y="1462088"/>
            <a:ext cx="6581775" cy="454183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540327" y="448270"/>
            <a:ext cx="4993675" cy="923330"/>
          </a:xfrm>
          <a:prstGeom prst="rect">
            <a:avLst/>
          </a:prstGeom>
          <a:noFill/>
        </p:spPr>
        <p:txBody>
          <a:bodyPr wrap="none">
            <a:spAutoFit/>
          </a:bodyPr>
          <a:lstStyle/>
          <a:p>
            <a:pPr algn="ctr" fontAlgn="auto">
              <a:spcBef>
                <a:spcPts val="0"/>
              </a:spcBef>
              <a:spcAft>
                <a:spcPts val="0"/>
              </a:spcAft>
              <a:defRPr/>
            </a:pPr>
            <a:r>
              <a:rPr lang="en-US" sz="5400" b="1" dirty="0" err="1">
                <a:ln w="10541" cmpd="sng">
                  <a:solidFill>
                    <a:srgbClr val="7D7D7D">
                      <a:tint val="100000"/>
                      <a:shade val="100000"/>
                      <a:satMod val="110000"/>
                    </a:srgbClr>
                  </a:solidFill>
                  <a:prstDash val="solid"/>
                </a:ln>
                <a:solidFill>
                  <a:srgbClr val="92D050"/>
                </a:solidFill>
                <a:latin typeface="+mn-lt"/>
              </a:rPr>
              <a:t>Eurosecularity</a:t>
            </a:r>
            <a:endParaRPr lang="en-US" sz="5400" b="1" dirty="0">
              <a:ln w="10541" cmpd="sng">
                <a:solidFill>
                  <a:srgbClr val="7D7D7D">
                    <a:tint val="100000"/>
                    <a:shade val="100000"/>
                    <a:satMod val="110000"/>
                  </a:srgbClr>
                </a:solidFill>
                <a:prstDash val="solid"/>
              </a:ln>
              <a:solidFill>
                <a:srgbClr val="92D050"/>
              </a:solidFill>
              <a:latin typeface="+mn-lt"/>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35170" name="Picture 4" descr="Post Christian Europe"/>
          <p:cNvPicPr>
            <a:picLocks noChangeAspect="1" noChangeArrowheads="1"/>
          </p:cNvPicPr>
          <p:nvPr/>
        </p:nvPicPr>
        <p:blipFill>
          <a:blip r:embed="rId3"/>
          <a:srcRect r="1360" b="923"/>
          <a:stretch>
            <a:fillRect/>
          </a:stretch>
        </p:blipFill>
        <p:spPr bwMode="auto">
          <a:xfrm>
            <a:off x="1725613" y="-36513"/>
            <a:ext cx="5881687" cy="69643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a:srcRect l="1668" r="1212"/>
          <a:stretch>
            <a:fillRect/>
          </a:stretch>
        </p:blipFill>
        <p:spPr bwMode="auto">
          <a:xfrm>
            <a:off x="0" y="73025"/>
            <a:ext cx="9144000" cy="6784975"/>
          </a:xfrm>
          <a:prstGeom prst="rect">
            <a:avLst/>
          </a:prstGeom>
          <a:noFill/>
          <a:ln w="9525">
            <a:noFill/>
            <a:miter lim="800000"/>
            <a:headEnd/>
            <a:tailEnd/>
          </a:ln>
        </p:spPr>
      </p:pic>
      <p:sp>
        <p:nvSpPr>
          <p:cNvPr id="2" name="Rectangle 1"/>
          <p:cNvSpPr/>
          <p:nvPr/>
        </p:nvSpPr>
        <p:spPr>
          <a:xfrm>
            <a:off x="166154" y="4495800"/>
            <a:ext cx="8811691" cy="1200329"/>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Europe has developed a culture that excludes God from the public conscience</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8241"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10244" name="Picture 4"/>
          <p:cNvPicPr>
            <a:picLocks noChangeAspect="1" noChangeArrowheads="1"/>
          </p:cNvPicPr>
          <p:nvPr/>
        </p:nvPicPr>
        <p:blipFill>
          <a:blip r:embed="rId3">
            <a:extLst>
              <a:ext uri="{28A0092B-C50C-407E-A947-70E740481C1C}"/>
            </a:extLst>
          </a:blip>
          <a:srcRect/>
          <a:stretch>
            <a:fillRect/>
          </a:stretch>
        </p:blipFill>
        <p:spPr bwMode="auto">
          <a:xfrm>
            <a:off x="381000" y="457200"/>
            <a:ext cx="3333750" cy="25050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5" name="Rectangle 4"/>
          <p:cNvSpPr/>
          <p:nvPr/>
        </p:nvSpPr>
        <p:spPr>
          <a:xfrm>
            <a:off x="2971800" y="4191000"/>
            <a:ext cx="6172201" cy="1200329"/>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Vatican—109 acres of faith in a European sea of unbelief</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9265" name="Picture 2"/>
          <p:cNvPicPr>
            <a:picLocks noChangeAspect="1" noChangeArrowheads="1"/>
          </p:cNvPicPr>
          <p:nvPr/>
        </p:nvPicPr>
        <p:blipFill>
          <a:blip r:embed="rId2"/>
          <a:srcRect l="10854" r="2"/>
          <a:stretch>
            <a:fillRect/>
          </a:stretch>
        </p:blipFill>
        <p:spPr bwMode="auto">
          <a:xfrm>
            <a:off x="0" y="0"/>
            <a:ext cx="9170988" cy="6858000"/>
          </a:xfrm>
          <a:prstGeom prst="rect">
            <a:avLst/>
          </a:prstGeom>
          <a:noFill/>
          <a:ln w="9525">
            <a:noFill/>
            <a:miter lim="800000"/>
            <a:headEnd/>
            <a:tailEnd/>
          </a:ln>
        </p:spPr>
      </p:pic>
      <p:sp>
        <p:nvSpPr>
          <p:cNvPr id="3" name="Rectangle 2"/>
          <p:cNvSpPr/>
          <p:nvPr/>
        </p:nvSpPr>
        <p:spPr>
          <a:xfrm>
            <a:off x="5410200" y="1295400"/>
            <a:ext cx="3739467" cy="2862322"/>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Copenhagen Stockholm London are the secular capitals of the world</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4" name="Rectangle 3"/>
          <p:cNvSpPr/>
          <p:nvPr/>
        </p:nvSpPr>
        <p:spPr>
          <a:xfrm>
            <a:off x="6927" y="5181600"/>
            <a:ext cx="8139646" cy="1200329"/>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Any Englishman who expresses faith in God is deemed “eccentric”</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0289" name="Picture 4"/>
          <p:cNvPicPr>
            <a:picLocks noChangeAspect="1" noChangeArrowheads="1"/>
          </p:cNvPicPr>
          <p:nvPr/>
        </p:nvPicPr>
        <p:blipFill>
          <a:blip r:embed="rId3"/>
          <a:srcRect r="13826" b="1250"/>
          <a:stretch>
            <a:fillRect/>
          </a:stretch>
        </p:blipFill>
        <p:spPr bwMode="auto">
          <a:xfrm>
            <a:off x="-33338" y="-9525"/>
            <a:ext cx="9240838" cy="6908800"/>
          </a:xfrm>
          <a:prstGeom prst="rect">
            <a:avLst/>
          </a:prstGeom>
          <a:noFill/>
          <a:ln w="9525">
            <a:noFill/>
            <a:miter lim="800000"/>
            <a:headEnd/>
            <a:tailEnd/>
          </a:ln>
        </p:spPr>
      </p:pic>
      <p:sp>
        <p:nvSpPr>
          <p:cNvPr id="6" name="Content Placeholder 2"/>
          <p:cNvSpPr txBox="1">
            <a:spLocks/>
          </p:cNvSpPr>
          <p:nvPr/>
        </p:nvSpPr>
        <p:spPr bwMode="auto">
          <a:xfrm>
            <a:off x="457200" y="1600200"/>
            <a:ext cx="6324600" cy="2286000"/>
          </a:xfrm>
          <a:prstGeom prst="rect">
            <a:avLst/>
          </a:prstGeom>
          <a:noFill/>
          <a:ln w="9525">
            <a:noFill/>
            <a:miter lim="800000"/>
            <a:headEnd/>
            <a:tailEnd/>
          </a:ln>
        </p:spPr>
        <p:txBody>
          <a:bodyPr>
            <a:prstTxWarp prst="textNoShape">
              <a:avLst/>
            </a:prstTxWarp>
          </a:bodyPr>
          <a:lstStyle/>
          <a:p>
            <a:pPr marL="342900" indent="-342900" eaLnBrk="0" hangingPunct="0">
              <a:spcBef>
                <a:spcPct val="20000"/>
              </a:spcBef>
              <a:buFontTx/>
              <a:buChar char="•"/>
            </a:pPr>
            <a:r>
              <a:rPr lang="en-US" sz="3600" b="1">
                <a:solidFill>
                  <a:schemeClr val="bg1"/>
                </a:solidFill>
                <a:ea typeface="ＭＳ Ｐゴシック" pitchFamily="-72" charset="-128"/>
                <a:cs typeface="ＭＳ Ｐゴシック" pitchFamily="-72" charset="-128"/>
              </a:rPr>
              <a:t>Denmark &amp; Sweden less than 5% in church on typical Sunday</a:t>
            </a:r>
          </a:p>
          <a:p>
            <a:pPr marL="342900" indent="-342900" eaLnBrk="0" hangingPunct="0">
              <a:spcBef>
                <a:spcPct val="20000"/>
              </a:spcBef>
              <a:buFontTx/>
              <a:buChar char="•"/>
            </a:pPr>
            <a:r>
              <a:rPr lang="en-US" sz="3600" b="1">
                <a:solidFill>
                  <a:schemeClr val="bg1"/>
                </a:solidFill>
                <a:ea typeface="ＭＳ Ｐゴシック" pitchFamily="-72" charset="-128"/>
                <a:cs typeface="ＭＳ Ｐゴシック" pitchFamily="-72" charset="-128"/>
              </a:rPr>
              <a:t>80% population “Secular”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42338" name="Picture 4"/>
          <p:cNvPicPr>
            <a:picLocks noChangeAspect="1" noChangeArrowheads="1"/>
          </p:cNvPicPr>
          <p:nvPr/>
        </p:nvPicPr>
        <p:blipFill>
          <a:blip r:embed="rId3"/>
          <a:srcRect r="13826" b="1250"/>
          <a:stretch>
            <a:fillRect/>
          </a:stretch>
        </p:blipFill>
        <p:spPr bwMode="auto">
          <a:xfrm>
            <a:off x="-33338" y="-9525"/>
            <a:ext cx="9240838" cy="6908800"/>
          </a:xfrm>
          <a:prstGeom prst="rect">
            <a:avLst/>
          </a:prstGeom>
          <a:noFill/>
          <a:ln w="9525">
            <a:noFill/>
            <a:miter lim="800000"/>
            <a:headEnd/>
            <a:tailEnd/>
          </a:ln>
        </p:spPr>
      </p:pic>
      <p:pic>
        <p:nvPicPr>
          <p:cNvPr id="142339" name="Picture 4" descr="Society Without God"/>
          <p:cNvPicPr>
            <a:picLocks noChangeAspect="1" noChangeArrowheads="1"/>
          </p:cNvPicPr>
          <p:nvPr/>
        </p:nvPicPr>
        <p:blipFill>
          <a:blip r:embed="rId4"/>
          <a:srcRect r="2052"/>
          <a:stretch>
            <a:fillRect/>
          </a:stretch>
        </p:blipFill>
        <p:spPr bwMode="auto">
          <a:xfrm>
            <a:off x="-33338" y="-9525"/>
            <a:ext cx="4730751" cy="6970713"/>
          </a:xfrm>
          <a:prstGeom prst="rect">
            <a:avLst/>
          </a:prstGeom>
          <a:noFill/>
          <a:ln w="9525">
            <a:noFill/>
            <a:miter lim="800000"/>
            <a:headEnd/>
            <a:tailEnd/>
          </a:ln>
        </p:spPr>
      </p:pic>
      <p:pic>
        <p:nvPicPr>
          <p:cNvPr id="142340" name="Picture 6" descr="Zuckerman"/>
          <p:cNvPicPr>
            <a:picLocks noChangeAspect="1" noChangeArrowheads="1"/>
          </p:cNvPicPr>
          <p:nvPr/>
        </p:nvPicPr>
        <p:blipFill>
          <a:blip r:embed="rId5"/>
          <a:srcRect l="1755" t="1923" r="7753" b="3947"/>
          <a:stretch>
            <a:fillRect/>
          </a:stretch>
        </p:blipFill>
        <p:spPr bwMode="auto">
          <a:xfrm>
            <a:off x="5086350" y="52388"/>
            <a:ext cx="3130550" cy="4705350"/>
          </a:xfrm>
          <a:prstGeom prst="rect">
            <a:avLst/>
          </a:prstGeom>
          <a:noFill/>
          <a:ln w="9525">
            <a:noFill/>
            <a:miter lim="800000"/>
            <a:headEnd/>
            <a:tailEnd/>
          </a:ln>
        </p:spPr>
      </p:pic>
      <p:sp>
        <p:nvSpPr>
          <p:cNvPr id="142341" name="Text Box 7"/>
          <p:cNvSpPr txBox="1">
            <a:spLocks noChangeArrowheads="1"/>
          </p:cNvSpPr>
          <p:nvPr/>
        </p:nvSpPr>
        <p:spPr bwMode="auto">
          <a:xfrm>
            <a:off x="4795838" y="4884738"/>
            <a:ext cx="4189412" cy="1800225"/>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In Scandanavia nonbelief is considered normal, regular, mainstream common</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4385" name="Picture 4"/>
          <p:cNvPicPr>
            <a:picLocks noChangeAspect="1" noChangeArrowheads="1"/>
          </p:cNvPicPr>
          <p:nvPr/>
        </p:nvPicPr>
        <p:blipFill>
          <a:blip r:embed="rId3"/>
          <a:srcRect r="13826" b="1250"/>
          <a:stretch>
            <a:fillRect/>
          </a:stretch>
        </p:blipFill>
        <p:spPr bwMode="auto">
          <a:xfrm>
            <a:off x="-33338" y="-9525"/>
            <a:ext cx="9240838" cy="6908800"/>
          </a:xfrm>
          <a:prstGeom prst="rect">
            <a:avLst/>
          </a:prstGeom>
          <a:noFill/>
          <a:ln w="9525">
            <a:noFill/>
            <a:miter lim="800000"/>
            <a:headEnd/>
            <a:tailEnd/>
          </a:ln>
        </p:spPr>
      </p:pic>
      <p:pic>
        <p:nvPicPr>
          <p:cNvPr id="144386" name="Picture 4" descr="Society Without God"/>
          <p:cNvPicPr>
            <a:picLocks noChangeAspect="1" noChangeArrowheads="1"/>
          </p:cNvPicPr>
          <p:nvPr/>
        </p:nvPicPr>
        <p:blipFill>
          <a:blip r:embed="rId4"/>
          <a:srcRect r="2052"/>
          <a:stretch>
            <a:fillRect/>
          </a:stretch>
        </p:blipFill>
        <p:spPr bwMode="auto">
          <a:xfrm>
            <a:off x="-33338" y="-9525"/>
            <a:ext cx="4730751" cy="6970713"/>
          </a:xfrm>
          <a:prstGeom prst="rect">
            <a:avLst/>
          </a:prstGeom>
          <a:noFill/>
          <a:ln w="9525">
            <a:noFill/>
            <a:miter lim="800000"/>
            <a:headEnd/>
            <a:tailEnd/>
          </a:ln>
        </p:spPr>
      </p:pic>
      <p:sp>
        <p:nvSpPr>
          <p:cNvPr id="144387" name="Text Box 7"/>
          <p:cNvSpPr txBox="1">
            <a:spLocks noChangeArrowheads="1"/>
          </p:cNvSpPr>
          <p:nvPr/>
        </p:nvSpPr>
        <p:spPr bwMode="auto">
          <a:xfrm>
            <a:off x="4795838" y="412750"/>
            <a:ext cx="4189412" cy="6070600"/>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The notion that religious belief is childish, that earnest prayer is something only children engage in, and that faith in God is just something one dabbles with in childhood but eventually grows out of as one becomes a mature adult, would strike most Americans as offensive</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6433" name="Picture 4"/>
          <p:cNvPicPr>
            <a:picLocks noChangeAspect="1" noChangeArrowheads="1"/>
          </p:cNvPicPr>
          <p:nvPr/>
        </p:nvPicPr>
        <p:blipFill>
          <a:blip r:embed="rId3"/>
          <a:srcRect r="13826" b="1250"/>
          <a:stretch>
            <a:fillRect/>
          </a:stretch>
        </p:blipFill>
        <p:spPr bwMode="auto">
          <a:xfrm>
            <a:off x="-33338" y="-9525"/>
            <a:ext cx="9240838" cy="6908800"/>
          </a:xfrm>
          <a:prstGeom prst="rect">
            <a:avLst/>
          </a:prstGeom>
          <a:noFill/>
          <a:ln w="9525">
            <a:noFill/>
            <a:miter lim="800000"/>
            <a:headEnd/>
            <a:tailEnd/>
          </a:ln>
        </p:spPr>
      </p:pic>
      <p:pic>
        <p:nvPicPr>
          <p:cNvPr id="146434" name="Picture 4" descr="Society Without God"/>
          <p:cNvPicPr>
            <a:picLocks noChangeAspect="1" noChangeArrowheads="1"/>
          </p:cNvPicPr>
          <p:nvPr/>
        </p:nvPicPr>
        <p:blipFill>
          <a:blip r:embed="rId4"/>
          <a:srcRect r="2052"/>
          <a:stretch>
            <a:fillRect/>
          </a:stretch>
        </p:blipFill>
        <p:spPr bwMode="auto">
          <a:xfrm>
            <a:off x="-33338" y="-9525"/>
            <a:ext cx="4730751" cy="6970713"/>
          </a:xfrm>
          <a:prstGeom prst="rect">
            <a:avLst/>
          </a:prstGeom>
          <a:noFill/>
          <a:ln w="9525">
            <a:noFill/>
            <a:miter lim="800000"/>
            <a:headEnd/>
            <a:tailEnd/>
          </a:ln>
        </p:spPr>
      </p:pic>
      <p:sp>
        <p:nvSpPr>
          <p:cNvPr id="274439" name="Text Box 7"/>
          <p:cNvSpPr txBox="1">
            <a:spLocks noChangeArrowheads="1"/>
          </p:cNvSpPr>
          <p:nvPr/>
        </p:nvSpPr>
        <p:spPr bwMode="auto">
          <a:xfrm>
            <a:off x="4795838" y="1736914"/>
            <a:ext cx="4189412" cy="3477875"/>
          </a:xfrm>
          <a:prstGeom prst="rect">
            <a:avLst/>
          </a:prstGeom>
          <a:solidFill>
            <a:schemeClr val="tx2"/>
          </a:solidFill>
          <a:ln>
            <a:noFill/>
          </a:ln>
          <a:extLst>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algn="ctr" eaLnBrk="1" hangingPunct="1">
              <a:defRPr/>
            </a:pPr>
            <a:r>
              <a:rPr lang="en-US" sz="4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But for millions of Scandinavians that’s just the way it is</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a:srcRect b="1624"/>
          <a:stretch>
            <a:fillRect/>
          </a:stretch>
        </p:blipFill>
        <p:spPr bwMode="auto">
          <a:xfrm>
            <a:off x="1524000" y="-14288"/>
            <a:ext cx="5700713" cy="6872288"/>
          </a:xfrm>
          <a:prstGeom prst="rect">
            <a:avLst/>
          </a:prstGeom>
          <a:noFill/>
          <a:ln w="9525">
            <a:noFill/>
            <a:miter lim="800000"/>
            <a:headEnd/>
            <a:tailEnd/>
          </a:ln>
        </p:spPr>
      </p:pic>
      <p:pic>
        <p:nvPicPr>
          <p:cNvPr id="148483" name="Picture 3"/>
          <p:cNvPicPr>
            <a:picLocks noChangeAspect="1" noChangeArrowheads="1"/>
          </p:cNvPicPr>
          <p:nvPr/>
        </p:nvPicPr>
        <p:blipFill>
          <a:blip r:embed="rId3"/>
          <a:srcRect/>
          <a:stretch>
            <a:fillRect/>
          </a:stretch>
        </p:blipFill>
        <p:spPr bwMode="auto">
          <a:xfrm>
            <a:off x="4586288" y="1295400"/>
            <a:ext cx="4572000" cy="3429000"/>
          </a:xfrm>
          <a:prstGeom prst="rect">
            <a:avLst/>
          </a:prstGeom>
          <a:noFill/>
          <a:ln w="9525">
            <a:noFill/>
            <a:miter lim="800000"/>
            <a:headEnd/>
            <a:tailEnd/>
          </a:ln>
        </p:spPr>
      </p:pic>
      <p:sp>
        <p:nvSpPr>
          <p:cNvPr id="148484" name="TextBox 1"/>
          <p:cNvSpPr txBox="1">
            <a:spLocks noChangeArrowheads="1"/>
          </p:cNvSpPr>
          <p:nvPr/>
        </p:nvSpPr>
        <p:spPr bwMode="auto">
          <a:xfrm>
            <a:off x="228600" y="4262438"/>
            <a:ext cx="2284413" cy="457200"/>
          </a:xfrm>
          <a:prstGeom prst="rect">
            <a:avLst/>
          </a:prstGeom>
          <a:noFill/>
          <a:ln w="9525">
            <a:noFill/>
            <a:miter lim="800000"/>
            <a:headEnd/>
            <a:tailEnd/>
          </a:ln>
        </p:spPr>
        <p:txBody>
          <a:bodyPr wrap="none">
            <a:prstTxWarp prst="textNoShape">
              <a:avLst/>
            </a:prstTxWarp>
            <a:spAutoFit/>
          </a:bodyPr>
          <a:lstStyle/>
          <a:p>
            <a:r>
              <a:rPr lang="en-US" sz="2400" b="1">
                <a:solidFill>
                  <a:srgbClr val="000000"/>
                </a:solidFill>
                <a:ea typeface="ＭＳ Ｐゴシック" pitchFamily="-72" charset="-128"/>
                <a:cs typeface="ＭＳ Ｐゴシック" pitchFamily="-72" charset="-128"/>
                <a:hlinkClick r:id="rId4"/>
              </a:rPr>
              <a:t>Irish Catholics</a:t>
            </a:r>
            <a:endParaRPr lang="en-US" sz="2400" b="1">
              <a:solidFill>
                <a:srgbClr val="000000"/>
              </a:solidFill>
              <a:ea typeface="ＭＳ Ｐゴシック" pitchFamily="-72" charset="-128"/>
              <a:cs typeface="ＭＳ Ｐゴシック" pitchFamily="-72" charset="-128"/>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9505" name="Picture 2"/>
          <p:cNvPicPr>
            <a:picLocks noChangeAspect="1" noChangeArrowheads="1"/>
          </p:cNvPicPr>
          <p:nvPr/>
        </p:nvPicPr>
        <p:blipFill>
          <a:blip r:embed="rId2"/>
          <a:srcRect l="8105" r="9167"/>
          <a:stretch>
            <a:fillRect/>
          </a:stretch>
        </p:blipFill>
        <p:spPr bwMode="auto">
          <a:xfrm>
            <a:off x="0" y="0"/>
            <a:ext cx="9144000" cy="6908800"/>
          </a:xfrm>
          <a:prstGeom prst="rect">
            <a:avLst/>
          </a:prstGeom>
          <a:noFill/>
          <a:ln w="9525">
            <a:noFill/>
            <a:miter lim="800000"/>
            <a:headEnd/>
            <a:tailEnd/>
          </a:ln>
        </p:spPr>
      </p:pic>
      <p:pic>
        <p:nvPicPr>
          <p:cNvPr id="2051" name="Picture 3"/>
          <p:cNvPicPr>
            <a:picLocks noChangeAspect="1" noChangeArrowheads="1"/>
          </p:cNvPicPr>
          <p:nvPr/>
        </p:nvPicPr>
        <p:blipFill>
          <a:blip r:embed="rId3"/>
          <a:srcRect/>
          <a:stretch>
            <a:fillRect/>
          </a:stretch>
        </p:blipFill>
        <p:spPr bwMode="auto">
          <a:xfrm>
            <a:off x="3048000" y="2019300"/>
            <a:ext cx="3048000" cy="2819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1949494" y="5029200"/>
            <a:ext cx="5245011" cy="1446550"/>
          </a:xfrm>
          <a:prstGeom prst="rect">
            <a:avLst/>
          </a:prstGeom>
          <a:solidFill>
            <a:schemeClr val="tx1"/>
          </a:solidFill>
        </p:spPr>
        <p:txBody>
          <a:bodyPr>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No Mention of God or Christianity</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50530" name="Picture 2" descr="20071102003116!Europe_belief_in_god"/>
          <p:cNvPicPr>
            <a:picLocks noChangeAspect="1" noChangeArrowheads="1"/>
          </p:cNvPicPr>
          <p:nvPr/>
        </p:nvPicPr>
        <p:blipFill>
          <a:blip r:embed="rId3"/>
          <a:srcRect/>
          <a:stretch>
            <a:fillRect/>
          </a:stretch>
        </p:blipFill>
        <p:spPr bwMode="auto">
          <a:xfrm>
            <a:off x="892175" y="9525"/>
            <a:ext cx="7515225" cy="6878638"/>
          </a:xfrm>
          <a:prstGeom prst="rect">
            <a:avLst/>
          </a:prstGeom>
          <a:noFill/>
          <a:ln w="9525">
            <a:noFill/>
            <a:miter lim="800000"/>
            <a:headEnd/>
            <a:tailEnd/>
          </a:ln>
        </p:spPr>
      </p:pic>
      <p:sp>
        <p:nvSpPr>
          <p:cNvPr id="150531" name="Text Box 3"/>
          <p:cNvSpPr txBox="1">
            <a:spLocks noChangeArrowheads="1"/>
          </p:cNvSpPr>
          <p:nvPr/>
        </p:nvSpPr>
        <p:spPr bwMode="auto">
          <a:xfrm>
            <a:off x="2117725" y="1560513"/>
            <a:ext cx="184150" cy="366712"/>
          </a:xfrm>
          <a:prstGeom prst="rect">
            <a:avLst/>
          </a:prstGeom>
          <a:noFill/>
          <a:ln w="9525">
            <a:noFill/>
            <a:miter lim="800000"/>
            <a:headEnd/>
            <a:tailEnd/>
          </a:ln>
        </p:spPr>
        <p:txBody>
          <a:bodyPr wrap="none">
            <a:prstTxWarp prst="textNoShape">
              <a:avLst/>
            </a:prstTxWarp>
            <a:spAutoFit/>
          </a:bodyPr>
          <a:lstStyle/>
          <a:p>
            <a:endParaRPr lang="en-US">
              <a:solidFill>
                <a:srgbClr val="000000"/>
              </a:solidFill>
              <a:ea typeface="ＭＳ Ｐゴシック" pitchFamily="-72" charset="-128"/>
              <a:cs typeface="ＭＳ Ｐゴシック" pitchFamily="-72" charset="-128"/>
            </a:endParaRPr>
          </a:p>
        </p:txBody>
      </p:sp>
      <p:sp>
        <p:nvSpPr>
          <p:cNvPr id="150532" name="Text Box 4"/>
          <p:cNvSpPr txBox="1">
            <a:spLocks noChangeArrowheads="1"/>
          </p:cNvSpPr>
          <p:nvPr/>
        </p:nvSpPr>
        <p:spPr bwMode="auto">
          <a:xfrm>
            <a:off x="6543675" y="2055813"/>
            <a:ext cx="2565400" cy="1800225"/>
          </a:xfrm>
          <a:prstGeom prst="rect">
            <a:avLst/>
          </a:prstGeom>
          <a:solidFill>
            <a:schemeClr val="bg1"/>
          </a:solidFill>
          <a:ln w="9525">
            <a:noFill/>
            <a:miter lim="800000"/>
            <a:headEnd/>
            <a:tailEnd/>
          </a:ln>
        </p:spPr>
        <p:txBody>
          <a:bodyPr>
            <a:prstTxWarp prst="textNoShape">
              <a:avLst/>
            </a:prstTxWarp>
            <a:spAutoFit/>
          </a:bodyPr>
          <a:lstStyle/>
          <a:p>
            <a:pPr algn="ctr"/>
            <a:r>
              <a:rPr lang="en-US" sz="2800" b="1">
                <a:solidFill>
                  <a:srgbClr val="000000"/>
                </a:solidFill>
                <a:ea typeface="ＭＳ Ｐゴシック" pitchFamily="-72" charset="-128"/>
                <a:cs typeface="ＭＳ Ｐゴシック" pitchFamily="-72" charset="-128"/>
              </a:rPr>
              <a:t> Europeans polled if they “believe there is a God”</a:t>
            </a:r>
            <a:endParaRPr lang="en-US" sz="2800">
              <a:solidFill>
                <a:srgbClr val="000000"/>
              </a:solidFill>
              <a:ea typeface="ＭＳ Ｐゴシック" pitchFamily="-72" charset="-128"/>
              <a:cs typeface="ＭＳ Ｐゴシック" pitchFamily="-72" charset="-128"/>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52578" name="Picture 2" descr="Religious_Belief_in_North_America"/>
          <p:cNvPicPr>
            <a:picLocks noChangeAspect="1" noChangeArrowheads="1"/>
          </p:cNvPicPr>
          <p:nvPr/>
        </p:nvPicPr>
        <p:blipFill>
          <a:blip r:embed="rId3"/>
          <a:srcRect/>
          <a:stretch>
            <a:fillRect/>
          </a:stretch>
        </p:blipFill>
        <p:spPr bwMode="auto">
          <a:xfrm>
            <a:off x="1549400" y="14288"/>
            <a:ext cx="6332538" cy="6896100"/>
          </a:xfrm>
          <a:prstGeom prst="rect">
            <a:avLst/>
          </a:prstGeom>
          <a:noFill/>
          <a:ln w="9525">
            <a:noFill/>
            <a:miter lim="800000"/>
            <a:headEnd/>
            <a:tailEnd/>
          </a:ln>
        </p:spPr>
      </p:pic>
      <p:sp>
        <p:nvSpPr>
          <p:cNvPr id="152579" name="Text Box 3"/>
          <p:cNvSpPr txBox="1">
            <a:spLocks noChangeArrowheads="1"/>
          </p:cNvSpPr>
          <p:nvPr/>
        </p:nvSpPr>
        <p:spPr bwMode="auto">
          <a:xfrm>
            <a:off x="5334000" y="1776413"/>
            <a:ext cx="3325813" cy="1373187"/>
          </a:xfrm>
          <a:prstGeom prst="rect">
            <a:avLst/>
          </a:prstGeom>
          <a:solidFill>
            <a:schemeClr val="tx1"/>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Americans polled if they “believe there is a God”</a:t>
            </a:r>
          </a:p>
        </p:txBody>
      </p:sp>
      <p:pic>
        <p:nvPicPr>
          <p:cNvPr id="24578" name="Picture 2"/>
          <p:cNvPicPr>
            <a:picLocks noChangeAspect="1" noChangeArrowheads="1"/>
          </p:cNvPicPr>
          <p:nvPr/>
        </p:nvPicPr>
        <p:blipFill>
          <a:blip r:embed="rId4"/>
          <a:srcRect/>
          <a:stretch>
            <a:fillRect/>
          </a:stretch>
        </p:blipFill>
        <p:spPr bwMode="auto">
          <a:xfrm>
            <a:off x="1858963" y="3352800"/>
            <a:ext cx="5715000" cy="3276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500"/>
                                        <p:tgtEl>
                                          <p:spTgt spid="245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srcRect/>
          <a:stretch>
            <a:fillRect/>
          </a:stretch>
        </p:blipFill>
        <p:spPr bwMode="auto">
          <a:xfrm>
            <a:off x="533400" y="152400"/>
            <a:ext cx="8077200" cy="65833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5649"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3" name="Content Placeholder 2"/>
          <p:cNvSpPr>
            <a:spLocks noGrp="1"/>
          </p:cNvSpPr>
          <p:nvPr>
            <p:ph idx="1"/>
          </p:nvPr>
        </p:nvSpPr>
        <p:spPr>
          <a:xfrm>
            <a:off x="4800600" y="2133600"/>
            <a:ext cx="4114800" cy="2286000"/>
          </a:xfrm>
          <a:extLst>
            <a:ext uri="{909E8E84-426E-40DD-AFC4-6F175D3DCCD1}"/>
            <a:ext uri="{91240B29-F687-4F45-9708-019B960494DF}"/>
          </a:extLst>
        </p:spPr>
        <p:txBody>
          <a:bodyPr/>
          <a:lstStyle/>
          <a:p>
            <a:pPr>
              <a:defRPr/>
            </a:pP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Secularization Thesis</a:t>
            </a:r>
          </a:p>
          <a:p>
            <a:pPr>
              <a:defRPr/>
            </a:pP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Religious Decline—UK </a:t>
            </a:r>
          </a:p>
        </p:txBody>
      </p:sp>
      <p:pic>
        <p:nvPicPr>
          <p:cNvPr id="155651" name="Picture 4"/>
          <p:cNvPicPr>
            <a:picLocks noChangeAspect="1"/>
          </p:cNvPicPr>
          <p:nvPr/>
        </p:nvPicPr>
        <p:blipFill>
          <a:blip r:embed="rId3"/>
          <a:srcRect r="4163" b="28789"/>
          <a:stretch>
            <a:fillRect/>
          </a:stretch>
        </p:blipFill>
        <p:spPr bwMode="auto">
          <a:xfrm>
            <a:off x="0" y="-26988"/>
            <a:ext cx="4495800" cy="6950076"/>
          </a:xfrm>
          <a:prstGeom prst="rect">
            <a:avLst/>
          </a:prstGeom>
          <a:noFill/>
          <a:ln w="9525">
            <a:noFill/>
            <a:miter lim="800000"/>
            <a:headEnd/>
            <a:tailEnd/>
          </a:ln>
        </p:spPr>
      </p:pic>
      <p:sp>
        <p:nvSpPr>
          <p:cNvPr id="6" name="Rectangle 5"/>
          <p:cNvSpPr/>
          <p:nvPr/>
        </p:nvSpPr>
        <p:spPr>
          <a:xfrm>
            <a:off x="5638800" y="842665"/>
            <a:ext cx="2800768"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rgbClr val="2D2D8A">
                        <a:shade val="20000"/>
                        <a:satMod val="200000"/>
                      </a:srgbClr>
                    </a:gs>
                    <a:gs pos="78000">
                      <a:srgbClr val="2D2D8A">
                        <a:tint val="90000"/>
                        <a:shade val="89000"/>
                        <a:satMod val="220000"/>
                      </a:srgbClr>
                    </a:gs>
                    <a:gs pos="100000">
                      <a:srgbClr val="2D2D8A">
                        <a:tint val="12000"/>
                        <a:satMod val="255000"/>
                      </a:srgbClr>
                    </a:gs>
                  </a:gsLst>
                  <a:lin ang="5400000"/>
                </a:gradFill>
                <a:effectLst>
                  <a:innerShdw blurRad="69850" dist="43180" dir="5400000">
                    <a:srgbClr val="000000">
                      <a:alpha val="65000"/>
                    </a:srgbClr>
                  </a:innerShdw>
                </a:effectLst>
                <a:latin typeface="+mn-lt"/>
              </a:rPr>
              <a:t>Preview</a:t>
            </a:r>
            <a:endParaRPr lang="en-US" sz="5400" b="1" dirty="0">
              <a:ln w="1905"/>
              <a:gradFill>
                <a:gsLst>
                  <a:gs pos="0">
                    <a:srgbClr val="2D2D8A">
                      <a:shade val="20000"/>
                      <a:satMod val="200000"/>
                    </a:srgbClr>
                  </a:gs>
                  <a:gs pos="78000">
                    <a:srgbClr val="2D2D8A">
                      <a:tint val="90000"/>
                      <a:shade val="89000"/>
                      <a:satMod val="220000"/>
                    </a:srgbClr>
                  </a:gs>
                  <a:gs pos="100000">
                    <a:srgbClr val="2D2D8A">
                      <a:tint val="12000"/>
                      <a:satMod val="255000"/>
                    </a:srgbClr>
                  </a:gs>
                </a:gsLst>
                <a:lin ang="5400000"/>
              </a:gradFill>
              <a:effectLst>
                <a:innerShdw blurRad="69850" dist="43180" dir="5400000">
                  <a:srgbClr val="000000">
                    <a:alpha val="65000"/>
                  </a:srgbClr>
                </a:innerShdw>
              </a:effectLst>
              <a:latin typeface="+mn-lt"/>
            </a:endParaRPr>
          </a:p>
        </p:txBody>
      </p:sp>
      <p:sp>
        <p:nvSpPr>
          <p:cNvPr id="2" name="TextBox 1"/>
          <p:cNvSpPr txBox="1">
            <a:spLocks noChangeArrowheads="1"/>
          </p:cNvSpPr>
          <p:nvPr/>
        </p:nvSpPr>
        <p:spPr bwMode="auto">
          <a:xfrm>
            <a:off x="5486400" y="4724400"/>
            <a:ext cx="2792413" cy="457200"/>
          </a:xfrm>
          <a:prstGeom prst="rect">
            <a:avLst/>
          </a:prstGeom>
          <a:noFill/>
          <a:ln w="9525">
            <a:noFill/>
            <a:miter lim="800000"/>
            <a:headEnd/>
            <a:tailEnd/>
          </a:ln>
        </p:spPr>
        <p:txBody>
          <a:bodyPr wrap="none">
            <a:prstTxWarp prst="textNoShape">
              <a:avLst/>
            </a:prstTxWarp>
            <a:spAutoFit/>
          </a:bodyPr>
          <a:lstStyle/>
          <a:p>
            <a:r>
              <a:rPr lang="en-US" sz="2400" b="1">
                <a:ea typeface="ＭＳ Ｐゴシック" pitchFamily="-72" charset="-128"/>
                <a:cs typeface="ＭＳ Ｐゴシック" pitchFamily="-72" charset="-128"/>
                <a:hlinkClick r:id="rId4"/>
              </a:rPr>
              <a:t>Christianity Dying</a:t>
            </a:r>
            <a:endParaRPr lang="en-US" sz="2400" b="1">
              <a:ea typeface="ＭＳ Ｐゴシック" pitchFamily="-72" charset="-128"/>
              <a:cs typeface="ＭＳ Ｐゴシック" pitchFamily="-7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6673" name="Picture 2"/>
          <p:cNvPicPr>
            <a:picLocks noChangeAspect="1" noChangeArrowheads="1"/>
          </p:cNvPicPr>
          <p:nvPr/>
        </p:nvPicPr>
        <p:blipFill>
          <a:blip r:embed="rId2"/>
          <a:srcRect l="6750" r="5380"/>
          <a:stretch>
            <a:fillRect/>
          </a:stretch>
        </p:blipFill>
        <p:spPr bwMode="auto">
          <a:xfrm>
            <a:off x="-31750" y="0"/>
            <a:ext cx="9175750" cy="6858000"/>
          </a:xfrm>
          <a:prstGeom prst="rect">
            <a:avLst/>
          </a:prstGeom>
          <a:noFill/>
          <a:ln w="9525">
            <a:noFill/>
            <a:miter lim="800000"/>
            <a:headEnd/>
            <a:tailEnd/>
          </a:ln>
        </p:spPr>
      </p:pic>
      <p:sp>
        <p:nvSpPr>
          <p:cNvPr id="3" name="Rectangle 2"/>
          <p:cNvSpPr/>
          <p:nvPr/>
        </p:nvSpPr>
        <p:spPr>
          <a:xfrm>
            <a:off x="457200" y="1143000"/>
            <a:ext cx="6532559" cy="923330"/>
          </a:xfrm>
          <a:prstGeom prst="rect">
            <a:avLst/>
          </a:prstGeom>
          <a:solidFill>
            <a:schemeClr val="tx1"/>
          </a:solidFill>
        </p:spPr>
        <p:txBody>
          <a:bodyPr wrap="none">
            <a:spAutoFit/>
          </a:bodyPr>
          <a:lstStyle/>
          <a:p>
            <a:pPr algn="ctr" fontAlgn="auto">
              <a:spcBef>
                <a:spcPts val="0"/>
              </a:spcBef>
              <a:spcAft>
                <a:spcPts val="0"/>
              </a:spcAft>
              <a:defRPr/>
            </a:pPr>
            <a:r>
              <a:rPr lang="en-US" sz="5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Metrics of Religiosity</a:t>
            </a:r>
            <a:endParaRPr lang="en-US" sz="5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5" name="Content Placeholder 2"/>
          <p:cNvSpPr txBox="1">
            <a:spLocks/>
          </p:cNvSpPr>
          <p:nvPr/>
        </p:nvSpPr>
        <p:spPr>
          <a:xfrm>
            <a:off x="1364883" y="2209800"/>
            <a:ext cx="5611021" cy="2438400"/>
          </a:xfrm>
          <a:prstGeom prst="rect">
            <a:avLst/>
          </a:prstGeom>
          <a:solidFill>
            <a:schemeClr val="tx1"/>
          </a:solid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defRPr/>
            </a:pPr>
            <a:r>
              <a:rPr lang="en-US" sz="4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Belief</a:t>
            </a:r>
          </a:p>
          <a:p>
            <a:pPr>
              <a:defRPr/>
            </a:pPr>
            <a:r>
              <a:rPr lang="en-US" sz="4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Behavior (Practice)</a:t>
            </a:r>
          </a:p>
          <a:p>
            <a:pPr>
              <a:defRPr/>
            </a:pPr>
            <a:r>
              <a:rPr lang="en-US" sz="4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Belonging (Affiliation)</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7697" name="Picture 4"/>
          <p:cNvPicPr>
            <a:picLocks noChangeAspect="1" noChangeArrowheads="1"/>
          </p:cNvPicPr>
          <p:nvPr/>
        </p:nvPicPr>
        <p:blipFill>
          <a:blip r:embed="rId2"/>
          <a:srcRect l="880" r="16968"/>
          <a:stretch>
            <a:fillRect/>
          </a:stretch>
        </p:blipFill>
        <p:spPr bwMode="auto">
          <a:xfrm>
            <a:off x="0" y="0"/>
            <a:ext cx="9047163" cy="6883400"/>
          </a:xfrm>
          <a:prstGeom prst="rect">
            <a:avLst/>
          </a:prstGeom>
          <a:noFill/>
          <a:ln w="9525">
            <a:noFill/>
            <a:miter lim="800000"/>
            <a:headEnd/>
            <a:tailEnd/>
          </a:ln>
        </p:spPr>
      </p:pic>
      <p:pic>
        <p:nvPicPr>
          <p:cNvPr id="157698" name="Picture 3"/>
          <p:cNvPicPr>
            <a:picLocks noChangeAspect="1" noChangeArrowheads="1"/>
          </p:cNvPicPr>
          <p:nvPr/>
        </p:nvPicPr>
        <p:blipFill>
          <a:blip r:embed="rId3"/>
          <a:srcRect/>
          <a:stretch>
            <a:fillRect/>
          </a:stretch>
        </p:blipFill>
        <p:spPr bwMode="auto">
          <a:xfrm>
            <a:off x="3721100" y="0"/>
            <a:ext cx="5422900" cy="6858000"/>
          </a:xfrm>
          <a:prstGeom prst="rect">
            <a:avLst/>
          </a:prstGeom>
          <a:noFill/>
          <a:ln w="9525">
            <a:noFill/>
            <a:miter lim="800000"/>
            <a:headEnd/>
            <a:tailEnd/>
          </a:ln>
        </p:spPr>
      </p:pic>
      <p:sp>
        <p:nvSpPr>
          <p:cNvPr id="157699" name="Content Placeholder 2"/>
          <p:cNvSpPr>
            <a:spLocks noGrp="1"/>
          </p:cNvSpPr>
          <p:nvPr>
            <p:ph idx="1"/>
          </p:nvPr>
        </p:nvSpPr>
        <p:spPr>
          <a:xfrm>
            <a:off x="284163" y="1828800"/>
            <a:ext cx="5181600" cy="2133600"/>
          </a:xfrm>
          <a:solidFill>
            <a:schemeClr val="tx1"/>
          </a:solidFill>
        </p:spPr>
        <p:txBody>
          <a:bodyPr/>
          <a:lstStyle/>
          <a:p>
            <a:r>
              <a:rPr lang="en-US" sz="3600" b="1" smtClean="0">
                <a:solidFill>
                  <a:schemeClr val="bg1"/>
                </a:solidFill>
              </a:rPr>
              <a:t>Religious = 25%</a:t>
            </a:r>
          </a:p>
          <a:p>
            <a:r>
              <a:rPr lang="en-US" sz="3600" b="1" smtClean="0">
                <a:solidFill>
                  <a:schemeClr val="bg1"/>
                </a:solidFill>
              </a:rPr>
              <a:t>Irreligious = 25%</a:t>
            </a:r>
          </a:p>
          <a:p>
            <a:r>
              <a:rPr lang="en-US" sz="3600" b="1" smtClean="0">
                <a:solidFill>
                  <a:schemeClr val="bg1"/>
                </a:solidFill>
              </a:rPr>
              <a:t>Woolly Middle = 50%</a:t>
            </a:r>
          </a:p>
        </p:txBody>
      </p:sp>
      <p:sp>
        <p:nvSpPr>
          <p:cNvPr id="4" name="Rectangle 3"/>
          <p:cNvSpPr/>
          <p:nvPr/>
        </p:nvSpPr>
        <p:spPr>
          <a:xfrm>
            <a:off x="277091" y="533400"/>
            <a:ext cx="8282011" cy="707886"/>
          </a:xfrm>
          <a:prstGeom prst="rect">
            <a:avLst/>
          </a:prstGeom>
          <a:solidFill>
            <a:schemeClr val="tx1"/>
          </a:solidFill>
        </p:spPr>
        <p:txBody>
          <a:bodyPr wrap="none">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British Social Attitudes Survey 2007</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7" name="Content Placeholder 2"/>
          <p:cNvSpPr txBox="1">
            <a:spLocks/>
          </p:cNvSpPr>
          <p:nvPr/>
        </p:nvSpPr>
        <p:spPr bwMode="auto">
          <a:xfrm>
            <a:off x="277813" y="4100513"/>
            <a:ext cx="4140200" cy="2133600"/>
          </a:xfrm>
          <a:prstGeom prst="rect">
            <a:avLst/>
          </a:prstGeom>
          <a:solidFill>
            <a:schemeClr val="tx1"/>
          </a:solidFill>
          <a:ln w="9525">
            <a:noFill/>
            <a:miter lim="800000"/>
            <a:headEnd/>
            <a:tailEnd/>
          </a:ln>
        </p:spPr>
        <p:txBody>
          <a:bodyPr>
            <a:prstTxWarp prst="textNoShape">
              <a:avLst/>
            </a:prstTxWarp>
          </a:bodyPr>
          <a:lstStyle/>
          <a:p>
            <a:pPr marL="342900" indent="-342900" eaLnBrk="0" hangingPunct="0">
              <a:spcBef>
                <a:spcPct val="20000"/>
              </a:spcBef>
              <a:buFontTx/>
              <a:buChar char="•"/>
            </a:pPr>
            <a:r>
              <a:rPr lang="en-US" sz="3600" b="1">
                <a:solidFill>
                  <a:schemeClr val="bg1"/>
                </a:solidFill>
                <a:ea typeface="ＭＳ Ｐゴシック" pitchFamily="-72" charset="-128"/>
                <a:cs typeface="ＭＳ Ｐゴシック" pitchFamily="-72" charset="-128"/>
              </a:rPr>
              <a:t>Ambivalent—</a:t>
            </a:r>
          </a:p>
          <a:p>
            <a:pPr marL="342900" indent="-342900" eaLnBrk="0" hangingPunct="0">
              <a:spcBef>
                <a:spcPct val="20000"/>
              </a:spcBef>
              <a:buFontTx/>
              <a:buChar char="•"/>
            </a:pPr>
            <a:r>
              <a:rPr lang="en-US" sz="3600" b="1">
                <a:solidFill>
                  <a:schemeClr val="bg1"/>
                </a:solidFill>
                <a:ea typeface="ＭＳ Ｐゴシック" pitchFamily="-72" charset="-128"/>
                <a:cs typeface="ＭＳ Ｐゴシック" pitchFamily="-72" charset="-128"/>
              </a:rPr>
              <a:t>Less Education</a:t>
            </a:r>
          </a:p>
          <a:p>
            <a:pPr marL="342900" indent="-342900" eaLnBrk="0" hangingPunct="0">
              <a:spcBef>
                <a:spcPct val="20000"/>
              </a:spcBef>
              <a:buFontTx/>
              <a:buChar char="•"/>
            </a:pPr>
            <a:r>
              <a:rPr lang="en-US" sz="3600" b="1">
                <a:solidFill>
                  <a:schemeClr val="bg1"/>
                </a:solidFill>
                <a:ea typeface="ＭＳ Ｐゴシック" pitchFamily="-72" charset="-128"/>
                <a:cs typeface="ＭＳ Ｐゴシック" pitchFamily="-72" charset="-128"/>
              </a:rPr>
              <a:t>Lower Incomes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rotWithShape="1">
          <a:blip r:embed="rId2"/>
          <a:srcRect t="10516" r="50000" b="10796"/>
          <a:stretch/>
        </p:blipFill>
        <p:spPr bwMode="auto">
          <a:xfrm>
            <a:off x="1447800" y="603250"/>
            <a:ext cx="6505575" cy="57562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srcRect t="8902" r="51028" b="6250"/>
          <a:stretch/>
        </p:blipFill>
        <p:spPr bwMode="auto">
          <a:xfrm>
            <a:off x="1524000" y="311150"/>
            <a:ext cx="6372225" cy="62071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051" name="Picture 3"/>
          <p:cNvPicPr>
            <a:picLocks noChangeAspect="1" noChangeArrowheads="1"/>
          </p:cNvPicPr>
          <p:nvPr/>
        </p:nvPicPr>
        <p:blipFill rotWithShape="1">
          <a:blip r:embed="rId3"/>
          <a:srcRect l="683" t="10416" r="51589" b="58333"/>
          <a:stretch/>
        </p:blipFill>
        <p:spPr bwMode="auto">
          <a:xfrm>
            <a:off x="0" y="1814513"/>
            <a:ext cx="9145588" cy="33670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fade">
                                      <p:cBhvr>
                                        <p:cTn id="7"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0769" name="Picture 5" descr="census-poster-mum-large-rgb"/>
          <p:cNvPicPr>
            <a:picLocks noChangeAspect="1" noChangeArrowheads="1"/>
          </p:cNvPicPr>
          <p:nvPr/>
        </p:nvPicPr>
        <p:blipFill>
          <a:blip r:embed="rId3"/>
          <a:srcRect/>
          <a:stretch>
            <a:fillRect/>
          </a:stretch>
        </p:blipFill>
        <p:spPr bwMode="auto">
          <a:xfrm>
            <a:off x="2286000" y="0"/>
            <a:ext cx="4572000" cy="6858000"/>
          </a:xfrm>
          <a:prstGeom prst="rect">
            <a:avLst/>
          </a:prstGeom>
          <a:noFill/>
          <a:ln w="9525">
            <a:noFill/>
            <a:miter lim="800000"/>
            <a:headEnd/>
            <a:tailEnd/>
          </a:ln>
        </p:spPr>
      </p:pic>
      <p:pic>
        <p:nvPicPr>
          <p:cNvPr id="201732" name="Picture 4" descr="census-poster-jedi-large-rgb"/>
          <p:cNvPicPr>
            <a:picLocks noChangeAspect="1" noChangeArrowheads="1"/>
          </p:cNvPicPr>
          <p:nvPr/>
        </p:nvPicPr>
        <p:blipFill>
          <a:blip r:embed="rId4"/>
          <a:srcRect/>
          <a:stretch>
            <a:fillRect/>
          </a:stretch>
        </p:blipFill>
        <p:spPr bwMode="auto">
          <a:xfrm>
            <a:off x="2286000" y="0"/>
            <a:ext cx="4572000" cy="6858000"/>
          </a:xfrm>
          <a:prstGeom prst="rect">
            <a:avLst/>
          </a:prstGeom>
          <a:noFill/>
          <a:ln w="9525">
            <a:noFill/>
            <a:miter lim="800000"/>
            <a:headEnd/>
            <a:tailEnd/>
          </a:ln>
        </p:spPr>
      </p:pic>
      <p:pic>
        <p:nvPicPr>
          <p:cNvPr id="201734" name="Picture 6" descr="census-poster-couple-large-rgb"/>
          <p:cNvPicPr>
            <a:picLocks noChangeAspect="1" noChangeArrowheads="1"/>
          </p:cNvPicPr>
          <p:nvPr/>
        </p:nvPicPr>
        <p:blipFill>
          <a:blip r:embed="rId5"/>
          <a:srcRect/>
          <a:stretch>
            <a:fillRect/>
          </a:stretch>
        </p:blipFill>
        <p:spPr bwMode="auto">
          <a:xfrm>
            <a:off x="2286000" y="0"/>
            <a:ext cx="4572000" cy="6858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1732"/>
                                        </p:tgtEl>
                                        <p:attrNameLst>
                                          <p:attrName>style.visibility</p:attrName>
                                        </p:attrNameLst>
                                      </p:cBhvr>
                                      <p:to>
                                        <p:strVal val="visible"/>
                                      </p:to>
                                    </p:set>
                                    <p:animEffect transition="in" filter="fade">
                                      <p:cBhvr>
                                        <p:cTn id="7" dur="500"/>
                                        <p:tgtEl>
                                          <p:spTgt spid="20173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1734"/>
                                        </p:tgtEl>
                                        <p:attrNameLst>
                                          <p:attrName>style.visibility</p:attrName>
                                        </p:attrNameLst>
                                      </p:cBhvr>
                                      <p:to>
                                        <p:strVal val="visible"/>
                                      </p:to>
                                    </p:set>
                                    <p:animEffect transition="in" filter="fade">
                                      <p:cBhvr>
                                        <p:cTn id="12" dur="500"/>
                                        <p:tgtEl>
                                          <p:spTgt spid="2017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srcRect/>
          <a:stretch>
            <a:fillRect/>
          </a:stretch>
        </p:blipFill>
        <p:spPr bwMode="auto">
          <a:xfrm>
            <a:off x="1257300" y="1219200"/>
            <a:ext cx="6629400" cy="4419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TextBox 1"/>
          <p:cNvSpPr txBox="1">
            <a:spLocks noChangeArrowheads="1"/>
          </p:cNvSpPr>
          <p:nvPr/>
        </p:nvSpPr>
        <p:spPr bwMode="auto">
          <a:xfrm>
            <a:off x="5715000" y="2132013"/>
            <a:ext cx="811213" cy="457200"/>
          </a:xfrm>
          <a:prstGeom prst="rect">
            <a:avLst/>
          </a:prstGeom>
          <a:noFill/>
          <a:ln w="9525">
            <a:noFill/>
            <a:miter lim="800000"/>
            <a:headEnd/>
            <a:tailEnd/>
          </a:ln>
        </p:spPr>
        <p:txBody>
          <a:bodyPr wrap="none">
            <a:prstTxWarp prst="textNoShape">
              <a:avLst/>
            </a:prstTxWarp>
            <a:spAutoFit/>
          </a:bodyPr>
          <a:lstStyle/>
          <a:p>
            <a:r>
              <a:rPr lang="en-US" sz="2400" b="1">
                <a:ea typeface="ＭＳ Ｐゴシック" pitchFamily="-72" charset="-128"/>
                <a:cs typeface="ＭＳ Ｐゴシック" pitchFamily="-72" charset="-128"/>
                <a:hlinkClick r:id="rId3"/>
              </a:rPr>
              <a:t>RDF</a:t>
            </a:r>
            <a:endParaRPr lang="en-US" sz="2400" b="1">
              <a:ea typeface="ＭＳ Ｐゴシック" pitchFamily="-72" charset="-128"/>
              <a:cs typeface="ＭＳ Ｐゴシック" pitchFamily="-7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32" name="Picture 4"/>
          <p:cNvPicPr>
            <a:picLocks noChangeAspect="1" noChangeArrowheads="1"/>
          </p:cNvPicPr>
          <p:nvPr/>
        </p:nvPicPr>
        <p:blipFill rotWithShape="1">
          <a:blip r:embed="rId2"/>
          <a:srcRect t="20378" b="10871"/>
          <a:stretch/>
        </p:blipFill>
        <p:spPr bwMode="auto">
          <a:xfrm>
            <a:off x="1117600" y="122238"/>
            <a:ext cx="7264400" cy="665956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2530" name="Picture 2"/>
          <p:cNvPicPr>
            <a:picLocks noChangeAspect="1" noChangeArrowheads="1"/>
          </p:cNvPicPr>
          <p:nvPr/>
        </p:nvPicPr>
        <p:blipFill rotWithShape="1">
          <a:blip r:embed="rId3"/>
          <a:srcRect t="8522" r="24145" b="41668"/>
          <a:stretch/>
        </p:blipFill>
        <p:spPr bwMode="auto">
          <a:xfrm>
            <a:off x="152400" y="1820863"/>
            <a:ext cx="8839200" cy="32639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500"/>
                                        <p:tgtEl>
                                          <p:spTgt spid="225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71513" y="503238"/>
            <a:ext cx="7800975" cy="5851525"/>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787705" y="838200"/>
            <a:ext cx="7409401" cy="830997"/>
          </a:xfrm>
          <a:prstGeom prst="rect">
            <a:avLst/>
          </a:prstGeom>
          <a:solidFill>
            <a:schemeClr val="tx1"/>
          </a:solidFill>
        </p:spPr>
        <p:txBody>
          <a:bodyPr wrap="none">
            <a:spAutoFit/>
          </a:bodyPr>
          <a:lstStyle/>
          <a:p>
            <a:pPr algn="ctr" fontAlgn="auto">
              <a:spcBef>
                <a:spcPts val="0"/>
              </a:spcBef>
              <a:spcAft>
                <a:spcPts val="0"/>
              </a:spcAft>
              <a:defRPr/>
            </a:pP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How Did </a:t>
            </a: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D</a:t>
            </a: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ecline Happen?</a:t>
            </a:r>
            <a:endPar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65890" name="Picture 4" descr="DeathChristianBritain"/>
          <p:cNvPicPr>
            <a:picLocks noChangeAspect="1" noChangeArrowheads="1"/>
          </p:cNvPicPr>
          <p:nvPr/>
        </p:nvPicPr>
        <p:blipFill>
          <a:blip r:embed="rId3"/>
          <a:srcRect/>
          <a:stretch>
            <a:fillRect/>
          </a:stretch>
        </p:blipFill>
        <p:spPr bwMode="auto">
          <a:xfrm>
            <a:off x="4533900" y="-6350"/>
            <a:ext cx="4629150" cy="6896100"/>
          </a:xfrm>
          <a:prstGeom prst="rect">
            <a:avLst/>
          </a:prstGeom>
          <a:noFill/>
          <a:ln w="9525">
            <a:noFill/>
            <a:miter lim="800000"/>
            <a:headEnd/>
            <a:tailEnd/>
          </a:ln>
        </p:spPr>
      </p:pic>
      <p:pic>
        <p:nvPicPr>
          <p:cNvPr id="165891" name="Picture 5"/>
          <p:cNvPicPr>
            <a:picLocks noChangeAspect="1" noChangeArrowheads="1"/>
          </p:cNvPicPr>
          <p:nvPr/>
        </p:nvPicPr>
        <p:blipFill>
          <a:blip r:embed="rId4"/>
          <a:srcRect r="1500"/>
          <a:stretch>
            <a:fillRect/>
          </a:stretch>
        </p:blipFill>
        <p:spPr bwMode="auto">
          <a:xfrm>
            <a:off x="-14288" y="-23813"/>
            <a:ext cx="4579938" cy="4029076"/>
          </a:xfrm>
          <a:prstGeom prst="rect">
            <a:avLst/>
          </a:prstGeom>
          <a:noFill/>
          <a:ln w="9525">
            <a:noFill/>
            <a:miter lim="800000"/>
            <a:headEnd/>
            <a:tailEnd/>
          </a:ln>
        </p:spPr>
      </p:pic>
      <p:sp>
        <p:nvSpPr>
          <p:cNvPr id="165892" name="Text Box 6"/>
          <p:cNvSpPr txBox="1">
            <a:spLocks noChangeArrowheads="1"/>
          </p:cNvSpPr>
          <p:nvPr/>
        </p:nvSpPr>
        <p:spPr bwMode="auto">
          <a:xfrm>
            <a:off x="1752600" y="3429000"/>
            <a:ext cx="3232150" cy="457200"/>
          </a:xfrm>
          <a:prstGeom prst="rect">
            <a:avLst/>
          </a:prstGeom>
          <a:solidFill>
            <a:schemeClr val="tx2"/>
          </a:solidFill>
          <a:ln w="9525">
            <a:noFill/>
            <a:miter lim="800000"/>
            <a:headEnd/>
            <a:tailEnd/>
          </a:ln>
        </p:spPr>
        <p:txBody>
          <a:bodyPr wrap="none">
            <a:prstTxWarp prst="textNoShape">
              <a:avLst/>
            </a:prstTxWarp>
            <a:spAutoFit/>
          </a:bodyPr>
          <a:lstStyle/>
          <a:p>
            <a:r>
              <a:rPr lang="en-US" sz="2400" b="1">
                <a:solidFill>
                  <a:srgbClr val="FFFFFF"/>
                </a:solidFill>
                <a:ea typeface="ＭＳ Ｐゴシック" pitchFamily="-72" charset="-128"/>
                <a:cs typeface="ＭＳ Ｐゴシック" pitchFamily="-72" charset="-128"/>
              </a:rPr>
              <a:t>University of Dundee</a:t>
            </a:r>
          </a:p>
        </p:txBody>
      </p:sp>
      <p:sp>
        <p:nvSpPr>
          <p:cNvPr id="165893" name="Text Box 7"/>
          <p:cNvSpPr txBox="1">
            <a:spLocks noChangeArrowheads="1"/>
          </p:cNvSpPr>
          <p:nvPr/>
        </p:nvSpPr>
        <p:spPr bwMode="auto">
          <a:xfrm>
            <a:off x="428625" y="4408488"/>
            <a:ext cx="3916363" cy="1554162"/>
          </a:xfrm>
          <a:prstGeom prst="rect">
            <a:avLst/>
          </a:prstGeom>
          <a:solidFill>
            <a:schemeClr val="tx2"/>
          </a:solidFill>
          <a:ln w="9525">
            <a:noFill/>
            <a:miter lim="800000"/>
            <a:headEnd/>
            <a:tailEnd/>
          </a:ln>
        </p:spPr>
        <p:txBody>
          <a:bodyPr>
            <a:prstTxWarp prst="textNoShape">
              <a:avLst/>
            </a:prstTxWarp>
            <a:spAutoFit/>
          </a:bodyPr>
          <a:lstStyle/>
          <a:p>
            <a:pPr algn="ctr"/>
            <a:r>
              <a:rPr lang="en-US" sz="3200" b="1">
                <a:solidFill>
                  <a:srgbClr val="FFFFFF"/>
                </a:solidFill>
                <a:ea typeface="ＭＳ Ｐゴシック" pitchFamily="-72" charset="-128"/>
                <a:cs typeface="ＭＳ Ｐゴシック" pitchFamily="-72" charset="-128"/>
              </a:rPr>
              <a:t>Took less than 40 years for Britain to lose it’s religion</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7937" name="Picture 4" descr="AngelMan"/>
          <p:cNvPicPr>
            <a:picLocks noChangeAspect="1" noChangeArrowheads="1"/>
          </p:cNvPicPr>
          <p:nvPr/>
        </p:nvPicPr>
        <p:blipFill>
          <a:blip r:embed="rId3"/>
          <a:srcRect/>
          <a:stretch>
            <a:fillRect/>
          </a:stretch>
        </p:blipFill>
        <p:spPr bwMode="auto">
          <a:xfrm>
            <a:off x="-14288" y="0"/>
            <a:ext cx="5227638" cy="6864350"/>
          </a:xfrm>
          <a:prstGeom prst="rect">
            <a:avLst/>
          </a:prstGeom>
          <a:noFill/>
          <a:ln w="9525">
            <a:noFill/>
            <a:miter lim="800000"/>
            <a:headEnd/>
            <a:tailEnd/>
          </a:ln>
        </p:spPr>
      </p:pic>
      <p:pic>
        <p:nvPicPr>
          <p:cNvPr id="167938" name="Picture 5" descr="Angel19C"/>
          <p:cNvPicPr>
            <a:picLocks noChangeAspect="1" noChangeArrowheads="1"/>
          </p:cNvPicPr>
          <p:nvPr/>
        </p:nvPicPr>
        <p:blipFill>
          <a:blip r:embed="rId4"/>
          <a:srcRect r="11441"/>
          <a:stretch>
            <a:fillRect/>
          </a:stretch>
        </p:blipFill>
        <p:spPr bwMode="auto">
          <a:xfrm>
            <a:off x="4865688" y="-3175"/>
            <a:ext cx="4313237" cy="6869113"/>
          </a:xfrm>
          <a:prstGeom prst="rect">
            <a:avLst/>
          </a:prstGeom>
          <a:noFill/>
          <a:ln w="9525">
            <a:noFill/>
            <a:miter lim="800000"/>
            <a:headEnd/>
            <a:tailEnd/>
          </a:ln>
        </p:spPr>
      </p:pic>
      <p:sp>
        <p:nvSpPr>
          <p:cNvPr id="167939" name="Text Box 6"/>
          <p:cNvSpPr txBox="1">
            <a:spLocks noChangeArrowheads="1"/>
          </p:cNvSpPr>
          <p:nvPr/>
        </p:nvSpPr>
        <p:spPr bwMode="auto">
          <a:xfrm>
            <a:off x="1541463" y="5794375"/>
            <a:ext cx="2249487" cy="519113"/>
          </a:xfrm>
          <a:prstGeom prst="rect">
            <a:avLst/>
          </a:prstGeom>
          <a:solidFill>
            <a:schemeClr val="tx2"/>
          </a:solidFill>
          <a:ln w="9525">
            <a:noFill/>
            <a:miter lim="800000"/>
            <a:headEnd/>
            <a:tailEnd/>
          </a:ln>
        </p:spPr>
        <p:txBody>
          <a:bodyPr wrap="none">
            <a:prstTxWarp prst="textNoShape">
              <a:avLst/>
            </a:prstTxWarp>
            <a:spAutoFit/>
          </a:bodyPr>
          <a:lstStyle/>
          <a:p>
            <a:pPr algn="r"/>
            <a:r>
              <a:rPr lang="en-US" sz="2800" b="1">
                <a:solidFill>
                  <a:srgbClr val="FFFFFF"/>
                </a:solidFill>
                <a:ea typeface="ＭＳ Ｐゴシック" pitchFamily="-72" charset="-128"/>
                <a:cs typeface="ＭＳ Ｐゴシック" pitchFamily="-72" charset="-128"/>
              </a:rPr>
              <a:t>18</a:t>
            </a:r>
            <a:r>
              <a:rPr lang="en-US" sz="2800" b="1" baseline="30000">
                <a:solidFill>
                  <a:srgbClr val="FFFFFF"/>
                </a:solidFill>
                <a:ea typeface="ＭＳ Ｐゴシック" pitchFamily="-72" charset="-128"/>
                <a:cs typeface="ＭＳ Ｐゴシック" pitchFamily="-72" charset="-128"/>
              </a:rPr>
              <a:t>th</a:t>
            </a:r>
            <a:r>
              <a:rPr lang="en-US" sz="2800" b="1">
                <a:solidFill>
                  <a:srgbClr val="FFFFFF"/>
                </a:solidFill>
                <a:ea typeface="ＭＳ Ｐゴシック" pitchFamily="-72" charset="-128"/>
                <a:cs typeface="ＭＳ Ｐゴシック" pitchFamily="-72" charset="-128"/>
              </a:rPr>
              <a:t> Century</a:t>
            </a:r>
          </a:p>
        </p:txBody>
      </p:sp>
      <p:sp>
        <p:nvSpPr>
          <p:cNvPr id="167940" name="Text Box 7"/>
          <p:cNvSpPr txBox="1">
            <a:spLocks noChangeArrowheads="1"/>
          </p:cNvSpPr>
          <p:nvPr/>
        </p:nvSpPr>
        <p:spPr bwMode="auto">
          <a:xfrm>
            <a:off x="5916613" y="5780088"/>
            <a:ext cx="2249487" cy="519112"/>
          </a:xfrm>
          <a:prstGeom prst="rect">
            <a:avLst/>
          </a:prstGeom>
          <a:solidFill>
            <a:schemeClr val="tx2"/>
          </a:solidFill>
          <a:ln w="9525">
            <a:noFill/>
            <a:miter lim="800000"/>
            <a:headEnd/>
            <a:tailEnd/>
          </a:ln>
        </p:spPr>
        <p:txBody>
          <a:bodyPr wrap="none">
            <a:prstTxWarp prst="textNoShape">
              <a:avLst/>
            </a:prstTxWarp>
            <a:spAutoFit/>
          </a:bodyPr>
          <a:lstStyle/>
          <a:p>
            <a:r>
              <a:rPr lang="en-US" sz="2800" b="1">
                <a:solidFill>
                  <a:srgbClr val="FFFFFF"/>
                </a:solidFill>
                <a:ea typeface="ＭＳ Ｐゴシック" pitchFamily="-72" charset="-128"/>
                <a:cs typeface="ＭＳ Ｐゴシック" pitchFamily="-72" charset="-128"/>
              </a:rPr>
              <a:t>19</a:t>
            </a:r>
            <a:r>
              <a:rPr lang="en-US" sz="2800" b="1" baseline="30000">
                <a:solidFill>
                  <a:srgbClr val="FFFFFF"/>
                </a:solidFill>
                <a:ea typeface="ＭＳ Ｐゴシック" pitchFamily="-72" charset="-128"/>
                <a:cs typeface="ＭＳ Ｐゴシック" pitchFamily="-72" charset="-128"/>
              </a:rPr>
              <a:t>th</a:t>
            </a:r>
            <a:r>
              <a:rPr lang="en-US" sz="2800" b="1">
                <a:solidFill>
                  <a:srgbClr val="FFFFFF"/>
                </a:solidFill>
                <a:ea typeface="ＭＳ Ｐゴシック" pitchFamily="-72" charset="-128"/>
                <a:cs typeface="ＭＳ Ｐゴシック" pitchFamily="-72" charset="-128"/>
              </a:rPr>
              <a:t> Century</a:t>
            </a:r>
          </a:p>
        </p:txBody>
      </p:sp>
      <p:pic>
        <p:nvPicPr>
          <p:cNvPr id="140296" name="Picture 8" descr="Angel Male"/>
          <p:cNvPicPr>
            <a:picLocks noChangeAspect="1" noChangeArrowheads="1"/>
          </p:cNvPicPr>
          <p:nvPr/>
        </p:nvPicPr>
        <p:blipFill>
          <a:blip r:embed="rId5"/>
          <a:srcRect l="3491" r="10225"/>
          <a:stretch>
            <a:fillRect/>
          </a:stretch>
        </p:blipFill>
        <p:spPr bwMode="auto">
          <a:xfrm>
            <a:off x="-57150" y="333375"/>
            <a:ext cx="5399088" cy="4060825"/>
          </a:xfrm>
          <a:prstGeom prst="rect">
            <a:avLst/>
          </a:prstGeom>
          <a:noFill/>
          <a:ln w="9525">
            <a:noFill/>
            <a:miter lim="800000"/>
            <a:headEnd/>
            <a:tailEnd/>
          </a:ln>
        </p:spPr>
      </p:pic>
      <p:pic>
        <p:nvPicPr>
          <p:cNvPr id="140297" name="Picture 9" descr="AngelFemale"/>
          <p:cNvPicPr>
            <a:picLocks noChangeAspect="1" noChangeArrowheads="1"/>
          </p:cNvPicPr>
          <p:nvPr/>
        </p:nvPicPr>
        <p:blipFill>
          <a:blip r:embed="rId6"/>
          <a:srcRect/>
          <a:stretch>
            <a:fillRect/>
          </a:stretch>
        </p:blipFill>
        <p:spPr bwMode="auto">
          <a:xfrm>
            <a:off x="4514850" y="-17463"/>
            <a:ext cx="4672013" cy="6896101"/>
          </a:xfrm>
          <a:prstGeom prst="rect">
            <a:avLst/>
          </a:prstGeom>
          <a:noFill/>
          <a:ln w="9525">
            <a:noFill/>
            <a:miter lim="800000"/>
            <a:headEnd/>
            <a:tailEnd/>
          </a:ln>
        </p:spPr>
      </p:pic>
      <p:pic>
        <p:nvPicPr>
          <p:cNvPr id="140298" name="Picture 10" descr="AngelMan1"/>
          <p:cNvPicPr>
            <a:picLocks noChangeAspect="1" noChangeArrowheads="1"/>
          </p:cNvPicPr>
          <p:nvPr/>
        </p:nvPicPr>
        <p:blipFill>
          <a:blip r:embed="rId7"/>
          <a:srcRect/>
          <a:stretch>
            <a:fillRect/>
          </a:stretch>
        </p:blipFill>
        <p:spPr bwMode="auto">
          <a:xfrm>
            <a:off x="-28575" y="-14288"/>
            <a:ext cx="5445125" cy="5834063"/>
          </a:xfrm>
          <a:prstGeom prst="rect">
            <a:avLst/>
          </a:prstGeom>
          <a:noFill/>
          <a:ln w="9525">
            <a:noFill/>
            <a:miter lim="800000"/>
            <a:headEnd/>
            <a:tailEnd/>
          </a:ln>
        </p:spPr>
      </p:pic>
      <p:pic>
        <p:nvPicPr>
          <p:cNvPr id="140299" name="Picture 11" descr="Angel"/>
          <p:cNvPicPr>
            <a:picLocks noChangeAspect="1" noChangeArrowheads="1"/>
          </p:cNvPicPr>
          <p:nvPr/>
        </p:nvPicPr>
        <p:blipFill>
          <a:blip r:embed="rId8"/>
          <a:srcRect/>
          <a:stretch>
            <a:fillRect/>
          </a:stretch>
        </p:blipFill>
        <p:spPr bwMode="auto">
          <a:xfrm>
            <a:off x="3884613" y="-19050"/>
            <a:ext cx="5286375" cy="68865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0296"/>
                                        </p:tgtEl>
                                        <p:attrNameLst>
                                          <p:attrName>style.visibility</p:attrName>
                                        </p:attrNameLst>
                                      </p:cBhvr>
                                      <p:to>
                                        <p:strVal val="visible"/>
                                      </p:to>
                                    </p:set>
                                    <p:animEffect transition="in" filter="fade">
                                      <p:cBhvr>
                                        <p:cTn id="7" dur="500"/>
                                        <p:tgtEl>
                                          <p:spTgt spid="14029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0297"/>
                                        </p:tgtEl>
                                        <p:attrNameLst>
                                          <p:attrName>style.visibility</p:attrName>
                                        </p:attrNameLst>
                                      </p:cBhvr>
                                      <p:to>
                                        <p:strVal val="visible"/>
                                      </p:to>
                                    </p:set>
                                    <p:animEffect transition="in" filter="fade">
                                      <p:cBhvr>
                                        <p:cTn id="12" dur="500"/>
                                        <p:tgtEl>
                                          <p:spTgt spid="14029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40298"/>
                                        </p:tgtEl>
                                        <p:attrNameLst>
                                          <p:attrName>style.visibility</p:attrName>
                                        </p:attrNameLst>
                                      </p:cBhvr>
                                      <p:to>
                                        <p:strVal val="visible"/>
                                      </p:to>
                                    </p:set>
                                    <p:animEffect transition="in" filter="fade">
                                      <p:cBhvr>
                                        <p:cTn id="17" dur="500"/>
                                        <p:tgtEl>
                                          <p:spTgt spid="14029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0299"/>
                                        </p:tgtEl>
                                        <p:attrNameLst>
                                          <p:attrName>style.visibility</p:attrName>
                                        </p:attrNameLst>
                                      </p:cBhvr>
                                      <p:to>
                                        <p:strVal val="visible"/>
                                      </p:to>
                                    </p:set>
                                    <p:animEffect transition="in" filter="fade">
                                      <p:cBhvr>
                                        <p:cTn id="22" dur="500"/>
                                        <p:tgtEl>
                                          <p:spTgt spid="140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sp>
        <p:nvSpPr>
          <p:cNvPr id="142342" name="Rectangle 6"/>
          <p:cNvSpPr>
            <a:spLocks noGrp="1" noChangeArrowheads="1"/>
          </p:cNvSpPr>
          <p:nvPr>
            <p:ph type="body" sz="half" idx="2"/>
          </p:nvPr>
        </p:nvSpPr>
        <p:spPr>
          <a:xfrm>
            <a:off x="5141913" y="1012825"/>
            <a:ext cx="3825875" cy="5083175"/>
          </a:xfrm>
        </p:spPr>
        <p:txBody>
          <a:bodyPr/>
          <a:lstStyle/>
          <a:p>
            <a:pPr eaLnBrk="1" hangingPunct="1"/>
            <a:r>
              <a:rPr lang="en-US" b="1" smtClean="0">
                <a:solidFill>
                  <a:schemeClr val="bg1"/>
                </a:solidFill>
              </a:rPr>
              <a:t>Until the 1790s British art and prose portrayed the angel as masculine or,       at most, bisexual</a:t>
            </a:r>
          </a:p>
          <a:p>
            <a:pPr eaLnBrk="1" hangingPunct="1"/>
            <a:r>
              <a:rPr lang="en-US" b="1" smtClean="0">
                <a:solidFill>
                  <a:schemeClr val="bg1"/>
                </a:solidFill>
              </a:rPr>
              <a:t>By the early Victorian period angels were virtuously feminine</a:t>
            </a:r>
          </a:p>
        </p:txBody>
      </p:sp>
      <p:pic>
        <p:nvPicPr>
          <p:cNvPr id="169987" name="Picture 7"/>
          <p:cNvPicPr>
            <a:picLocks noChangeAspect="1" noChangeArrowheads="1"/>
          </p:cNvPicPr>
          <p:nvPr/>
        </p:nvPicPr>
        <p:blipFill>
          <a:blip r:embed="rId3"/>
          <a:srcRect r="1663"/>
          <a:stretch>
            <a:fillRect/>
          </a:stretch>
        </p:blipFill>
        <p:spPr bwMode="auto">
          <a:xfrm>
            <a:off x="-47625" y="-28575"/>
            <a:ext cx="5089525" cy="6910388"/>
          </a:xfrm>
          <a:prstGeom prst="rect">
            <a:avLst/>
          </a:prstGeom>
          <a:noFill/>
          <a:ln w="9525">
            <a:noFill/>
            <a:miter lim="800000"/>
            <a:headEnd/>
            <a:tailEnd/>
          </a:ln>
        </p:spPr>
      </p:pic>
      <p:pic>
        <p:nvPicPr>
          <p:cNvPr id="142344" name="Picture 8"/>
          <p:cNvPicPr>
            <a:picLocks noChangeAspect="1" noChangeArrowheads="1"/>
          </p:cNvPicPr>
          <p:nvPr/>
        </p:nvPicPr>
        <p:blipFill>
          <a:blip r:embed="rId4"/>
          <a:srcRect/>
          <a:stretch>
            <a:fillRect/>
          </a:stretch>
        </p:blipFill>
        <p:spPr bwMode="auto">
          <a:xfrm>
            <a:off x="852488" y="-42863"/>
            <a:ext cx="3981450" cy="695325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2344"/>
                                        </p:tgtEl>
                                        <p:attrNameLst>
                                          <p:attrName>style.visibility</p:attrName>
                                        </p:attrNameLst>
                                      </p:cBhvr>
                                      <p:to>
                                        <p:strVal val="visible"/>
                                      </p:to>
                                    </p:set>
                                    <p:animEffect transition="in" filter="fade">
                                      <p:cBhvr>
                                        <p:cTn id="7" dur="500"/>
                                        <p:tgtEl>
                                          <p:spTgt spid="14234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2342">
                                            <p:txEl>
                                              <p:pRg st="1" end="1"/>
                                            </p:txEl>
                                          </p:spTgt>
                                        </p:tgtEl>
                                        <p:attrNameLst>
                                          <p:attrName>style.visibility</p:attrName>
                                        </p:attrNameLst>
                                      </p:cBhvr>
                                      <p:to>
                                        <p:strVal val="visible"/>
                                      </p:to>
                                    </p:set>
                                    <p:animEffect transition="in" filter="fade">
                                      <p:cBhvr>
                                        <p:cTn id="12" dur="500"/>
                                        <p:tgtEl>
                                          <p:spTgt spid="14234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sp>
        <p:nvSpPr>
          <p:cNvPr id="145414" name="Rectangle 6"/>
          <p:cNvSpPr>
            <a:spLocks noGrp="1" noChangeArrowheads="1"/>
          </p:cNvSpPr>
          <p:nvPr>
            <p:ph type="body" sz="half" idx="2"/>
          </p:nvPr>
        </p:nvSpPr>
        <p:spPr>
          <a:xfrm>
            <a:off x="5318125" y="304800"/>
            <a:ext cx="3771900" cy="6554788"/>
          </a:xfrm>
        </p:spPr>
        <p:txBody>
          <a:bodyPr/>
          <a:lstStyle/>
          <a:p>
            <a:pPr eaLnBrk="1" hangingPunct="1"/>
            <a:r>
              <a:rPr lang="en-US" b="1" smtClean="0">
                <a:solidFill>
                  <a:schemeClr val="bg1"/>
                </a:solidFill>
              </a:rPr>
              <a:t>Prior to 1800 menstruation, childbirth     (“Eve’s Sin”) woman as temptress regarded as dangerous &amp; polluting to piety</a:t>
            </a:r>
          </a:p>
          <a:p>
            <a:pPr eaLnBrk="1" hangingPunct="1"/>
            <a:r>
              <a:rPr lang="en-US" b="1" smtClean="0">
                <a:solidFill>
                  <a:schemeClr val="bg1"/>
                </a:solidFill>
              </a:rPr>
              <a:t>19</a:t>
            </a:r>
            <a:r>
              <a:rPr lang="en-US" b="1" baseline="30000" smtClean="0">
                <a:solidFill>
                  <a:schemeClr val="bg1"/>
                </a:solidFill>
              </a:rPr>
              <a:t>th</a:t>
            </a:r>
            <a:r>
              <a:rPr lang="en-US" b="1" smtClean="0">
                <a:solidFill>
                  <a:schemeClr val="bg1"/>
                </a:solidFill>
              </a:rPr>
              <a:t> century Britain = feminization of piety</a:t>
            </a:r>
          </a:p>
          <a:p>
            <a:pPr eaLnBrk="1" hangingPunct="1"/>
            <a:r>
              <a:rPr lang="en-US" b="1" smtClean="0">
                <a:solidFill>
                  <a:schemeClr val="bg1"/>
                </a:solidFill>
              </a:rPr>
              <a:t>Femininity = Sacred</a:t>
            </a:r>
          </a:p>
        </p:txBody>
      </p:sp>
      <p:pic>
        <p:nvPicPr>
          <p:cNvPr id="172035" name="Picture 7"/>
          <p:cNvPicPr>
            <a:picLocks noChangeAspect="1" noChangeArrowheads="1"/>
          </p:cNvPicPr>
          <p:nvPr/>
        </p:nvPicPr>
        <p:blipFill>
          <a:blip r:embed="rId3"/>
          <a:srcRect/>
          <a:stretch>
            <a:fillRect/>
          </a:stretch>
        </p:blipFill>
        <p:spPr bwMode="auto">
          <a:xfrm>
            <a:off x="-66675" y="-61913"/>
            <a:ext cx="5384800" cy="697230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5414">
                                            <p:txEl>
                                              <p:pRg st="1" end="1"/>
                                            </p:txEl>
                                          </p:spTgt>
                                        </p:tgtEl>
                                        <p:attrNameLst>
                                          <p:attrName>style.visibility</p:attrName>
                                        </p:attrNameLst>
                                      </p:cBhvr>
                                      <p:to>
                                        <p:strVal val="visible"/>
                                      </p:to>
                                    </p:set>
                                    <p:animEffect transition="in" filter="fade">
                                      <p:cBhvr>
                                        <p:cTn id="7" dur="500"/>
                                        <p:tgtEl>
                                          <p:spTgt spid="14541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5414">
                                            <p:txEl>
                                              <p:pRg st="2" end="2"/>
                                            </p:txEl>
                                          </p:spTgt>
                                        </p:tgtEl>
                                        <p:attrNameLst>
                                          <p:attrName>style.visibility</p:attrName>
                                        </p:attrNameLst>
                                      </p:cBhvr>
                                      <p:to>
                                        <p:strVal val="visible"/>
                                      </p:to>
                                    </p:set>
                                    <p:animEffect transition="in" filter="fade">
                                      <p:cBhvr>
                                        <p:cTn id="12" dur="500"/>
                                        <p:tgtEl>
                                          <p:spTgt spid="1454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sp>
        <p:nvSpPr>
          <p:cNvPr id="148482" name="Rectangle 2"/>
          <p:cNvSpPr>
            <a:spLocks noGrp="1" noChangeArrowheads="1"/>
          </p:cNvSpPr>
          <p:nvPr>
            <p:ph type="body" sz="half" idx="2"/>
          </p:nvPr>
        </p:nvSpPr>
        <p:spPr>
          <a:xfrm>
            <a:off x="5365750" y="157163"/>
            <a:ext cx="3724275" cy="6708775"/>
          </a:xfrm>
        </p:spPr>
        <p:txBody>
          <a:bodyPr/>
          <a:lstStyle/>
          <a:p>
            <a:pPr eaLnBrk="1" hangingPunct="1">
              <a:lnSpc>
                <a:spcPct val="90000"/>
              </a:lnSpc>
            </a:pPr>
            <a:r>
              <a:rPr lang="en-US" b="1" smtClean="0">
                <a:solidFill>
                  <a:schemeClr val="bg1"/>
                </a:solidFill>
              </a:rPr>
              <a:t>Women = moral linchpin of society</a:t>
            </a:r>
          </a:p>
          <a:p>
            <a:pPr eaLnBrk="1" hangingPunct="1">
              <a:lnSpc>
                <a:spcPct val="90000"/>
              </a:lnSpc>
            </a:pPr>
            <a:r>
              <a:rPr lang="en-US" b="1" smtClean="0">
                <a:solidFill>
                  <a:schemeClr val="bg1"/>
                </a:solidFill>
              </a:rPr>
              <a:t>Thrift, sobriety, self-discipline, chastity before marriage and suffering others’ faults</a:t>
            </a:r>
          </a:p>
          <a:p>
            <a:pPr eaLnBrk="1" hangingPunct="1">
              <a:lnSpc>
                <a:spcPct val="90000"/>
              </a:lnSpc>
            </a:pPr>
            <a:r>
              <a:rPr lang="en-US" b="1" smtClean="0">
                <a:solidFill>
                  <a:schemeClr val="bg1"/>
                </a:solidFill>
              </a:rPr>
              <a:t>Men = Victorian rake, drunkard, gambler, abuser</a:t>
            </a:r>
          </a:p>
          <a:p>
            <a:pPr eaLnBrk="1" hangingPunct="1">
              <a:lnSpc>
                <a:spcPct val="90000"/>
              </a:lnSpc>
            </a:pPr>
            <a:r>
              <a:rPr lang="en-US" b="1" smtClean="0">
                <a:solidFill>
                  <a:schemeClr val="bg1"/>
                </a:solidFill>
              </a:rPr>
              <a:t>Men expected to submit to pious domain of the feminine hearth &amp; home</a:t>
            </a:r>
          </a:p>
        </p:txBody>
      </p:sp>
      <p:pic>
        <p:nvPicPr>
          <p:cNvPr id="174083" name="Picture 3"/>
          <p:cNvPicPr>
            <a:picLocks noChangeAspect="1" noChangeArrowheads="1"/>
          </p:cNvPicPr>
          <p:nvPr/>
        </p:nvPicPr>
        <p:blipFill>
          <a:blip r:embed="rId3"/>
          <a:srcRect/>
          <a:stretch>
            <a:fillRect/>
          </a:stretch>
        </p:blipFill>
        <p:spPr bwMode="auto">
          <a:xfrm>
            <a:off x="-66675" y="-61913"/>
            <a:ext cx="5384800" cy="697230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8482">
                                            <p:txEl>
                                              <p:pRg st="1" end="1"/>
                                            </p:txEl>
                                          </p:spTgt>
                                        </p:tgtEl>
                                        <p:attrNameLst>
                                          <p:attrName>style.visibility</p:attrName>
                                        </p:attrNameLst>
                                      </p:cBhvr>
                                      <p:to>
                                        <p:strVal val="visible"/>
                                      </p:to>
                                    </p:set>
                                    <p:animEffect transition="in" filter="fade">
                                      <p:cBhvr>
                                        <p:cTn id="7" dur="500"/>
                                        <p:tgtEl>
                                          <p:spTgt spid="14848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8482">
                                            <p:txEl>
                                              <p:pRg st="2" end="2"/>
                                            </p:txEl>
                                          </p:spTgt>
                                        </p:tgtEl>
                                        <p:attrNameLst>
                                          <p:attrName>style.visibility</p:attrName>
                                        </p:attrNameLst>
                                      </p:cBhvr>
                                      <p:to>
                                        <p:strVal val="visible"/>
                                      </p:to>
                                    </p:set>
                                    <p:animEffect transition="in" filter="fade">
                                      <p:cBhvr>
                                        <p:cTn id="12" dur="500"/>
                                        <p:tgtEl>
                                          <p:spTgt spid="14848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48482">
                                            <p:txEl>
                                              <p:pRg st="3" end="3"/>
                                            </p:txEl>
                                          </p:spTgt>
                                        </p:tgtEl>
                                        <p:attrNameLst>
                                          <p:attrName>style.visibility</p:attrName>
                                        </p:attrNameLst>
                                      </p:cBhvr>
                                      <p:to>
                                        <p:strVal val="visible"/>
                                      </p:to>
                                    </p:set>
                                    <p:animEffect transition="in" filter="fade">
                                      <p:cBhvr>
                                        <p:cTn id="17" dur="500"/>
                                        <p:tgtEl>
                                          <p:spTgt spid="14848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6129" name="Picture 5" descr="Church MembershipGraph"/>
          <p:cNvPicPr>
            <a:picLocks noChangeAspect="1" noChangeArrowheads="1"/>
          </p:cNvPicPr>
          <p:nvPr/>
        </p:nvPicPr>
        <p:blipFill>
          <a:blip r:embed="rId3"/>
          <a:srcRect l="10085" t="23070" r="1045"/>
          <a:stretch>
            <a:fillRect/>
          </a:stretch>
        </p:blipFill>
        <p:spPr bwMode="auto">
          <a:xfrm>
            <a:off x="-6350" y="1104900"/>
            <a:ext cx="9075738" cy="5737225"/>
          </a:xfrm>
          <a:prstGeom prst="rect">
            <a:avLst/>
          </a:prstGeom>
          <a:noFill/>
          <a:ln w="9525">
            <a:noFill/>
            <a:miter lim="800000"/>
            <a:headEnd/>
            <a:tailEnd/>
          </a:ln>
        </p:spPr>
      </p:pic>
      <p:sp>
        <p:nvSpPr>
          <p:cNvPr id="106499" name="Text Box 6"/>
          <p:cNvSpPr txBox="1">
            <a:spLocks noChangeArrowheads="1"/>
          </p:cNvSpPr>
          <p:nvPr/>
        </p:nvSpPr>
        <p:spPr bwMode="auto">
          <a:xfrm>
            <a:off x="173038" y="338138"/>
            <a:ext cx="8772525" cy="1015663"/>
          </a:xfrm>
          <a:prstGeom prst="rect">
            <a:avLst/>
          </a:prstGeom>
          <a:noFill/>
          <a:ln>
            <a:noFill/>
          </a:ln>
          <a:extLst>
            <a:ext uri="{909E8E84-426E-40DD-AFC4-6F175D3DCCD1}"/>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algn="ctr" eaLnBrk="1" hangingPunct="1">
              <a:defRPr/>
            </a:pPr>
            <a:r>
              <a:rPr lang="en-US" sz="32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1963</a:t>
            </a:r>
            <a:r>
              <a:rPr lang="en-US" b="1" dirty="0">
                <a:solidFill>
                  <a:srgbClr val="000000"/>
                </a:solidFill>
              </a:rPr>
              <a:t>—organized Christianity sent on a downward spiral to the margins of social significance</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8177" name="Picture 3"/>
          <p:cNvPicPr>
            <a:picLocks noChangeAspect="1" noChangeArrowheads="1"/>
          </p:cNvPicPr>
          <p:nvPr/>
        </p:nvPicPr>
        <p:blipFill>
          <a:blip r:embed="rId2"/>
          <a:srcRect l="3688" r="13202"/>
          <a:stretch>
            <a:fillRect/>
          </a:stretch>
        </p:blipFill>
        <p:spPr bwMode="auto">
          <a:xfrm>
            <a:off x="0" y="-44450"/>
            <a:ext cx="9144000" cy="6902450"/>
          </a:xfrm>
          <a:prstGeom prst="rect">
            <a:avLst/>
          </a:prstGeom>
          <a:noFill/>
          <a:ln w="9525">
            <a:noFill/>
            <a:miter lim="800000"/>
            <a:headEnd/>
            <a:tailEnd/>
          </a:ln>
        </p:spPr>
      </p:pic>
      <p:sp>
        <p:nvSpPr>
          <p:cNvPr id="2" name="Rectangle 1"/>
          <p:cNvSpPr/>
          <p:nvPr/>
        </p:nvSpPr>
        <p:spPr>
          <a:xfrm>
            <a:off x="-76200" y="2375473"/>
            <a:ext cx="8057133" cy="2062103"/>
          </a:xfrm>
          <a:prstGeom prst="rect">
            <a:avLst/>
          </a:prstGeom>
          <a:solidFill>
            <a:schemeClr val="tx1"/>
          </a:solidFill>
        </p:spPr>
        <p:txBody>
          <a:bodyPr>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This was the era of legal battles over restrictions on birth control, homosexuality, divorce, religious satire on TV,            hyper-sexual, drug-laden </a:t>
            </a:r>
            <a:r>
              <a:rPr lang="en-US" sz="3200" i="1"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Summer of Love</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3" name="Rectangle 2"/>
          <p:cNvSpPr/>
          <p:nvPr/>
        </p:nvSpPr>
        <p:spPr>
          <a:xfrm>
            <a:off x="3124200" y="5105400"/>
            <a:ext cx="6019800"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All of which the Church vehemently opposed</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9201" name="Picture 2"/>
          <p:cNvPicPr>
            <a:picLocks noChangeAspect="1" noChangeArrowheads="1"/>
          </p:cNvPicPr>
          <p:nvPr/>
        </p:nvPicPr>
        <p:blipFill>
          <a:blip r:embed="rId2"/>
          <a:srcRect l="11581" r="935"/>
          <a:stretch>
            <a:fillRect/>
          </a:stretch>
        </p:blipFill>
        <p:spPr bwMode="auto">
          <a:xfrm>
            <a:off x="-20638" y="0"/>
            <a:ext cx="9164638" cy="6875463"/>
          </a:xfrm>
          <a:prstGeom prst="rect">
            <a:avLst/>
          </a:prstGeom>
          <a:noFill/>
          <a:ln w="9525">
            <a:noFill/>
            <a:miter lim="800000"/>
            <a:headEnd/>
            <a:tailEnd/>
          </a:ln>
        </p:spPr>
      </p:pic>
      <p:pic>
        <p:nvPicPr>
          <p:cNvPr id="2" name="Picture 1"/>
          <p:cNvPicPr>
            <a:picLocks noChangeAspect="1"/>
          </p:cNvPicPr>
          <p:nvPr/>
        </p:nvPicPr>
        <p:blipFill rotWithShape="1">
          <a:blip r:embed="rId3"/>
          <a:srcRect l="2113" r="2113" b="1552"/>
          <a:stretch/>
        </p:blipFill>
        <p:spPr>
          <a:xfrm>
            <a:off x="4905375" y="457200"/>
            <a:ext cx="3802063" cy="6151563"/>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0225" name="Picture 1"/>
          <p:cNvPicPr>
            <a:picLocks noChangeAspect="1"/>
          </p:cNvPicPr>
          <p:nvPr/>
        </p:nvPicPr>
        <p:blipFill>
          <a:blip r:embed="rId2"/>
          <a:srcRect l="1355"/>
          <a:stretch>
            <a:fillRect/>
          </a:stretch>
        </p:blipFill>
        <p:spPr bwMode="auto">
          <a:xfrm>
            <a:off x="708025" y="0"/>
            <a:ext cx="78359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1249" name="Picture 4"/>
          <p:cNvPicPr>
            <a:picLocks noChangeAspect="1" noChangeArrowheads="1"/>
          </p:cNvPicPr>
          <p:nvPr/>
        </p:nvPicPr>
        <p:blipFill>
          <a:blip r:embed="rId3"/>
          <a:srcRect t="5128" r="815"/>
          <a:stretch>
            <a:fillRect/>
          </a:stretch>
        </p:blipFill>
        <p:spPr bwMode="auto">
          <a:xfrm>
            <a:off x="-52388" y="-47625"/>
            <a:ext cx="9291638" cy="6943725"/>
          </a:xfrm>
          <a:prstGeom prst="rect">
            <a:avLst/>
          </a:prstGeom>
          <a:noFill/>
          <a:ln w="9525">
            <a:noFill/>
            <a:miter lim="800000"/>
            <a:headEnd/>
            <a:tailEnd/>
          </a:ln>
        </p:spPr>
      </p:pic>
      <p:pic>
        <p:nvPicPr>
          <p:cNvPr id="181250" name="Picture 5"/>
          <p:cNvPicPr>
            <a:picLocks noChangeAspect="1" noChangeArrowheads="1"/>
          </p:cNvPicPr>
          <p:nvPr/>
        </p:nvPicPr>
        <p:blipFill>
          <a:blip r:embed="rId4"/>
          <a:srcRect r="1875"/>
          <a:stretch>
            <a:fillRect/>
          </a:stretch>
        </p:blipFill>
        <p:spPr bwMode="auto">
          <a:xfrm>
            <a:off x="-57150" y="-57150"/>
            <a:ext cx="2990850" cy="3048000"/>
          </a:xfrm>
          <a:prstGeom prst="rect">
            <a:avLst/>
          </a:prstGeom>
          <a:noFill/>
          <a:ln w="9525">
            <a:noFill/>
            <a:miter lim="800000"/>
            <a:headEnd/>
            <a:tailEnd/>
          </a:ln>
        </p:spPr>
      </p:pic>
      <p:sp>
        <p:nvSpPr>
          <p:cNvPr id="181251" name="Text Box 6"/>
          <p:cNvSpPr txBox="1">
            <a:spLocks noChangeArrowheads="1"/>
          </p:cNvSpPr>
          <p:nvPr/>
        </p:nvSpPr>
        <p:spPr bwMode="auto">
          <a:xfrm>
            <a:off x="569913" y="5105400"/>
            <a:ext cx="8040687" cy="2041525"/>
          </a:xfrm>
          <a:prstGeom prst="rect">
            <a:avLst/>
          </a:prstGeom>
          <a:solidFill>
            <a:schemeClr val="tx2"/>
          </a:solidFill>
          <a:ln w="9525">
            <a:noFill/>
            <a:miter lim="800000"/>
            <a:headEnd/>
            <a:tailEnd/>
          </a:ln>
        </p:spPr>
        <p:txBody>
          <a:bodyPr>
            <a:prstTxWarp prst="textNoShape">
              <a:avLst/>
            </a:prstTxWarp>
            <a:spAutoFit/>
          </a:bodyPr>
          <a:lstStyle/>
          <a:p>
            <a:pPr algn="ctr"/>
            <a:r>
              <a:rPr lang="en-US" sz="3200" b="1">
                <a:solidFill>
                  <a:srgbClr val="FFFFFF"/>
                </a:solidFill>
                <a:ea typeface="ＭＳ Ｐゴシック" pitchFamily="-72" charset="-128"/>
                <a:cs typeface="ＭＳ Ｐゴシック" pitchFamily="-72" charset="-128"/>
              </a:rPr>
              <a:t>Female rebellion—of body, sexuality and delay of religious marriage—transition out of traditional world</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3297" name="Picture 4"/>
          <p:cNvPicPr>
            <a:picLocks noChangeAspect="1" noChangeArrowheads="1"/>
          </p:cNvPicPr>
          <p:nvPr/>
        </p:nvPicPr>
        <p:blipFill>
          <a:blip r:embed="rId3"/>
          <a:srcRect l="2145" t="1451" r="9792"/>
          <a:stretch>
            <a:fillRect/>
          </a:stretch>
        </p:blipFill>
        <p:spPr bwMode="auto">
          <a:xfrm>
            <a:off x="-31750" y="-19050"/>
            <a:ext cx="9239250" cy="6897688"/>
          </a:xfrm>
          <a:prstGeom prst="rect">
            <a:avLst/>
          </a:prstGeom>
          <a:noFill/>
          <a:ln w="9525">
            <a:noFill/>
            <a:miter lim="800000"/>
            <a:headEnd/>
            <a:tailEnd/>
          </a:ln>
        </p:spPr>
      </p:pic>
      <p:sp>
        <p:nvSpPr>
          <p:cNvPr id="183298" name="Text Box 5"/>
          <p:cNvSpPr txBox="1">
            <a:spLocks noChangeArrowheads="1"/>
          </p:cNvSpPr>
          <p:nvPr/>
        </p:nvSpPr>
        <p:spPr bwMode="auto">
          <a:xfrm>
            <a:off x="4246563" y="4775200"/>
            <a:ext cx="4695825" cy="1373188"/>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The </a:t>
            </a:r>
            <a:r>
              <a:rPr lang="en-US" sz="2800" b="1" i="1">
                <a:solidFill>
                  <a:srgbClr val="FFFFFF"/>
                </a:solidFill>
                <a:ea typeface="ＭＳ Ｐゴシック" pitchFamily="-72" charset="-128"/>
                <a:cs typeface="ＭＳ Ｐゴシック" pitchFamily="-72" charset="-128"/>
              </a:rPr>
              <a:t>atheist</a:t>
            </a:r>
            <a:r>
              <a:rPr lang="en-US" sz="2800" b="1">
                <a:solidFill>
                  <a:srgbClr val="FFFFFF"/>
                </a:solidFill>
                <a:ea typeface="ＭＳ Ｐゴシック" pitchFamily="-72" charset="-128"/>
                <a:cs typeface="ＭＳ Ｐゴシック" pitchFamily="-72" charset="-128"/>
              </a:rPr>
              <a:t> schoolgirl of the mid-1960s was rapidly becoming the norm</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5345" name="Picture 4"/>
          <p:cNvPicPr>
            <a:picLocks noChangeAspect="1" noChangeArrowheads="1"/>
          </p:cNvPicPr>
          <p:nvPr/>
        </p:nvPicPr>
        <p:blipFill>
          <a:blip r:embed="rId3"/>
          <a:srcRect l="6133" r="5057"/>
          <a:stretch>
            <a:fillRect/>
          </a:stretch>
        </p:blipFill>
        <p:spPr bwMode="auto">
          <a:xfrm>
            <a:off x="-33338" y="-9525"/>
            <a:ext cx="9196388" cy="6886575"/>
          </a:xfrm>
          <a:prstGeom prst="rect">
            <a:avLst/>
          </a:prstGeom>
          <a:noFill/>
          <a:ln w="9525">
            <a:noFill/>
            <a:miter lim="800000"/>
            <a:headEnd/>
            <a:tailEnd/>
          </a:ln>
        </p:spPr>
      </p:pic>
      <p:sp>
        <p:nvSpPr>
          <p:cNvPr id="185346" name="Text Box 5"/>
          <p:cNvSpPr txBox="1">
            <a:spLocks noChangeArrowheads="1"/>
          </p:cNvSpPr>
          <p:nvPr/>
        </p:nvSpPr>
        <p:spPr bwMode="auto">
          <a:xfrm>
            <a:off x="352425" y="438150"/>
            <a:ext cx="6286500" cy="1373188"/>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British women secularized the construction of their identity and the churches started to lose them </a:t>
            </a:r>
          </a:p>
        </p:txBody>
      </p:sp>
      <p:sp>
        <p:nvSpPr>
          <p:cNvPr id="156678" name="Text Box 6"/>
          <p:cNvSpPr txBox="1">
            <a:spLocks noChangeArrowheads="1"/>
          </p:cNvSpPr>
          <p:nvPr/>
        </p:nvSpPr>
        <p:spPr bwMode="auto">
          <a:xfrm>
            <a:off x="1293813" y="4876800"/>
            <a:ext cx="7391400" cy="1800225"/>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The </a:t>
            </a:r>
            <a:r>
              <a:rPr lang="en-US" sz="2800" b="1" i="1">
                <a:solidFill>
                  <a:srgbClr val="FFFFFF"/>
                </a:solidFill>
                <a:ea typeface="ＭＳ Ｐゴシック" pitchFamily="-72" charset="-128"/>
                <a:cs typeface="ＭＳ Ｐゴシック" pitchFamily="-72" charset="-128"/>
              </a:rPr>
              <a:t>promiscuous girl</a:t>
            </a:r>
            <a:r>
              <a:rPr lang="en-US" sz="2800" b="1">
                <a:solidFill>
                  <a:srgbClr val="FFFFFF"/>
                </a:solidFill>
                <a:ea typeface="ＭＳ Ｐゴシック" pitchFamily="-72" charset="-128"/>
                <a:cs typeface="ＭＳ Ｐゴシック" pitchFamily="-72" charset="-128"/>
              </a:rPr>
              <a:t> of 1970, who was morally indifferent to her sexual activity if not proud of it, marked the end of evangelical discourse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6678"/>
                                        </p:tgtEl>
                                        <p:attrNameLst>
                                          <p:attrName>style.visibility</p:attrName>
                                        </p:attrNameLst>
                                      </p:cBhvr>
                                      <p:to>
                                        <p:strVal val="visible"/>
                                      </p:to>
                                    </p:set>
                                    <p:animEffect transition="in" filter="fade">
                                      <p:cBhvr>
                                        <p:cTn id="7" dur="500"/>
                                        <p:tgtEl>
                                          <p:spTgt spid="1566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78" grpId="0" animBg="1"/>
    </p:bldLst>
  </p:timing>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3" name="Picture 3"/>
          <p:cNvPicPr>
            <a:picLocks noChangeAspect="1" noChangeArrowheads="1"/>
          </p:cNvPicPr>
          <p:nvPr/>
        </p:nvPicPr>
        <p:blipFill>
          <a:blip r:embed="rId2"/>
          <a:srcRect/>
          <a:stretch>
            <a:fillRect/>
          </a:stretch>
        </p:blipFill>
        <p:spPr bwMode="auto">
          <a:xfrm>
            <a:off x="381000" y="758825"/>
            <a:ext cx="3429000" cy="53403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87394" name="Picture 3"/>
          <p:cNvPicPr>
            <a:picLocks noChangeAspect="1"/>
          </p:cNvPicPr>
          <p:nvPr/>
        </p:nvPicPr>
        <p:blipFill>
          <a:blip r:embed="rId3"/>
          <a:srcRect b="1817"/>
          <a:stretch>
            <a:fillRect/>
          </a:stretch>
        </p:blipFill>
        <p:spPr bwMode="auto">
          <a:xfrm>
            <a:off x="3978275" y="0"/>
            <a:ext cx="5186363" cy="6858000"/>
          </a:xfrm>
          <a:prstGeom prst="rect">
            <a:avLst/>
          </a:prstGeom>
          <a:noFill/>
          <a:ln w="9525">
            <a:noFill/>
            <a:miter lim="800000"/>
            <a:headEnd/>
            <a:tailEnd/>
          </a:ln>
        </p:spPr>
      </p:pic>
      <p:sp>
        <p:nvSpPr>
          <p:cNvPr id="5" name="Rectangle 4"/>
          <p:cNvSpPr/>
          <p:nvPr/>
        </p:nvSpPr>
        <p:spPr>
          <a:xfrm>
            <a:off x="4920918" y="5873646"/>
            <a:ext cx="3300904" cy="523220"/>
          </a:xfrm>
          <a:prstGeom prst="rect">
            <a:avLst/>
          </a:prstGeom>
          <a:solidFill>
            <a:schemeClr val="tx1"/>
          </a:solidFill>
        </p:spPr>
        <p:txBody>
          <a:bodyPr wrap="none">
            <a:spAutoFit/>
          </a:bodyPr>
          <a:lstStyle/>
          <a:p>
            <a:pPr algn="ctr" fontAlgn="auto">
              <a:spcBef>
                <a:spcPts val="0"/>
              </a:spcBef>
              <a:spcAft>
                <a:spcPts val="0"/>
              </a:spcAft>
              <a:defRPr/>
            </a:pPr>
            <a:r>
              <a:rPr lang="en-US" sz="2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Scottish Sociologist</a:t>
            </a:r>
            <a:endParaRPr lang="en-US" sz="2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4800" y="1447800"/>
            <a:ext cx="4724400" cy="4678363"/>
          </a:xfrm>
        </p:spPr>
        <p:txBody>
          <a:bodyPr/>
          <a:lstStyle/>
          <a:p>
            <a:r>
              <a:rPr lang="en-US" b="1" smtClean="0"/>
              <a:t>Loss of moral superiority …</a:t>
            </a:r>
          </a:p>
          <a:p>
            <a:r>
              <a:rPr lang="en-US" b="1" smtClean="0"/>
              <a:t>People drifted away from Christianity</a:t>
            </a:r>
          </a:p>
          <a:p>
            <a:r>
              <a:rPr lang="en-US" b="1" smtClean="0"/>
              <a:t>Distractions—football (soccer); shopping; sleeping in</a:t>
            </a:r>
          </a:p>
          <a:p>
            <a:r>
              <a:rPr lang="en-US" b="1" i="1" smtClean="0"/>
              <a:t>Generational Effects</a:t>
            </a:r>
            <a:endParaRPr lang="en-US" b="1" smtClean="0"/>
          </a:p>
        </p:txBody>
      </p:sp>
      <p:pic>
        <p:nvPicPr>
          <p:cNvPr id="4" name="Picture 3"/>
          <p:cNvPicPr>
            <a:picLocks noChangeAspect="1" noChangeArrowheads="1"/>
          </p:cNvPicPr>
          <p:nvPr/>
        </p:nvPicPr>
        <p:blipFill>
          <a:blip r:embed="rId2"/>
          <a:srcRect/>
          <a:stretch>
            <a:fillRect/>
          </a:stretch>
        </p:blipFill>
        <p:spPr bwMode="auto">
          <a:xfrm>
            <a:off x="381000" y="758825"/>
            <a:ext cx="3429000" cy="53403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4800" y="758825"/>
            <a:ext cx="4800600" cy="5794375"/>
          </a:xfrm>
        </p:spPr>
        <p:txBody>
          <a:bodyPr/>
          <a:lstStyle/>
          <a:p>
            <a:r>
              <a:rPr lang="en-US" b="1" smtClean="0"/>
              <a:t>Transmission Failure</a:t>
            </a:r>
          </a:p>
          <a:p>
            <a:r>
              <a:rPr lang="en-US" b="1" smtClean="0"/>
              <a:t>Religious parents in Britain have a 50% chance of transmitting their affiliation</a:t>
            </a:r>
          </a:p>
          <a:p>
            <a:r>
              <a:rPr lang="en-US" b="1" smtClean="0"/>
              <a:t>An ounce of parental </a:t>
            </a:r>
            <a:r>
              <a:rPr lang="en-US" b="1" i="1" smtClean="0"/>
              <a:t>behavioral drift </a:t>
            </a:r>
            <a:r>
              <a:rPr lang="en-US" b="1" smtClean="0"/>
              <a:t>will lead to a pound of secularity in their children</a:t>
            </a:r>
          </a:p>
        </p:txBody>
      </p:sp>
      <p:pic>
        <p:nvPicPr>
          <p:cNvPr id="4" name="Picture 3"/>
          <p:cNvPicPr>
            <a:picLocks noChangeAspect="1" noChangeArrowheads="1"/>
          </p:cNvPicPr>
          <p:nvPr/>
        </p:nvPicPr>
        <p:blipFill>
          <a:blip r:embed="rId2"/>
          <a:srcRect/>
          <a:stretch>
            <a:fillRect/>
          </a:stretch>
        </p:blipFill>
        <p:spPr bwMode="auto">
          <a:xfrm>
            <a:off x="381000" y="758825"/>
            <a:ext cx="3429000" cy="53403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srcRect/>
          <a:stretch>
            <a:fillRect/>
          </a:stretch>
        </p:blipFill>
        <p:spPr bwMode="auto">
          <a:xfrm>
            <a:off x="4121150" y="198438"/>
            <a:ext cx="3209925" cy="437991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6867" name="Picture 3"/>
          <p:cNvPicPr>
            <a:picLocks noChangeAspect="1" noChangeArrowheads="1"/>
          </p:cNvPicPr>
          <p:nvPr/>
        </p:nvPicPr>
        <p:blipFill>
          <a:blip r:embed="rId3"/>
          <a:srcRect/>
          <a:stretch>
            <a:fillRect/>
          </a:stretch>
        </p:blipFill>
        <p:spPr bwMode="auto">
          <a:xfrm>
            <a:off x="387350" y="198438"/>
            <a:ext cx="3270250" cy="41925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90467" name="Picture 4"/>
          <p:cNvPicPr>
            <a:picLocks noChangeAspect="1" noChangeArrowheads="1"/>
          </p:cNvPicPr>
          <p:nvPr/>
        </p:nvPicPr>
        <p:blipFill>
          <a:blip r:embed="rId4"/>
          <a:srcRect/>
          <a:stretch>
            <a:fillRect/>
          </a:stretch>
        </p:blipFill>
        <p:spPr bwMode="auto">
          <a:xfrm>
            <a:off x="5943600" y="2736850"/>
            <a:ext cx="3200400" cy="4121150"/>
          </a:xfrm>
          <a:prstGeom prst="rect">
            <a:avLst/>
          </a:prstGeom>
          <a:noFill/>
          <a:ln w="9525">
            <a:noFill/>
            <a:miter lim="800000"/>
            <a:headEnd/>
            <a:tailEnd/>
          </a:ln>
        </p:spPr>
      </p:pic>
      <p:sp>
        <p:nvSpPr>
          <p:cNvPr id="2" name="Rectangle 1"/>
          <p:cNvSpPr/>
          <p:nvPr/>
        </p:nvSpPr>
        <p:spPr>
          <a:xfrm>
            <a:off x="1499740" y="2395634"/>
            <a:ext cx="2462533" cy="461665"/>
          </a:xfrm>
          <a:prstGeom prst="rect">
            <a:avLst/>
          </a:prstGeom>
          <a:solidFill>
            <a:schemeClr val="tx1"/>
          </a:solidFill>
        </p:spPr>
        <p:txBody>
          <a:bodyPr wrap="none">
            <a:spAutoFit/>
          </a:bodyPr>
          <a:lstStyle/>
          <a:p>
            <a:pPr algn="ctr" fontAlgn="auto">
              <a:spcBef>
                <a:spcPts val="0"/>
              </a:spcBef>
              <a:spcAft>
                <a:spcPts val="0"/>
              </a:spcAft>
              <a:defRPr/>
            </a:pPr>
            <a:r>
              <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Bertrand Russell</a:t>
            </a:r>
            <a:endPar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pic>
        <p:nvPicPr>
          <p:cNvPr id="36869" name="Picture 5"/>
          <p:cNvPicPr>
            <a:picLocks noChangeAspect="1" noChangeArrowheads="1"/>
          </p:cNvPicPr>
          <p:nvPr/>
        </p:nvPicPr>
        <p:blipFill>
          <a:blip r:embed="rId5"/>
          <a:srcRect/>
          <a:stretch>
            <a:fillRect/>
          </a:stretch>
        </p:blipFill>
        <p:spPr bwMode="auto">
          <a:xfrm>
            <a:off x="1603375" y="3124200"/>
            <a:ext cx="2517775" cy="35607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7" name="Rectangle 6"/>
          <p:cNvSpPr/>
          <p:nvPr/>
        </p:nvSpPr>
        <p:spPr>
          <a:xfrm>
            <a:off x="689989" y="5715000"/>
            <a:ext cx="1564083" cy="461665"/>
          </a:xfrm>
          <a:prstGeom prst="rect">
            <a:avLst/>
          </a:prstGeom>
          <a:solidFill>
            <a:schemeClr val="tx1"/>
          </a:solidFill>
        </p:spPr>
        <p:txBody>
          <a:bodyPr wrap="none">
            <a:spAutoFit/>
          </a:bodyPr>
          <a:lstStyle/>
          <a:p>
            <a:pPr algn="ctr" fontAlgn="auto">
              <a:spcBef>
                <a:spcPts val="0"/>
              </a:spcBef>
              <a:spcAft>
                <a:spcPts val="0"/>
              </a:spcAft>
              <a:defRPr/>
            </a:pPr>
            <a:r>
              <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H G Wells</a:t>
            </a:r>
            <a:endPar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8" name="Rectangle 7"/>
          <p:cNvSpPr/>
          <p:nvPr/>
        </p:nvSpPr>
        <p:spPr>
          <a:xfrm>
            <a:off x="4108509" y="5942396"/>
            <a:ext cx="3249608" cy="461665"/>
          </a:xfrm>
          <a:prstGeom prst="rect">
            <a:avLst/>
          </a:prstGeom>
          <a:solidFill>
            <a:schemeClr val="tx1"/>
          </a:solidFill>
        </p:spPr>
        <p:txBody>
          <a:bodyPr wrap="none">
            <a:spAutoFit/>
          </a:bodyPr>
          <a:lstStyle/>
          <a:p>
            <a:pPr algn="ctr" fontAlgn="auto">
              <a:spcBef>
                <a:spcPts val="0"/>
              </a:spcBef>
              <a:spcAft>
                <a:spcPts val="0"/>
              </a:spcAft>
              <a:defRPr/>
            </a:pPr>
            <a:r>
              <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George Bernard Shaw</a:t>
            </a:r>
            <a:endPar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9" name="Rectangle 8"/>
          <p:cNvSpPr/>
          <p:nvPr/>
        </p:nvSpPr>
        <p:spPr>
          <a:xfrm>
            <a:off x="6174676" y="2157874"/>
            <a:ext cx="2738250" cy="461665"/>
          </a:xfrm>
          <a:prstGeom prst="rect">
            <a:avLst/>
          </a:prstGeom>
          <a:solidFill>
            <a:schemeClr val="tx1"/>
          </a:solidFill>
        </p:spPr>
        <p:txBody>
          <a:bodyPr wrap="none">
            <a:spAutoFit/>
          </a:bodyPr>
          <a:lstStyle/>
          <a:p>
            <a:pPr algn="ctr" fontAlgn="auto">
              <a:spcBef>
                <a:spcPts val="0"/>
              </a:spcBef>
              <a:spcAft>
                <a:spcPts val="0"/>
              </a:spcAft>
              <a:defRPr/>
            </a:pPr>
            <a:r>
              <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Charles </a:t>
            </a:r>
            <a:r>
              <a:rPr lang="en-US" sz="24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Bradlaugh</a:t>
            </a:r>
            <a:endParaRPr lang="en-US" sz="2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10" name="Rectangle 9"/>
          <p:cNvSpPr/>
          <p:nvPr/>
        </p:nvSpPr>
        <p:spPr>
          <a:xfrm>
            <a:off x="6125490" y="0"/>
            <a:ext cx="3046219" cy="707886"/>
          </a:xfrm>
          <a:prstGeom prst="rect">
            <a:avLst/>
          </a:prstGeom>
          <a:solidFill>
            <a:schemeClr val="tx1"/>
          </a:solidFill>
        </p:spPr>
        <p:txBody>
          <a:bodyPr wrap="none">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Trendsetters</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89425" y="558800"/>
            <a:ext cx="4638675" cy="5794375"/>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4910833" y="5562600"/>
            <a:ext cx="3395480"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Stuart Macdonald</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6" name="Content Placeholder 2"/>
          <p:cNvSpPr txBox="1">
            <a:spLocks/>
          </p:cNvSpPr>
          <p:nvPr/>
        </p:nvSpPr>
        <p:spPr bwMode="auto">
          <a:xfrm>
            <a:off x="152400" y="558800"/>
            <a:ext cx="4137025" cy="5794375"/>
          </a:xfrm>
          <a:prstGeom prst="rect">
            <a:avLst/>
          </a:prstGeom>
          <a:noFill/>
          <a:ln w="9525">
            <a:noFill/>
            <a:miter lim="800000"/>
            <a:headEnd/>
            <a:tailEnd/>
          </a:ln>
        </p:spPr>
        <p:txBody>
          <a:bodyPr>
            <a:prstTxWarp prst="textNoShape">
              <a:avLst/>
            </a:prstTxWarp>
          </a:bodyPr>
          <a:lstStyle/>
          <a:p>
            <a:pPr marL="342900" indent="-342900" eaLnBrk="0" hangingPunct="0">
              <a:spcBef>
                <a:spcPct val="20000"/>
              </a:spcBef>
              <a:buFontTx/>
              <a:buChar char="•"/>
            </a:pPr>
            <a:r>
              <a:rPr lang="en-US" sz="3200" b="1">
                <a:ea typeface="ＭＳ Ｐゴシック" pitchFamily="-72" charset="-128"/>
                <a:cs typeface="ＭＳ Ｐゴシック" pitchFamily="-72" charset="-128"/>
              </a:rPr>
              <a:t>Rapid secularization of Scotland</a:t>
            </a:r>
          </a:p>
          <a:p>
            <a:pPr marL="342900" indent="-342900" eaLnBrk="0" hangingPunct="0">
              <a:spcBef>
                <a:spcPct val="20000"/>
              </a:spcBef>
              <a:buFontTx/>
              <a:buChar char="•"/>
            </a:pPr>
            <a:r>
              <a:rPr lang="en-US" sz="3200" b="1">
                <a:ea typeface="ＭＳ Ｐゴシック" pitchFamily="-72" charset="-128"/>
                <a:cs typeface="ＭＳ Ｐゴシック" pitchFamily="-72" charset="-128"/>
              </a:rPr>
              <a:t>Church of Scotland had power to force its morality on society</a:t>
            </a:r>
          </a:p>
          <a:p>
            <a:pPr marL="342900" indent="-342900" eaLnBrk="0" hangingPunct="0">
              <a:spcBef>
                <a:spcPct val="20000"/>
              </a:spcBef>
              <a:buFontTx/>
              <a:buChar char="•"/>
            </a:pPr>
            <a:r>
              <a:rPr lang="en-US" sz="3200" b="1">
                <a:ea typeface="ＭＳ Ｐゴシック" pitchFamily="-72" charset="-128"/>
                <a:cs typeface="ＭＳ Ｐゴシック" pitchFamily="-72" charset="-128"/>
              </a:rPr>
              <a:t>Swings in public parks chained up on Sabbath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srcRect/>
          <a:stretch>
            <a:fillRect/>
          </a:stretch>
        </p:blipFill>
        <p:spPr bwMode="auto">
          <a:xfrm>
            <a:off x="1524000" y="1136650"/>
            <a:ext cx="6096000" cy="44370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p:cNvPicPr>
          <p:nvPr/>
        </p:nvPicPr>
        <p:blipFill rotWithShape="1">
          <a:blip r:embed="rId3"/>
          <a:srcRect l="2004" r="1881" b="1989"/>
          <a:stretch/>
        </p:blipFill>
        <p:spPr>
          <a:xfrm>
            <a:off x="2106613" y="0"/>
            <a:ext cx="5041900" cy="685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3537" name="Picture 7" descr="stmargarets"/>
          <p:cNvPicPr>
            <a:picLocks noChangeAspect="1" noChangeArrowheads="1"/>
          </p:cNvPicPr>
          <p:nvPr/>
        </p:nvPicPr>
        <p:blipFill>
          <a:blip r:embed="rId3"/>
          <a:srcRect/>
          <a:stretch>
            <a:fillRect/>
          </a:stretch>
        </p:blipFill>
        <p:spPr bwMode="auto">
          <a:xfrm>
            <a:off x="4400550" y="3490913"/>
            <a:ext cx="4762500" cy="2968625"/>
          </a:xfrm>
          <a:prstGeom prst="rect">
            <a:avLst/>
          </a:prstGeom>
          <a:noFill/>
          <a:ln w="9525">
            <a:noFill/>
            <a:miter lim="800000"/>
            <a:headEnd/>
            <a:tailEnd/>
          </a:ln>
        </p:spPr>
      </p:pic>
      <p:pic>
        <p:nvPicPr>
          <p:cNvPr id="193538" name="Picture 4" descr="stmargarets"/>
          <p:cNvPicPr>
            <a:picLocks noChangeAspect="1" noChangeArrowheads="1"/>
          </p:cNvPicPr>
          <p:nvPr/>
        </p:nvPicPr>
        <p:blipFill>
          <a:blip r:embed="rId3"/>
          <a:srcRect/>
          <a:stretch>
            <a:fillRect/>
          </a:stretch>
        </p:blipFill>
        <p:spPr bwMode="auto">
          <a:xfrm>
            <a:off x="0" y="585788"/>
            <a:ext cx="4724400" cy="2944812"/>
          </a:xfrm>
          <a:prstGeom prst="rect">
            <a:avLst/>
          </a:prstGeom>
          <a:noFill/>
          <a:ln w="9525">
            <a:noFill/>
            <a:miter lim="800000"/>
            <a:headEnd/>
            <a:tailEnd/>
          </a:ln>
        </p:spPr>
      </p:pic>
      <p:pic>
        <p:nvPicPr>
          <p:cNvPr id="193539" name="Picture 5" descr="stmargarets"/>
          <p:cNvPicPr>
            <a:picLocks noChangeAspect="1" noChangeArrowheads="1"/>
          </p:cNvPicPr>
          <p:nvPr/>
        </p:nvPicPr>
        <p:blipFill>
          <a:blip r:embed="rId3"/>
          <a:srcRect/>
          <a:stretch>
            <a:fillRect/>
          </a:stretch>
        </p:blipFill>
        <p:spPr bwMode="auto">
          <a:xfrm>
            <a:off x="4419600" y="585788"/>
            <a:ext cx="4724400" cy="2944812"/>
          </a:xfrm>
          <a:prstGeom prst="rect">
            <a:avLst/>
          </a:prstGeom>
          <a:noFill/>
          <a:ln w="9525">
            <a:noFill/>
            <a:miter lim="800000"/>
            <a:headEnd/>
            <a:tailEnd/>
          </a:ln>
        </p:spPr>
      </p:pic>
      <p:pic>
        <p:nvPicPr>
          <p:cNvPr id="193540" name="Picture 6" descr="stmargarets"/>
          <p:cNvPicPr>
            <a:picLocks noChangeAspect="1" noChangeArrowheads="1"/>
          </p:cNvPicPr>
          <p:nvPr/>
        </p:nvPicPr>
        <p:blipFill>
          <a:blip r:embed="rId3"/>
          <a:srcRect/>
          <a:stretch>
            <a:fillRect/>
          </a:stretch>
        </p:blipFill>
        <p:spPr bwMode="auto">
          <a:xfrm>
            <a:off x="-28575" y="3514725"/>
            <a:ext cx="4724400" cy="2944813"/>
          </a:xfrm>
          <a:prstGeom prst="rect">
            <a:avLst/>
          </a:prstGeom>
          <a:noFill/>
          <a:ln w="9525">
            <a:noFill/>
            <a:miter lim="800000"/>
            <a:headEnd/>
            <a:tailEnd/>
          </a:ln>
        </p:spPr>
      </p:pic>
      <p:sp>
        <p:nvSpPr>
          <p:cNvPr id="193541" name="WordArt 9"/>
          <p:cNvSpPr>
            <a:spLocks noChangeArrowheads="1" noChangeShapeType="1" noTextEdit="1"/>
          </p:cNvSpPr>
          <p:nvPr/>
        </p:nvSpPr>
        <p:spPr bwMode="auto">
          <a:xfrm>
            <a:off x="2179638" y="3097213"/>
            <a:ext cx="4410075" cy="1425575"/>
          </a:xfrm>
          <a:prstGeom prst="rect">
            <a:avLst/>
          </a:prstGeom>
        </p:spPr>
        <p:txBody>
          <a:bodyPr wrap="none" fromWordArt="1">
            <a:prstTxWarp prst="textCascadeUp">
              <a:avLst>
                <a:gd name="adj" fmla="val 44444"/>
              </a:avLst>
            </a:prstTxWarp>
            <a:scene3d>
              <a:camera prst="legacyPerspectiveFront">
                <a:rot lat="20519994" lon="1080000" rev="0"/>
              </a:camera>
              <a:lightRig rig="legacyHarsh2" dir="b"/>
            </a:scene3d>
            <a:sp3d extrusionH="430200" prstMaterial="legacyMatte">
              <a:extrusionClr>
                <a:srgbClr val="FF6600"/>
              </a:extrusionClr>
            </a:sp3d>
          </a:bodyPr>
          <a:lstStyle/>
          <a:p>
            <a:pPr algn="ctr"/>
            <a:r>
              <a:rPr lang="en-US" sz="3600" kern="10">
                <a:ln w="9525">
                  <a:round/>
                  <a:headEnd/>
                  <a:tailEnd/>
                </a:ln>
                <a:gradFill rotWithShape="1">
                  <a:gsLst>
                    <a:gs pos="0">
                      <a:srgbClr val="FFE701"/>
                    </a:gs>
                    <a:gs pos="100000">
                      <a:srgbClr val="FE3E02"/>
                    </a:gs>
                  </a:gsLst>
                  <a:lin ang="5400000" scaled="1"/>
                </a:gradFill>
                <a:latin typeface="Impact"/>
                <a:ea typeface="Impact"/>
                <a:cs typeface="Impact"/>
              </a:rPr>
              <a:t>St. Margaret's</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5585" name="Picture 4"/>
          <p:cNvPicPr>
            <a:picLocks noChangeAspect="1" noChangeArrowheads="1"/>
          </p:cNvPicPr>
          <p:nvPr/>
        </p:nvPicPr>
        <p:blipFill>
          <a:blip r:embed="rId3"/>
          <a:srcRect t="5281" r="792"/>
          <a:stretch>
            <a:fillRect/>
          </a:stretch>
        </p:blipFill>
        <p:spPr bwMode="auto">
          <a:xfrm>
            <a:off x="3744913" y="-9525"/>
            <a:ext cx="5473700" cy="3919538"/>
          </a:xfrm>
          <a:prstGeom prst="rect">
            <a:avLst/>
          </a:prstGeom>
          <a:noFill/>
          <a:ln w="9525">
            <a:noFill/>
            <a:miter lim="800000"/>
            <a:headEnd/>
            <a:tailEnd/>
          </a:ln>
        </p:spPr>
      </p:pic>
      <p:pic>
        <p:nvPicPr>
          <p:cNvPr id="195586" name="Picture 5"/>
          <p:cNvPicPr>
            <a:picLocks noChangeAspect="1" noChangeArrowheads="1"/>
          </p:cNvPicPr>
          <p:nvPr/>
        </p:nvPicPr>
        <p:blipFill>
          <a:blip r:embed="rId4"/>
          <a:srcRect/>
          <a:stretch>
            <a:fillRect/>
          </a:stretch>
        </p:blipFill>
        <p:spPr bwMode="auto">
          <a:xfrm>
            <a:off x="-19050" y="-19050"/>
            <a:ext cx="3810000" cy="2447925"/>
          </a:xfrm>
          <a:prstGeom prst="rect">
            <a:avLst/>
          </a:prstGeom>
          <a:noFill/>
          <a:ln w="9525">
            <a:noFill/>
            <a:miter lim="800000"/>
            <a:headEnd/>
            <a:tailEnd/>
          </a:ln>
        </p:spPr>
      </p:pic>
      <p:pic>
        <p:nvPicPr>
          <p:cNvPr id="195587" name="Picture 6"/>
          <p:cNvPicPr>
            <a:picLocks noChangeAspect="1" noChangeArrowheads="1"/>
          </p:cNvPicPr>
          <p:nvPr/>
        </p:nvPicPr>
        <p:blipFill>
          <a:blip r:embed="rId4"/>
          <a:srcRect/>
          <a:stretch>
            <a:fillRect/>
          </a:stretch>
        </p:blipFill>
        <p:spPr bwMode="auto">
          <a:xfrm>
            <a:off x="-14288" y="2205038"/>
            <a:ext cx="3810001" cy="2447925"/>
          </a:xfrm>
          <a:prstGeom prst="rect">
            <a:avLst/>
          </a:prstGeom>
          <a:noFill/>
          <a:ln w="9525">
            <a:noFill/>
            <a:miter lim="800000"/>
            <a:headEnd/>
            <a:tailEnd/>
          </a:ln>
        </p:spPr>
      </p:pic>
      <p:pic>
        <p:nvPicPr>
          <p:cNvPr id="195588" name="Picture 7"/>
          <p:cNvPicPr>
            <a:picLocks noChangeAspect="1" noChangeArrowheads="1"/>
          </p:cNvPicPr>
          <p:nvPr/>
        </p:nvPicPr>
        <p:blipFill>
          <a:blip r:embed="rId4"/>
          <a:srcRect/>
          <a:stretch>
            <a:fillRect/>
          </a:stretch>
        </p:blipFill>
        <p:spPr bwMode="auto">
          <a:xfrm>
            <a:off x="-14288" y="4429125"/>
            <a:ext cx="3810001" cy="2447925"/>
          </a:xfrm>
          <a:prstGeom prst="rect">
            <a:avLst/>
          </a:prstGeom>
          <a:noFill/>
          <a:ln w="9525">
            <a:noFill/>
            <a:miter lim="800000"/>
            <a:headEnd/>
            <a:tailEnd/>
          </a:ln>
        </p:spPr>
      </p:pic>
      <p:pic>
        <p:nvPicPr>
          <p:cNvPr id="195589" name="Picture 8"/>
          <p:cNvPicPr>
            <a:picLocks noChangeAspect="1" noChangeArrowheads="1"/>
          </p:cNvPicPr>
          <p:nvPr/>
        </p:nvPicPr>
        <p:blipFill>
          <a:blip r:embed="rId3"/>
          <a:srcRect t="6573" r="1044"/>
          <a:stretch>
            <a:fillRect/>
          </a:stretch>
        </p:blipFill>
        <p:spPr bwMode="auto">
          <a:xfrm>
            <a:off x="3757613" y="3081338"/>
            <a:ext cx="5457825" cy="3863975"/>
          </a:xfrm>
          <a:prstGeom prst="rect">
            <a:avLst/>
          </a:prstGeom>
          <a:noFill/>
          <a:ln w="9525">
            <a:noFill/>
            <a:miter lim="800000"/>
            <a:headEnd/>
            <a:tailEnd/>
          </a:ln>
        </p:spPr>
      </p:pic>
      <p:sp>
        <p:nvSpPr>
          <p:cNvPr id="160777" name="Text Box 9"/>
          <p:cNvSpPr txBox="1">
            <a:spLocks noChangeArrowheads="1"/>
          </p:cNvSpPr>
          <p:nvPr/>
        </p:nvSpPr>
        <p:spPr bwMode="auto">
          <a:xfrm>
            <a:off x="1806575" y="2670175"/>
            <a:ext cx="5454650" cy="1554163"/>
          </a:xfrm>
          <a:prstGeom prst="rect">
            <a:avLst/>
          </a:prstGeom>
          <a:solidFill>
            <a:schemeClr val="tx2"/>
          </a:solidFill>
          <a:ln w="9525">
            <a:noFill/>
            <a:miter lim="800000"/>
            <a:headEnd/>
            <a:tailEnd/>
          </a:ln>
        </p:spPr>
        <p:txBody>
          <a:bodyPr>
            <a:prstTxWarp prst="textNoShape">
              <a:avLst/>
            </a:prstTxWarp>
            <a:spAutoFit/>
          </a:bodyPr>
          <a:lstStyle/>
          <a:p>
            <a:pPr algn="ctr"/>
            <a:r>
              <a:rPr lang="en-US" sz="3200" b="1">
                <a:solidFill>
                  <a:srgbClr val="FFFFFF"/>
                </a:solidFill>
                <a:ea typeface="ＭＳ Ｐゴシック" pitchFamily="-72" charset="-128"/>
                <a:cs typeface="ＭＳ Ｐゴシック" pitchFamily="-72" charset="-128"/>
              </a:rPr>
              <a:t>“Britain is showing the world how religion as we have known it can die”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0777"/>
                                        </p:tgtEl>
                                        <p:attrNameLst>
                                          <p:attrName>style.visibility</p:attrName>
                                        </p:attrNameLst>
                                      </p:cBhvr>
                                      <p:to>
                                        <p:strVal val="visible"/>
                                      </p:to>
                                    </p:set>
                                    <p:animEffect transition="in" filter="fade">
                                      <p:cBhvr>
                                        <p:cTn id="7" dur="500"/>
                                        <p:tgtEl>
                                          <p:spTgt spid="1607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7" grpId="0" animBg="1"/>
    </p:bldLst>
  </p:timing>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197634" name="Picture 4"/>
          <p:cNvPicPr>
            <a:picLocks noChangeAspect="1" noChangeArrowheads="1"/>
          </p:cNvPicPr>
          <p:nvPr/>
        </p:nvPicPr>
        <p:blipFill>
          <a:blip r:embed="rId3"/>
          <a:srcRect l="3267" r="3423"/>
          <a:stretch>
            <a:fillRect/>
          </a:stretch>
        </p:blipFill>
        <p:spPr bwMode="auto">
          <a:xfrm>
            <a:off x="-15875" y="533400"/>
            <a:ext cx="9159875" cy="4886325"/>
          </a:xfrm>
          <a:prstGeom prst="rect">
            <a:avLst/>
          </a:prstGeom>
          <a:noFill/>
          <a:ln w="9525">
            <a:noFill/>
            <a:miter lim="800000"/>
            <a:headEnd/>
            <a:tailEnd/>
          </a:ln>
        </p:spPr>
      </p:pic>
      <p:sp>
        <p:nvSpPr>
          <p:cNvPr id="197635" name="Text Box 5"/>
          <p:cNvSpPr txBox="1">
            <a:spLocks noChangeArrowheads="1"/>
          </p:cNvSpPr>
          <p:nvPr/>
        </p:nvSpPr>
        <p:spPr bwMode="auto">
          <a:xfrm>
            <a:off x="1804988" y="5715000"/>
            <a:ext cx="5524500" cy="579438"/>
          </a:xfrm>
          <a:prstGeom prst="rect">
            <a:avLst/>
          </a:prstGeom>
          <a:solidFill>
            <a:schemeClr val="tx2"/>
          </a:solidFill>
          <a:ln w="9525">
            <a:noFill/>
            <a:miter lim="800000"/>
            <a:headEnd/>
            <a:tailEnd/>
          </a:ln>
        </p:spPr>
        <p:txBody>
          <a:bodyPr wrap="none">
            <a:prstTxWarp prst="textNoShape">
              <a:avLst/>
            </a:prstTxWarp>
            <a:spAutoFit/>
          </a:bodyPr>
          <a:lstStyle/>
          <a:p>
            <a:r>
              <a:rPr lang="en-US" sz="3200" b="1">
                <a:solidFill>
                  <a:srgbClr val="FFFFFF"/>
                </a:solidFill>
                <a:ea typeface="ＭＳ Ｐゴシック" pitchFamily="-72" charset="-128"/>
                <a:cs typeface="ＭＳ Ｐゴシック" pitchFamily="-72" charset="-128"/>
              </a:rPr>
              <a:t>Religion = Accident of Birth</a:t>
            </a: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9681"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1027" name="Picture 3"/>
          <p:cNvPicPr>
            <a:picLocks noChangeAspect="1" noChangeArrowheads="1"/>
          </p:cNvPicPr>
          <p:nvPr/>
        </p:nvPicPr>
        <p:blipFill>
          <a:blip r:embed="rId3"/>
          <a:srcRect t="9091"/>
          <a:stretch>
            <a:fillRect/>
          </a:stretch>
        </p:blipFill>
        <p:spPr bwMode="auto">
          <a:xfrm>
            <a:off x="1600200" y="-26988"/>
            <a:ext cx="6019800" cy="6911976"/>
          </a:xfrm>
          <a:prstGeom prst="rect">
            <a:avLst/>
          </a:prstGeom>
          <a:noFill/>
          <a:ln w="9525">
            <a:noFill/>
            <a:miter lim="800000"/>
            <a:headEnd/>
            <a:tailEnd/>
          </a:ln>
        </p:spPr>
      </p:pic>
      <p:sp>
        <p:nvSpPr>
          <p:cNvPr id="2" name="Rectangle 1"/>
          <p:cNvSpPr/>
          <p:nvPr/>
        </p:nvSpPr>
        <p:spPr>
          <a:xfrm>
            <a:off x="-27709" y="304800"/>
            <a:ext cx="5524268" cy="830997"/>
          </a:xfrm>
          <a:prstGeom prst="rect">
            <a:avLst/>
          </a:prstGeom>
          <a:solidFill>
            <a:schemeClr val="tx1"/>
          </a:solidFill>
        </p:spPr>
        <p:txBody>
          <a:bodyPr wrap="none">
            <a:spAutoFit/>
          </a:bodyPr>
          <a:lstStyle/>
          <a:p>
            <a:pPr algn="ctr" fontAlgn="auto">
              <a:spcBef>
                <a:spcPts val="0"/>
              </a:spcBef>
              <a:spcAft>
                <a:spcPts val="0"/>
              </a:spcAft>
              <a:defRPr/>
            </a:pP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Cultural Christianity</a:t>
            </a:r>
            <a:endPar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500"/>
                                        <p:tgtEl>
                                          <p:spTgt spid="10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0705"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2" name="Picture 1"/>
          <p:cNvPicPr>
            <a:picLocks noChangeAspect="1"/>
          </p:cNvPicPr>
          <p:nvPr/>
        </p:nvPicPr>
        <p:blipFill rotWithShape="1">
          <a:blip r:embed="rId3" cstate="print">
            <a:extLst>
              <a:ext uri="{28A0092B-C50C-407E-A947-70E740481C1C}"/>
            </a:extLst>
          </a:blip>
          <a:srcRect l="4137" t="10472" r="18347"/>
          <a:stretch/>
        </p:blipFill>
        <p:spPr>
          <a:xfrm>
            <a:off x="381000" y="457200"/>
            <a:ext cx="5181600" cy="39819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p:cNvSpPr/>
          <p:nvPr/>
        </p:nvSpPr>
        <p:spPr>
          <a:xfrm>
            <a:off x="0" y="249382"/>
            <a:ext cx="3467616" cy="646331"/>
          </a:xfrm>
          <a:prstGeom prst="rect">
            <a:avLst/>
          </a:prstGeom>
          <a:solidFill>
            <a:schemeClr val="tx1"/>
          </a:solidFill>
        </p:spPr>
        <p:txBody>
          <a:bodyPr wrap="none">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Roman Catholic</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pic>
        <p:nvPicPr>
          <p:cNvPr id="4" name="Picture 3"/>
          <p:cNvPicPr>
            <a:picLocks noChangeAspect="1"/>
          </p:cNvPicPr>
          <p:nvPr/>
        </p:nvPicPr>
        <p:blipFill rotWithShape="1">
          <a:blip r:embed="rId4" cstate="print">
            <a:extLst>
              <a:ext uri="{28A0092B-C50C-407E-A947-70E740481C1C}"/>
            </a:extLst>
          </a:blip>
          <a:srcRect t="21905"/>
          <a:stretch/>
        </p:blipFill>
        <p:spPr>
          <a:xfrm>
            <a:off x="4800600" y="2282637"/>
            <a:ext cx="3913854" cy="42515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6"/>
          <p:cNvSpPr/>
          <p:nvPr/>
        </p:nvSpPr>
        <p:spPr>
          <a:xfrm>
            <a:off x="1524001" y="5562600"/>
            <a:ext cx="3467616" cy="646331"/>
          </a:xfrm>
          <a:prstGeom prst="rect">
            <a:avLst/>
          </a:prstGeom>
          <a:solidFill>
            <a:schemeClr val="tx1"/>
          </a:solidFill>
        </p:spPr>
        <p:txBody>
          <a:bodyPr wrap="none">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Greek Orthodox</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1729"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2051" name="Picture 3"/>
          <p:cNvPicPr>
            <a:picLocks noChangeAspect="1" noChangeArrowheads="1"/>
          </p:cNvPicPr>
          <p:nvPr/>
        </p:nvPicPr>
        <p:blipFill>
          <a:blip r:embed="rId3"/>
          <a:srcRect b="2827"/>
          <a:stretch>
            <a:fillRect/>
          </a:stretch>
        </p:blipFill>
        <p:spPr bwMode="auto">
          <a:xfrm>
            <a:off x="0" y="0"/>
            <a:ext cx="9177338" cy="6858000"/>
          </a:xfrm>
          <a:prstGeom prst="rect">
            <a:avLst/>
          </a:prstGeom>
          <a:noFill/>
          <a:ln w="9525">
            <a:noFill/>
            <a:miter lim="800000"/>
            <a:headEnd/>
            <a:tailEnd/>
          </a:ln>
        </p:spPr>
      </p:pic>
      <p:pic>
        <p:nvPicPr>
          <p:cNvPr id="2052" name="Picture 4"/>
          <p:cNvPicPr>
            <a:picLocks noChangeAspect="1" noChangeArrowheads="1"/>
          </p:cNvPicPr>
          <p:nvPr/>
        </p:nvPicPr>
        <p:blipFill>
          <a:blip r:embed="rId4">
            <a:extLst>
              <a:ext uri="{28A0092B-C50C-407E-A947-70E740481C1C}"/>
            </a:extLst>
          </a:blip>
          <a:srcRect/>
          <a:stretch>
            <a:fillRect/>
          </a:stretch>
        </p:blipFill>
        <p:spPr bwMode="auto">
          <a:xfrm>
            <a:off x="858199" y="1219200"/>
            <a:ext cx="7351401" cy="43090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2053" name="Picture 5"/>
          <p:cNvPicPr>
            <a:picLocks noChangeAspect="1" noChangeArrowheads="1"/>
          </p:cNvPicPr>
          <p:nvPr/>
        </p:nvPicPr>
        <p:blipFill>
          <a:blip r:embed="rId5"/>
          <a:srcRect t="4826" r="2609" b="6197"/>
          <a:stretch>
            <a:fillRect/>
          </a:stretch>
        </p:blipFill>
        <p:spPr bwMode="auto">
          <a:xfrm>
            <a:off x="1960563" y="0"/>
            <a:ext cx="5257800" cy="68230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fade">
                                      <p:cBhvr>
                                        <p:cTn id="7" dur="5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2"/>
                                        </p:tgtEl>
                                        <p:attrNameLst>
                                          <p:attrName>style.visibility</p:attrName>
                                        </p:attrNameLst>
                                      </p:cBhvr>
                                      <p:to>
                                        <p:strVal val="visible"/>
                                      </p:to>
                                    </p:set>
                                    <p:animEffect transition="in" filter="fade">
                                      <p:cBhvr>
                                        <p:cTn id="12" dur="500"/>
                                        <p:tgtEl>
                                          <p:spTgt spid="205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3"/>
                                        </p:tgtEl>
                                        <p:attrNameLst>
                                          <p:attrName>style.visibility</p:attrName>
                                        </p:attrNameLst>
                                      </p:cBhvr>
                                      <p:to>
                                        <p:strVal val="visible"/>
                                      </p:to>
                                    </p:set>
                                    <p:animEffect transition="in" filter="fade">
                                      <p:cBhvr>
                                        <p:cTn id="17" dur="5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2753" name="Picture 2" descr="us-midwest"/>
          <p:cNvPicPr>
            <a:picLocks noChangeAspect="1" noChangeArrowheads="1"/>
          </p:cNvPicPr>
          <p:nvPr/>
        </p:nvPicPr>
        <p:blipFill>
          <a:blip r:embed="rId3"/>
          <a:srcRect/>
          <a:stretch>
            <a:fillRect/>
          </a:stretch>
        </p:blipFill>
        <p:spPr bwMode="auto">
          <a:xfrm>
            <a:off x="2819400" y="1600200"/>
            <a:ext cx="3330575" cy="3667125"/>
          </a:xfrm>
          <a:prstGeom prst="rect">
            <a:avLst/>
          </a:prstGeom>
          <a:noFill/>
          <a:ln w="9525">
            <a:noFill/>
            <a:miter lim="800000"/>
            <a:headEnd/>
            <a:tailEnd/>
          </a:ln>
        </p:spPr>
      </p:pic>
      <p:pic>
        <p:nvPicPr>
          <p:cNvPr id="202754" name="Picture 3" descr="May 2008 068"/>
          <p:cNvPicPr>
            <a:picLocks noChangeAspect="1" noChangeArrowheads="1"/>
          </p:cNvPicPr>
          <p:nvPr/>
        </p:nvPicPr>
        <p:blipFill>
          <a:blip r:embed="rId4"/>
          <a:srcRect l="5319" t="5072" r="7260" b="7689"/>
          <a:stretch>
            <a:fillRect/>
          </a:stretch>
        </p:blipFill>
        <p:spPr bwMode="auto">
          <a:xfrm>
            <a:off x="-26988" y="-6350"/>
            <a:ext cx="9170988" cy="6864350"/>
          </a:xfrm>
          <a:prstGeom prst="rect">
            <a:avLst/>
          </a:prstGeom>
          <a:noFill/>
          <a:ln w="9525">
            <a:noFill/>
            <a:miter lim="800000"/>
            <a:headEnd/>
            <a:tailEnd/>
          </a:ln>
        </p:spPr>
      </p:pic>
      <p:pic>
        <p:nvPicPr>
          <p:cNvPr id="2" name="Picture 1"/>
          <p:cNvPicPr>
            <a:picLocks noChangeAspect="1"/>
          </p:cNvPicPr>
          <p:nvPr/>
        </p:nvPicPr>
        <p:blipFill>
          <a:blip r:embed="rId5" cstate="print">
            <a:extLst>
              <a:ext uri="{28A0092B-C50C-407E-A947-70E740481C1C}"/>
            </a:extLst>
          </a:blip>
          <a:stretch>
            <a:fillRect/>
          </a:stretch>
        </p:blipFill>
        <p:spPr>
          <a:xfrm>
            <a:off x="582803" y="2667000"/>
            <a:ext cx="5567172" cy="39656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5"/>
          <p:cNvSpPr/>
          <p:nvPr/>
        </p:nvSpPr>
        <p:spPr>
          <a:xfrm>
            <a:off x="5582780" y="5562599"/>
            <a:ext cx="3595857" cy="646331"/>
          </a:xfrm>
          <a:prstGeom prst="rect">
            <a:avLst/>
          </a:prstGeom>
          <a:solidFill>
            <a:schemeClr val="tx1"/>
          </a:solidFill>
        </p:spPr>
        <p:txBody>
          <a:bodyPr wrap="none">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Southern Baptist</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pic>
        <p:nvPicPr>
          <p:cNvPr id="3" name="Picture 2"/>
          <p:cNvPicPr>
            <a:picLocks noChangeAspect="1"/>
          </p:cNvPicPr>
          <p:nvPr/>
        </p:nvPicPr>
        <p:blipFill rotWithShape="1">
          <a:blip r:embed="rId6" cstate="print">
            <a:extLst>
              <a:ext uri="{28A0092B-C50C-407E-A947-70E740481C1C}"/>
            </a:extLst>
          </a:blip>
          <a:srcRect r="2860"/>
          <a:stretch/>
        </p:blipFill>
        <p:spPr>
          <a:xfrm>
            <a:off x="4579207" y="152400"/>
            <a:ext cx="4310980" cy="31485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01" name="Picture 2" descr="us-midwest"/>
          <p:cNvPicPr>
            <a:picLocks noChangeAspect="1" noChangeArrowheads="1"/>
          </p:cNvPicPr>
          <p:nvPr/>
        </p:nvPicPr>
        <p:blipFill>
          <a:blip r:embed="rId3"/>
          <a:srcRect/>
          <a:stretch>
            <a:fillRect/>
          </a:stretch>
        </p:blipFill>
        <p:spPr bwMode="auto">
          <a:xfrm>
            <a:off x="2819400" y="1600200"/>
            <a:ext cx="3330575" cy="3667125"/>
          </a:xfrm>
          <a:prstGeom prst="rect">
            <a:avLst/>
          </a:prstGeom>
          <a:noFill/>
          <a:ln w="9525">
            <a:noFill/>
            <a:miter lim="800000"/>
            <a:headEnd/>
            <a:tailEnd/>
          </a:ln>
        </p:spPr>
      </p:pic>
      <p:pic>
        <p:nvPicPr>
          <p:cNvPr id="204802" name="Picture 3" descr="May 2008 068"/>
          <p:cNvPicPr>
            <a:picLocks noChangeAspect="1" noChangeArrowheads="1"/>
          </p:cNvPicPr>
          <p:nvPr/>
        </p:nvPicPr>
        <p:blipFill>
          <a:blip r:embed="rId4"/>
          <a:srcRect l="5319" t="5072" r="7260" b="7689"/>
          <a:stretch>
            <a:fillRect/>
          </a:stretch>
        </p:blipFill>
        <p:spPr bwMode="auto">
          <a:xfrm>
            <a:off x="-26988" y="-6350"/>
            <a:ext cx="9170988" cy="6864350"/>
          </a:xfrm>
          <a:prstGeom prst="rect">
            <a:avLst/>
          </a:prstGeom>
          <a:noFill/>
          <a:ln w="9525">
            <a:noFill/>
            <a:miter lim="800000"/>
            <a:headEnd/>
            <a:tailEnd/>
          </a:ln>
        </p:spPr>
      </p:pic>
      <p:pic>
        <p:nvPicPr>
          <p:cNvPr id="4" name="Picture 3"/>
          <p:cNvPicPr>
            <a:picLocks noChangeAspect="1"/>
          </p:cNvPicPr>
          <p:nvPr/>
        </p:nvPicPr>
        <p:blipFill rotWithShape="1">
          <a:blip r:embed="rId5" cstate="print">
            <a:extLst>
              <a:ext uri="{28A0092B-C50C-407E-A947-70E740481C1C}"/>
            </a:extLst>
          </a:blip>
          <a:srcRect l="7629" t="18546" r="11692"/>
          <a:stretch/>
        </p:blipFill>
        <p:spPr>
          <a:xfrm>
            <a:off x="1117772" y="2514600"/>
            <a:ext cx="5752483" cy="41147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5"/>
          <p:cNvSpPr/>
          <p:nvPr/>
        </p:nvSpPr>
        <p:spPr>
          <a:xfrm>
            <a:off x="5214719" y="5562598"/>
            <a:ext cx="3929282" cy="646331"/>
          </a:xfrm>
          <a:prstGeom prst="rect">
            <a:avLst/>
          </a:prstGeom>
          <a:solidFill>
            <a:schemeClr val="tx1"/>
          </a:solidFill>
        </p:spPr>
        <p:txBody>
          <a:bodyPr wrap="none">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Missionary Baptist</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6849" name="Picture 2"/>
          <p:cNvPicPr>
            <a:picLocks noChangeAspect="1" noChangeArrowheads="1"/>
          </p:cNvPicPr>
          <p:nvPr/>
        </p:nvPicPr>
        <p:blipFill>
          <a:blip r:embed="rId2"/>
          <a:srcRect l="5115" r="6534"/>
          <a:stretch>
            <a:fillRect/>
          </a:stretch>
        </p:blipFill>
        <p:spPr bwMode="auto">
          <a:xfrm>
            <a:off x="0" y="0"/>
            <a:ext cx="9144000" cy="6883400"/>
          </a:xfrm>
          <a:prstGeom prst="rect">
            <a:avLst/>
          </a:prstGeom>
          <a:noFill/>
          <a:ln w="9525">
            <a:noFill/>
            <a:miter lim="800000"/>
            <a:headEnd/>
            <a:tailEnd/>
          </a:ln>
        </p:spPr>
      </p:pic>
      <p:pic>
        <p:nvPicPr>
          <p:cNvPr id="3075" name="Picture 3"/>
          <p:cNvPicPr>
            <a:picLocks noChangeAspect="1" noChangeArrowheads="1"/>
          </p:cNvPicPr>
          <p:nvPr/>
        </p:nvPicPr>
        <p:blipFill>
          <a:blip r:embed="rId3"/>
          <a:srcRect/>
          <a:stretch>
            <a:fillRect/>
          </a:stretch>
        </p:blipFill>
        <p:spPr bwMode="auto">
          <a:xfrm>
            <a:off x="2428875" y="1285875"/>
            <a:ext cx="4286250" cy="42862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a:extLst/>
        </p:spPr>
      </p:pic>
      <p:pic>
        <p:nvPicPr>
          <p:cNvPr id="5" name="Picture 4"/>
          <p:cNvPicPr>
            <a:picLocks noChangeAspect="1"/>
          </p:cNvPicPr>
          <p:nvPr/>
        </p:nvPicPr>
        <p:blipFill>
          <a:blip r:embed="rId4"/>
          <a:srcRect/>
          <a:stretch>
            <a:fillRect/>
          </a:stretch>
        </p:blipFill>
        <p:spPr bwMode="auto">
          <a:xfrm>
            <a:off x="1963738" y="0"/>
            <a:ext cx="5216525" cy="6858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2"/>
          <a:srcRect l="14502" t="23612" r="50785" b="21212"/>
          <a:stretch/>
        </p:blipFill>
        <p:spPr bwMode="auto">
          <a:xfrm>
            <a:off x="457200" y="920750"/>
            <a:ext cx="4860925" cy="4343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6147" name="Picture 3"/>
          <p:cNvPicPr>
            <a:picLocks noChangeAspect="1" noChangeArrowheads="1"/>
          </p:cNvPicPr>
          <p:nvPr/>
        </p:nvPicPr>
        <p:blipFill>
          <a:blip r:embed="rId3"/>
          <a:srcRect/>
          <a:stretch>
            <a:fillRect/>
          </a:stretch>
        </p:blipFill>
        <p:spPr bwMode="auto">
          <a:xfrm>
            <a:off x="5638800" y="920750"/>
            <a:ext cx="3048000" cy="4438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6148" name="Picture 4"/>
          <p:cNvPicPr>
            <a:picLocks noChangeAspect="1" noChangeArrowheads="1"/>
          </p:cNvPicPr>
          <p:nvPr/>
        </p:nvPicPr>
        <p:blipFill rotWithShape="1">
          <a:blip r:embed="rId4"/>
          <a:srcRect l="13051" t="11837" r="39990" b="5777"/>
          <a:stretch/>
        </p:blipFill>
        <p:spPr bwMode="auto">
          <a:xfrm>
            <a:off x="1524000" y="457200"/>
            <a:ext cx="6110288" cy="60261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fade">
                                      <p:cBhvr>
                                        <p:cTn id="7" dur="5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8897"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sp>
        <p:nvSpPr>
          <p:cNvPr id="3" name="Content Placeholder 2"/>
          <p:cNvSpPr>
            <a:spLocks noGrp="1"/>
          </p:cNvSpPr>
          <p:nvPr>
            <p:ph idx="1"/>
          </p:nvPr>
        </p:nvSpPr>
        <p:spPr>
          <a:xfrm>
            <a:off x="4800600" y="1828800"/>
            <a:ext cx="4114800" cy="4953000"/>
          </a:xfrm>
          <a:extLst>
            <a:ext uri="{909E8E84-426E-40DD-AFC4-6F175D3DCCD1}"/>
            <a:ext uri="{91240B29-F687-4F45-9708-019B960494DF}"/>
          </a:extLst>
        </p:spPr>
        <p:txBody>
          <a:bodyPr/>
          <a:lstStyle/>
          <a:p>
            <a:pPr>
              <a:defRPr/>
            </a:pP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Secularization Thesis</a:t>
            </a:r>
          </a:p>
          <a:p>
            <a:pPr>
              <a:defRPr/>
            </a:pP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Religious Decline—UK </a:t>
            </a:r>
          </a:p>
          <a:p>
            <a:pPr>
              <a:defRPr/>
            </a:pP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ea typeface="+mn-ea"/>
                <a:cs typeface="+mn-cs"/>
              </a:rPr>
              <a:t>American Anomaly</a:t>
            </a:r>
          </a:p>
          <a:p>
            <a:pPr marL="0" indent="0">
              <a:buFontTx/>
              <a:buNone/>
              <a:defRPr/>
            </a:pPr>
            <a:endParaRPr lang="en-US" b="1" dirty="0">
              <a:ea typeface="+mn-ea"/>
              <a:cs typeface="+mn-cs"/>
            </a:endParaRPr>
          </a:p>
        </p:txBody>
      </p:sp>
      <p:pic>
        <p:nvPicPr>
          <p:cNvPr id="208899" name="Picture 4"/>
          <p:cNvPicPr>
            <a:picLocks noChangeAspect="1"/>
          </p:cNvPicPr>
          <p:nvPr/>
        </p:nvPicPr>
        <p:blipFill>
          <a:blip r:embed="rId3"/>
          <a:srcRect r="4163" b="28789"/>
          <a:stretch>
            <a:fillRect/>
          </a:stretch>
        </p:blipFill>
        <p:spPr bwMode="auto">
          <a:xfrm>
            <a:off x="0" y="-26988"/>
            <a:ext cx="4495800" cy="6950076"/>
          </a:xfrm>
          <a:prstGeom prst="rect">
            <a:avLst/>
          </a:prstGeom>
          <a:noFill/>
          <a:ln w="9525">
            <a:noFill/>
            <a:miter lim="800000"/>
            <a:headEnd/>
            <a:tailEnd/>
          </a:ln>
        </p:spPr>
      </p:pic>
      <p:sp>
        <p:nvSpPr>
          <p:cNvPr id="6" name="Rectangle 5"/>
          <p:cNvSpPr/>
          <p:nvPr/>
        </p:nvSpPr>
        <p:spPr>
          <a:xfrm>
            <a:off x="5410200" y="685800"/>
            <a:ext cx="2800768" cy="923330"/>
          </a:xfrm>
          <a:prstGeom prst="rect">
            <a:avLst/>
          </a:prstGeom>
          <a:solidFill>
            <a:schemeClr val="bg1"/>
          </a:solid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Preview</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9921"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09922" name="Picture 7" descr="Religiosity Scale"/>
          <p:cNvPicPr>
            <a:picLocks noChangeAspect="1" noChangeArrowheads="1"/>
          </p:cNvPicPr>
          <p:nvPr/>
        </p:nvPicPr>
        <p:blipFill>
          <a:blip r:embed="rId4"/>
          <a:srcRect l="5995" t="9590" r="4950" b="7048"/>
          <a:stretch>
            <a:fillRect/>
          </a:stretch>
        </p:blipFill>
        <p:spPr bwMode="auto">
          <a:xfrm>
            <a:off x="217488" y="369888"/>
            <a:ext cx="8709025" cy="6169025"/>
          </a:xfrm>
          <a:prstGeom prst="rect">
            <a:avLst/>
          </a:prstGeom>
          <a:noFill/>
          <a:ln w="9525">
            <a:noFill/>
            <a:miter lim="800000"/>
            <a:headEnd/>
            <a:tailEnd/>
          </a:ln>
        </p:spPr>
      </p:pic>
      <p:sp>
        <p:nvSpPr>
          <p:cNvPr id="134152" name="Text Box 8"/>
          <p:cNvSpPr txBox="1">
            <a:spLocks noChangeArrowheads="1"/>
          </p:cNvSpPr>
          <p:nvPr/>
        </p:nvSpPr>
        <p:spPr bwMode="auto">
          <a:xfrm>
            <a:off x="4343400" y="2438400"/>
            <a:ext cx="4348178" cy="646331"/>
          </a:xfrm>
          <a:prstGeom prst="rect">
            <a:avLst/>
          </a:prstGeom>
          <a:noFill/>
          <a:ln>
            <a:noFill/>
          </a:ln>
          <a:extLst>
            <a:ext uri="{909E8E84-426E-40DD-AFC4-6F175D3DCCD1}"/>
            <a:ext uri="{91240B29-F687-4F45-9708-019B960494DF}"/>
          </a:extLst>
        </p:spPr>
        <p:txBody>
          <a:bodyPr wrap="none">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eaLnBrk="1" hangingPunct="1">
              <a:defRPr/>
            </a:pPr>
            <a:r>
              <a:rPr lang="en-US"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American Anomaly</a:t>
            </a: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3730" name="Picture 4" descr="US France"/>
          <p:cNvPicPr>
            <a:picLocks noChangeAspect="1" noChangeArrowheads="1"/>
          </p:cNvPicPr>
          <p:nvPr/>
        </p:nvPicPr>
        <p:blipFill rotWithShape="1">
          <a:blip r:embed="rId3"/>
          <a:srcRect t="1947" r="6891" b="6384"/>
          <a:stretch/>
        </p:blipFill>
        <p:spPr bwMode="auto">
          <a:xfrm>
            <a:off x="2514600" y="52388"/>
            <a:ext cx="4268788" cy="67754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73731" name="Picture 5"/>
          <p:cNvPicPr>
            <a:picLocks noChangeAspect="1" noChangeArrowheads="1"/>
          </p:cNvPicPr>
          <p:nvPr/>
        </p:nvPicPr>
        <p:blipFill>
          <a:blip r:embed="rId4"/>
          <a:srcRect r="1941"/>
          <a:stretch>
            <a:fillRect/>
          </a:stretch>
        </p:blipFill>
        <p:spPr bwMode="auto">
          <a:xfrm>
            <a:off x="5984875" y="2543175"/>
            <a:ext cx="2887663" cy="18303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73732" name="Picture 6"/>
          <p:cNvPicPr>
            <a:picLocks noChangeAspect="1" noChangeArrowheads="1"/>
          </p:cNvPicPr>
          <p:nvPr/>
        </p:nvPicPr>
        <p:blipFill>
          <a:blip r:embed="rId5"/>
          <a:srcRect r="1196"/>
          <a:stretch>
            <a:fillRect/>
          </a:stretch>
        </p:blipFill>
        <p:spPr bwMode="auto">
          <a:xfrm>
            <a:off x="123825" y="2509838"/>
            <a:ext cx="2946400" cy="18605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46688" y="898525"/>
            <a:ext cx="3897312" cy="5578475"/>
          </a:xfrm>
        </p:spPr>
        <p:txBody>
          <a:bodyPr/>
          <a:lstStyle/>
          <a:p>
            <a:r>
              <a:rPr lang="en-US" b="1" smtClean="0"/>
              <a:t>350,000 Churches</a:t>
            </a:r>
          </a:p>
          <a:p>
            <a:r>
              <a:rPr lang="en-US" b="1" smtClean="0"/>
              <a:t>$100 billion giving</a:t>
            </a:r>
          </a:p>
          <a:p>
            <a:r>
              <a:rPr lang="en-US" b="1" smtClean="0"/>
              <a:t>Puritanical white fundamentalists and evangelicals—conservative bedrock of Republican Party</a:t>
            </a:r>
          </a:p>
        </p:txBody>
      </p:sp>
      <p:pic>
        <p:nvPicPr>
          <p:cNvPr id="214018" name="Picture 6" descr="Spirituality in America"/>
          <p:cNvPicPr>
            <a:picLocks noChangeAspect="1" noChangeArrowheads="1"/>
          </p:cNvPicPr>
          <p:nvPr/>
        </p:nvPicPr>
        <p:blipFill>
          <a:blip r:embed="rId2"/>
          <a:srcRect r="717" b="847"/>
          <a:stretch>
            <a:fillRect/>
          </a:stretch>
        </p:blipFill>
        <p:spPr bwMode="auto">
          <a:xfrm>
            <a:off x="0" y="0"/>
            <a:ext cx="5246688" cy="6858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41" name="Picture 6"/>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33795" name="Picture 3"/>
          <p:cNvPicPr>
            <a:picLocks noChangeAspect="1" noChangeArrowheads="1"/>
          </p:cNvPicPr>
          <p:nvPr/>
        </p:nvPicPr>
        <p:blipFill>
          <a:blip r:embed="rId3"/>
          <a:srcRect/>
          <a:stretch>
            <a:fillRect/>
          </a:stretch>
        </p:blipFill>
        <p:spPr bwMode="auto">
          <a:xfrm>
            <a:off x="4662488" y="3581400"/>
            <a:ext cx="4248150" cy="2914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3796" name="Picture 4"/>
          <p:cNvPicPr>
            <a:picLocks noChangeAspect="1" noChangeArrowheads="1"/>
          </p:cNvPicPr>
          <p:nvPr/>
        </p:nvPicPr>
        <p:blipFill>
          <a:blip r:embed="rId4"/>
          <a:srcRect/>
          <a:stretch>
            <a:fillRect/>
          </a:stretch>
        </p:blipFill>
        <p:spPr bwMode="auto">
          <a:xfrm>
            <a:off x="3854450" y="381000"/>
            <a:ext cx="5076825" cy="28575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3797" name="Picture 5"/>
          <p:cNvPicPr>
            <a:picLocks noChangeAspect="1" noChangeArrowheads="1"/>
          </p:cNvPicPr>
          <p:nvPr/>
        </p:nvPicPr>
        <p:blipFill>
          <a:blip r:embed="rId5"/>
          <a:srcRect/>
          <a:stretch>
            <a:fillRect/>
          </a:stretch>
        </p:blipFill>
        <p:spPr bwMode="auto">
          <a:xfrm>
            <a:off x="685800" y="1143000"/>
            <a:ext cx="2857500" cy="1143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186774" y="4724400"/>
            <a:ext cx="4378299" cy="1446550"/>
          </a:xfrm>
          <a:prstGeom prst="rect">
            <a:avLst/>
          </a:prstGeom>
          <a:solidFill>
            <a:schemeClr val="tx1"/>
          </a:solidFill>
        </p:spPr>
        <p:txBody>
          <a:bodyPr>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$240 million-per-year empire</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6065"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34818" name="Picture 2"/>
          <p:cNvPicPr>
            <a:picLocks noChangeAspect="1" noChangeArrowheads="1"/>
          </p:cNvPicPr>
          <p:nvPr/>
        </p:nvPicPr>
        <p:blipFill>
          <a:blip r:embed="rId3"/>
          <a:srcRect/>
          <a:stretch>
            <a:fillRect/>
          </a:stretch>
        </p:blipFill>
        <p:spPr bwMode="auto">
          <a:xfrm>
            <a:off x="4491038" y="304800"/>
            <a:ext cx="4652962" cy="61309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6" descr="God Rich"/>
          <p:cNvPicPr>
            <a:picLocks noChangeAspect="1" noChangeArrowheads="1"/>
          </p:cNvPicPr>
          <p:nvPr/>
        </p:nvPicPr>
        <p:blipFill>
          <a:blip r:embed="rId4"/>
          <a:srcRect l="1115" r="1086" b="844"/>
          <a:stretch>
            <a:fillRect/>
          </a:stretch>
        </p:blipFill>
        <p:spPr bwMode="auto">
          <a:xfrm>
            <a:off x="0" y="304800"/>
            <a:ext cx="4575175" cy="61309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 name="Picture 1"/>
          <p:cNvPicPr>
            <a:picLocks noChangeAspect="1"/>
          </p:cNvPicPr>
          <p:nvPr/>
        </p:nvPicPr>
        <p:blipFill rotWithShape="1">
          <a:blip r:embed="rId5"/>
          <a:srcRect l="4154" t="2828" r="7462" b="11515"/>
          <a:stretch/>
        </p:blipFill>
        <p:spPr>
          <a:xfrm>
            <a:off x="1919288" y="0"/>
            <a:ext cx="5141912" cy="6858000"/>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5105400" y="5112412"/>
            <a:ext cx="4038601"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Why God </a:t>
            </a: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L</a:t>
            </a: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oves Globalization</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7089"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17090" name="Picture 2" descr="American Anomaly"/>
          <p:cNvPicPr>
            <a:picLocks noChangeAspect="1" noChangeArrowheads="1"/>
          </p:cNvPicPr>
          <p:nvPr/>
        </p:nvPicPr>
        <p:blipFill>
          <a:blip r:embed="rId4"/>
          <a:srcRect l="3096" t="2582" r="1627" b="1465"/>
          <a:stretch>
            <a:fillRect/>
          </a:stretch>
        </p:blipFill>
        <p:spPr bwMode="auto">
          <a:xfrm>
            <a:off x="1633538" y="531813"/>
            <a:ext cx="6513512" cy="5880100"/>
          </a:xfrm>
          <a:prstGeom prst="rect">
            <a:avLst/>
          </a:prstGeom>
          <a:noFill/>
          <a:ln w="9525">
            <a:noFill/>
            <a:miter lim="800000"/>
            <a:headEnd/>
            <a:tailEnd/>
          </a:ln>
        </p:spPr>
      </p:pic>
      <p:pic>
        <p:nvPicPr>
          <p:cNvPr id="217091" name="Picture 5"/>
          <p:cNvPicPr>
            <a:picLocks noChangeAspect="1" noChangeArrowheads="1"/>
          </p:cNvPicPr>
          <p:nvPr/>
        </p:nvPicPr>
        <p:blipFill>
          <a:blip r:embed="rId5"/>
          <a:srcRect l="11116" t="25174" r="9050" b="13411"/>
          <a:stretch>
            <a:fillRect/>
          </a:stretch>
        </p:blipFill>
        <p:spPr bwMode="auto">
          <a:xfrm>
            <a:off x="481013" y="1000125"/>
            <a:ext cx="8455025" cy="4878388"/>
          </a:xfrm>
          <a:prstGeom prst="rect">
            <a:avLst/>
          </a:prstGeom>
          <a:noFill/>
          <a:ln w="9525">
            <a:noFill/>
            <a:miter lim="800000"/>
            <a:headEnd/>
            <a:tailEnd/>
          </a:ln>
        </p:spPr>
      </p:pic>
      <p:pic>
        <p:nvPicPr>
          <p:cNvPr id="6" name="Picture 2"/>
          <p:cNvPicPr>
            <a:picLocks noChangeAspect="1" noChangeArrowheads="1"/>
          </p:cNvPicPr>
          <p:nvPr/>
        </p:nvPicPr>
        <p:blipFill rotWithShape="1">
          <a:blip r:embed="rId6"/>
          <a:srcRect b="4920"/>
          <a:stretch/>
        </p:blipFill>
        <p:spPr bwMode="auto">
          <a:xfrm>
            <a:off x="466725" y="128588"/>
            <a:ext cx="8486775" cy="657701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17093" name="Text Box 7"/>
          <p:cNvSpPr txBox="1">
            <a:spLocks noChangeArrowheads="1"/>
          </p:cNvSpPr>
          <p:nvPr/>
        </p:nvSpPr>
        <p:spPr bwMode="auto">
          <a:xfrm>
            <a:off x="4729163" y="5394325"/>
            <a:ext cx="4267200" cy="1311275"/>
          </a:xfrm>
          <a:prstGeom prst="rect">
            <a:avLst/>
          </a:prstGeom>
          <a:solidFill>
            <a:schemeClr val="tx2"/>
          </a:solidFill>
          <a:ln w="9525">
            <a:noFill/>
            <a:miter lim="800000"/>
            <a:headEnd/>
            <a:tailEnd/>
          </a:ln>
        </p:spPr>
        <p:txBody>
          <a:bodyPr>
            <a:prstTxWarp prst="textNoShape">
              <a:avLst/>
            </a:prstTxWarp>
            <a:spAutoFit/>
          </a:bodyPr>
          <a:lstStyle/>
          <a:p>
            <a:pPr algn="ctr"/>
            <a:r>
              <a:rPr lang="en-US" sz="4000" b="1">
                <a:solidFill>
                  <a:srgbClr val="FFFFFF"/>
                </a:solidFill>
                <a:ea typeface="ＭＳ Ｐゴシック" pitchFamily="-72" charset="-128"/>
                <a:cs typeface="ＭＳ Ｐゴシック" pitchFamily="-72" charset="-128"/>
              </a:rPr>
              <a:t>Why is America Different?</a:t>
            </a: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9137"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sp>
        <p:nvSpPr>
          <p:cNvPr id="219138" name="Content Placeholder 2"/>
          <p:cNvSpPr>
            <a:spLocks noGrp="1"/>
          </p:cNvSpPr>
          <p:nvPr>
            <p:ph idx="1"/>
          </p:nvPr>
        </p:nvSpPr>
        <p:spPr>
          <a:xfrm>
            <a:off x="5257800" y="1600200"/>
            <a:ext cx="3429000" cy="4191000"/>
          </a:xfrm>
          <a:solidFill>
            <a:schemeClr val="tx1"/>
          </a:solidFill>
        </p:spPr>
        <p:txBody>
          <a:bodyPr/>
          <a:lstStyle/>
          <a:p>
            <a:r>
              <a:rPr lang="en-US" b="1" smtClean="0">
                <a:solidFill>
                  <a:schemeClr val="bg1"/>
                </a:solidFill>
              </a:rPr>
              <a:t>Faith fiercely public</a:t>
            </a:r>
          </a:p>
          <a:p>
            <a:r>
              <a:rPr lang="en-US" b="1" smtClean="0">
                <a:solidFill>
                  <a:schemeClr val="bg1"/>
                </a:solidFill>
              </a:rPr>
              <a:t>Lack of it = shameful deficiency, socially unacceptable, unpatriotic</a:t>
            </a:r>
          </a:p>
        </p:txBody>
      </p:sp>
      <p:pic>
        <p:nvPicPr>
          <p:cNvPr id="4" name="Picture 3"/>
          <p:cNvPicPr>
            <a:picLocks noChangeAspect="1" noChangeArrowheads="1"/>
          </p:cNvPicPr>
          <p:nvPr/>
        </p:nvPicPr>
        <p:blipFill rotWithShape="1">
          <a:blip r:embed="rId3"/>
          <a:srcRect b="13909"/>
          <a:stretch/>
        </p:blipFill>
        <p:spPr bwMode="auto">
          <a:xfrm>
            <a:off x="152400" y="762000"/>
            <a:ext cx="4884738" cy="54165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0161"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sp>
        <p:nvSpPr>
          <p:cNvPr id="3" name="Content Placeholder 2"/>
          <p:cNvSpPr>
            <a:spLocks noGrp="1"/>
          </p:cNvSpPr>
          <p:nvPr>
            <p:ph idx="1"/>
          </p:nvPr>
        </p:nvSpPr>
        <p:spPr>
          <a:xfrm>
            <a:off x="5257800" y="762000"/>
            <a:ext cx="3429000" cy="5638800"/>
          </a:xfrm>
          <a:solidFill>
            <a:schemeClr val="tx1"/>
          </a:solidFill>
        </p:spPr>
        <p:txBody>
          <a:bodyPr/>
          <a:lstStyle/>
          <a:p>
            <a:r>
              <a:rPr lang="en-US" b="1" smtClean="0">
                <a:solidFill>
                  <a:schemeClr val="bg1"/>
                </a:solidFill>
              </a:rPr>
              <a:t>Liberty = Freedom to choose God</a:t>
            </a:r>
          </a:p>
          <a:p>
            <a:r>
              <a:rPr lang="en-US" b="1" smtClean="0">
                <a:solidFill>
                  <a:schemeClr val="bg1"/>
                </a:solidFill>
              </a:rPr>
              <a:t>To drift away from church for an American = </a:t>
            </a:r>
          </a:p>
          <a:p>
            <a:r>
              <a:rPr lang="en-US" b="1" smtClean="0">
                <a:solidFill>
                  <a:schemeClr val="bg1"/>
                </a:solidFill>
              </a:rPr>
              <a:t>Withdraw from community &amp; remove central fact of identity</a:t>
            </a:r>
          </a:p>
        </p:txBody>
      </p:sp>
      <p:pic>
        <p:nvPicPr>
          <p:cNvPr id="4" name="Picture 3"/>
          <p:cNvPicPr>
            <a:picLocks noChangeAspect="1" noChangeArrowheads="1"/>
          </p:cNvPicPr>
          <p:nvPr/>
        </p:nvPicPr>
        <p:blipFill rotWithShape="1">
          <a:blip r:embed="rId3"/>
          <a:srcRect b="13909"/>
          <a:stretch/>
        </p:blipFill>
        <p:spPr bwMode="auto">
          <a:xfrm>
            <a:off x="152400" y="762000"/>
            <a:ext cx="4884738" cy="54165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21186" name="Picture 4" descr="Future of Religion"/>
          <p:cNvPicPr>
            <a:picLocks noChangeAspect="1" noChangeArrowheads="1"/>
          </p:cNvPicPr>
          <p:nvPr/>
        </p:nvPicPr>
        <p:blipFill>
          <a:blip r:embed="rId3"/>
          <a:srcRect t="444" r="688" b="868"/>
          <a:stretch>
            <a:fillRect/>
          </a:stretch>
        </p:blipFill>
        <p:spPr bwMode="auto">
          <a:xfrm>
            <a:off x="-65088" y="-63500"/>
            <a:ext cx="5451476" cy="7023100"/>
          </a:xfrm>
          <a:prstGeom prst="rect">
            <a:avLst/>
          </a:prstGeom>
          <a:noFill/>
          <a:ln w="9525">
            <a:noFill/>
            <a:miter lim="800000"/>
            <a:headEnd/>
            <a:tailEnd/>
          </a:ln>
        </p:spPr>
      </p:pic>
      <p:pic>
        <p:nvPicPr>
          <p:cNvPr id="221187" name="Picture 5"/>
          <p:cNvPicPr>
            <a:picLocks noChangeAspect="1" noChangeArrowheads="1"/>
          </p:cNvPicPr>
          <p:nvPr/>
        </p:nvPicPr>
        <p:blipFill>
          <a:blip r:embed="rId4"/>
          <a:srcRect t="18503" r="4207" b="3891"/>
          <a:stretch>
            <a:fillRect/>
          </a:stretch>
        </p:blipFill>
        <p:spPr bwMode="auto">
          <a:xfrm>
            <a:off x="4619625" y="2055813"/>
            <a:ext cx="4524375" cy="4787900"/>
          </a:xfrm>
          <a:prstGeom prst="rect">
            <a:avLst/>
          </a:prstGeom>
          <a:noFill/>
          <a:ln w="9525">
            <a:noFill/>
            <a:miter lim="800000"/>
            <a:headEnd/>
            <a:tailEnd/>
          </a:ln>
        </p:spPr>
      </p:pic>
      <p:pic>
        <p:nvPicPr>
          <p:cNvPr id="221188" name="Picture 6"/>
          <p:cNvPicPr>
            <a:picLocks noChangeAspect="1" noChangeArrowheads="1"/>
          </p:cNvPicPr>
          <p:nvPr/>
        </p:nvPicPr>
        <p:blipFill>
          <a:blip r:embed="rId5"/>
          <a:srcRect/>
          <a:stretch>
            <a:fillRect/>
          </a:stretch>
        </p:blipFill>
        <p:spPr bwMode="auto">
          <a:xfrm>
            <a:off x="5624513" y="179388"/>
            <a:ext cx="3048000" cy="27146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23234" name="Picture 4" descr="Future of Religion"/>
          <p:cNvPicPr>
            <a:picLocks noChangeAspect="1" noChangeArrowheads="1"/>
          </p:cNvPicPr>
          <p:nvPr/>
        </p:nvPicPr>
        <p:blipFill>
          <a:blip r:embed="rId3"/>
          <a:srcRect t="444" r="688" b="868"/>
          <a:stretch>
            <a:fillRect/>
          </a:stretch>
        </p:blipFill>
        <p:spPr bwMode="auto">
          <a:xfrm>
            <a:off x="-65088" y="-63500"/>
            <a:ext cx="5451476" cy="7023100"/>
          </a:xfrm>
          <a:prstGeom prst="rect">
            <a:avLst/>
          </a:prstGeom>
          <a:noFill/>
          <a:ln w="9525">
            <a:noFill/>
            <a:miter lim="800000"/>
            <a:headEnd/>
            <a:tailEnd/>
          </a:ln>
        </p:spPr>
      </p:pic>
      <p:sp>
        <p:nvSpPr>
          <p:cNvPr id="175109" name="Text Box 5"/>
          <p:cNvSpPr txBox="1">
            <a:spLocks noChangeArrowheads="1"/>
          </p:cNvSpPr>
          <p:nvPr/>
        </p:nvSpPr>
        <p:spPr bwMode="auto">
          <a:xfrm>
            <a:off x="4486275" y="1695271"/>
            <a:ext cx="4500562" cy="1200329"/>
          </a:xfrm>
          <a:prstGeom prst="rect">
            <a:avLst/>
          </a:prstGeom>
          <a:solidFill>
            <a:schemeClr val="tx2"/>
          </a:solidFill>
          <a:ln>
            <a:noFill/>
          </a:ln>
          <a:extLst>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eaLnBrk="1" hangingPunct="1">
              <a:defRPr/>
            </a:pPr>
            <a:r>
              <a:rPr lang="en-US" sz="36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The Triple Threat to First World Faith =</a:t>
            </a:r>
          </a:p>
        </p:txBody>
      </p:sp>
      <p:sp>
        <p:nvSpPr>
          <p:cNvPr id="175110" name="Rectangle 6"/>
          <p:cNvSpPr>
            <a:spLocks noChangeArrowheads="1"/>
          </p:cNvSpPr>
          <p:nvPr/>
        </p:nvSpPr>
        <p:spPr bwMode="auto">
          <a:xfrm>
            <a:off x="4486275" y="2895600"/>
            <a:ext cx="4114800" cy="3962400"/>
          </a:xfrm>
          <a:prstGeom prst="rect">
            <a:avLst/>
          </a:prstGeom>
          <a:solidFill>
            <a:schemeClr val="tx2"/>
          </a:solidFill>
          <a:ln w="9525">
            <a:noFill/>
            <a:miter lim="800000"/>
            <a:headEnd/>
            <a:tailEnd/>
          </a:ln>
        </p:spPr>
        <p:txBody>
          <a:bodyPr>
            <a:prstTxWarp prst="textNoShape">
              <a:avLst/>
            </a:prstTxWarp>
          </a:bodyPr>
          <a:lstStyle/>
          <a:p>
            <a:pPr marL="609600" indent="-609600">
              <a:lnSpc>
                <a:spcPct val="90000"/>
              </a:lnSpc>
              <a:spcBef>
                <a:spcPct val="20000"/>
              </a:spcBef>
              <a:buFontTx/>
              <a:buAutoNum type="arabicPeriod"/>
            </a:pPr>
            <a:r>
              <a:rPr lang="en-US" sz="3200" b="1">
                <a:solidFill>
                  <a:srgbClr val="FFFFFF"/>
                </a:solidFill>
                <a:ea typeface="ＭＳ Ｐゴシック" pitchFamily="-72" charset="-128"/>
                <a:cs typeface="ＭＳ Ｐゴシック" pitchFamily="-72" charset="-128"/>
              </a:rPr>
              <a:t>Modern science, evolution, and education</a:t>
            </a:r>
          </a:p>
          <a:p>
            <a:pPr marL="609600" indent="-609600">
              <a:lnSpc>
                <a:spcPct val="90000"/>
              </a:lnSpc>
              <a:spcBef>
                <a:spcPct val="20000"/>
              </a:spcBef>
              <a:buFontTx/>
              <a:buAutoNum type="arabicPeriod"/>
            </a:pPr>
            <a:r>
              <a:rPr lang="en-US" sz="3200" b="1">
                <a:solidFill>
                  <a:srgbClr val="FFFFFF"/>
                </a:solidFill>
                <a:ea typeface="ＭＳ Ｐゴシック" pitchFamily="-72" charset="-128"/>
                <a:cs typeface="ＭＳ Ｐゴシック" pitchFamily="-72" charset="-128"/>
              </a:rPr>
              <a:t>Economic &amp; social security</a:t>
            </a:r>
          </a:p>
          <a:p>
            <a:pPr marL="609600" indent="-609600">
              <a:lnSpc>
                <a:spcPct val="90000"/>
              </a:lnSpc>
              <a:spcBef>
                <a:spcPct val="20000"/>
              </a:spcBef>
              <a:buFontTx/>
              <a:buAutoNum type="arabicPeriod"/>
            </a:pPr>
            <a:r>
              <a:rPr lang="en-US" sz="3200" b="1">
                <a:solidFill>
                  <a:srgbClr val="FFFFFF"/>
                </a:solidFill>
                <a:ea typeface="ＭＳ Ｐゴシック" pitchFamily="-72" charset="-128"/>
                <a:cs typeface="ＭＳ Ｐゴシック" pitchFamily="-72" charset="-128"/>
              </a:rPr>
              <a:t>Corporate-consumer popular culture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5110"/>
                                        </p:tgtEl>
                                        <p:attrNameLst>
                                          <p:attrName>style.visibility</p:attrName>
                                        </p:attrNameLst>
                                      </p:cBhvr>
                                      <p:to>
                                        <p:strVal val="visible"/>
                                      </p:to>
                                    </p:set>
                                    <p:animEffect transition="in" filter="fade">
                                      <p:cBhvr>
                                        <p:cTn id="7" dur="500"/>
                                        <p:tgtEl>
                                          <p:spTgt spid="175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10" grpId="0" animBg="1"/>
    </p:bldLst>
  </p:timing>
</p:sld>
</file>

<file path=ppt/slides/slide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281"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82946" name="Picture 2" descr="American Anomaly"/>
          <p:cNvPicPr>
            <a:picLocks noChangeAspect="1" noChangeArrowheads="1"/>
          </p:cNvPicPr>
          <p:nvPr/>
        </p:nvPicPr>
        <p:blipFill>
          <a:blip r:embed="rId4"/>
          <a:srcRect l="3096" t="2582" r="1627" b="1465"/>
          <a:stretch>
            <a:fillRect/>
          </a:stretch>
        </p:blipFill>
        <p:spPr bwMode="auto">
          <a:xfrm>
            <a:off x="1524000" y="531813"/>
            <a:ext cx="6513513" cy="58801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pic>
        <p:nvPicPr>
          <p:cNvPr id="227330"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86018" name="Picture 2" descr="Evolution"/>
          <p:cNvPicPr>
            <a:picLocks noChangeAspect="1" noChangeArrowheads="1"/>
          </p:cNvPicPr>
          <p:nvPr/>
        </p:nvPicPr>
        <p:blipFill>
          <a:blip r:embed="rId4"/>
          <a:srcRect/>
          <a:stretch>
            <a:fillRect/>
          </a:stretch>
        </p:blipFill>
        <p:spPr bwMode="auto">
          <a:xfrm>
            <a:off x="1241425" y="736600"/>
            <a:ext cx="6815138" cy="51625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27332" name="Text Box 3"/>
          <p:cNvSpPr txBox="1">
            <a:spLocks noChangeArrowheads="1"/>
          </p:cNvSpPr>
          <p:nvPr/>
        </p:nvSpPr>
        <p:spPr bwMode="auto">
          <a:xfrm>
            <a:off x="2971800" y="1219200"/>
            <a:ext cx="3505200" cy="1373188"/>
          </a:xfrm>
          <a:prstGeom prst="rect">
            <a:avLst/>
          </a:prstGeom>
          <a:noFill/>
          <a:ln w="9525">
            <a:noFill/>
            <a:miter lim="800000"/>
            <a:headEnd/>
            <a:tailEnd/>
          </a:ln>
        </p:spPr>
        <p:txBody>
          <a:bodyPr>
            <a:prstTxWarp prst="textNoShape">
              <a:avLst/>
            </a:prstTxWarp>
            <a:spAutoFit/>
          </a:bodyPr>
          <a:lstStyle/>
          <a:p>
            <a:r>
              <a:rPr lang="en-US" sz="2800" b="1">
                <a:solidFill>
                  <a:srgbClr val="000000"/>
                </a:solidFill>
                <a:ea typeface="ＭＳ Ｐゴシック" pitchFamily="-72" charset="-128"/>
                <a:cs typeface="ＭＳ Ｐゴシック" pitchFamily="-72" charset="-128"/>
              </a:rPr>
              <a:t>Higher levels of education = lower rates of</a:t>
            </a:r>
            <a:r>
              <a:rPr lang="en-US" sz="2800" b="1">
                <a:solidFill>
                  <a:srgbClr val="FFFF00"/>
                </a:solidFill>
                <a:ea typeface="ＭＳ Ｐゴシック" pitchFamily="-72" charset="-128"/>
                <a:cs typeface="ＭＳ Ｐゴシック" pitchFamily="-72" charset="-128"/>
              </a:rPr>
              <a:t> </a:t>
            </a:r>
            <a:r>
              <a:rPr lang="en-US" sz="2800" b="1">
                <a:solidFill>
                  <a:srgbClr val="000000"/>
                </a:solidFill>
                <a:ea typeface="ＭＳ Ｐゴシック" pitchFamily="-72" charset="-128"/>
                <a:cs typeface="ＭＳ Ｐゴシック" pitchFamily="-72" charset="-128"/>
              </a:rPr>
              <a:t>religiosity</a:t>
            </a:r>
          </a:p>
        </p:txBody>
      </p:sp>
      <p:sp>
        <p:nvSpPr>
          <p:cNvPr id="284676" name="Text Box 4"/>
          <p:cNvSpPr txBox="1">
            <a:spLocks noChangeArrowheads="1"/>
          </p:cNvSpPr>
          <p:nvPr/>
        </p:nvSpPr>
        <p:spPr bwMode="auto">
          <a:xfrm>
            <a:off x="1271588" y="3697288"/>
            <a:ext cx="3373437" cy="2227262"/>
          </a:xfrm>
          <a:prstGeom prst="rect">
            <a:avLst/>
          </a:prstGeom>
          <a:noFill/>
          <a:ln w="9525">
            <a:noFill/>
            <a:miter lim="800000"/>
            <a:headEnd/>
            <a:tailEnd/>
          </a:ln>
        </p:spPr>
        <p:txBody>
          <a:bodyPr>
            <a:prstTxWarp prst="textNoShape">
              <a:avLst/>
            </a:prstTxWarp>
            <a:spAutoFit/>
          </a:bodyPr>
          <a:lstStyle/>
          <a:p>
            <a:r>
              <a:rPr lang="en-US" sz="2800" b="1">
                <a:solidFill>
                  <a:srgbClr val="000000"/>
                </a:solidFill>
                <a:ea typeface="ＭＳ Ｐゴシック" pitchFamily="-72" charset="-128"/>
                <a:cs typeface="ＭＳ Ｐゴシック" pitchFamily="-72" charset="-128"/>
              </a:rPr>
              <a:t>Every year of higher education = 7% reduction in religiosity of student body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4676"/>
                                        </p:tgtEl>
                                        <p:attrNameLst>
                                          <p:attrName>style.visibility</p:attrName>
                                        </p:attrNameLst>
                                      </p:cBhvr>
                                      <p:to>
                                        <p:strVal val="visible"/>
                                      </p:to>
                                    </p:set>
                                    <p:animEffect transition="in" filter="fade">
                                      <p:cBhvr>
                                        <p:cTn id="7" dur="500"/>
                                        <p:tgtEl>
                                          <p:spTgt spid="2846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4676" grpId="0"/>
    </p:bldLst>
  </p:timing>
</p:sld>
</file>

<file path=ppt/slides/slide1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9377"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3074" name="Picture 2"/>
          <p:cNvPicPr>
            <a:picLocks noChangeAspect="1" noChangeArrowheads="1"/>
          </p:cNvPicPr>
          <p:nvPr/>
        </p:nvPicPr>
        <p:blipFill>
          <a:blip r:embed="rId3"/>
          <a:srcRect/>
          <a:stretch>
            <a:fillRect/>
          </a:stretch>
        </p:blipFill>
        <p:spPr bwMode="auto">
          <a:xfrm>
            <a:off x="1133475" y="914400"/>
            <a:ext cx="6877050" cy="5029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152400" y="274638"/>
            <a:ext cx="4038600" cy="2011362"/>
          </a:xfrm>
          <a:extLst>
            <a:ext uri="{909E8E84-426E-40DD-AFC4-6F175D3DCCD1}"/>
            <a:ext uri="{91240B29-F687-4F45-9708-019B960494DF}"/>
          </a:extLst>
        </p:spPr>
        <p:txBody>
          <a:bodyPr/>
          <a:lstStyle/>
          <a:p>
            <a:pPr eaLnBrk="1" hangingPunct="1">
              <a:defRPr/>
            </a:pPr>
            <a:r>
              <a:rPr lang="en-US" sz="4000" b="1"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mj-ea"/>
                <a:cs typeface="+mj-cs"/>
              </a:rPr>
              <a:t>Least Religious Societies = Healthiest</a:t>
            </a:r>
          </a:p>
        </p:txBody>
      </p:sp>
      <p:sp>
        <p:nvSpPr>
          <p:cNvPr id="130051" name="Rectangle 3"/>
          <p:cNvSpPr>
            <a:spLocks noGrp="1" noChangeArrowheads="1"/>
          </p:cNvSpPr>
          <p:nvPr>
            <p:ph type="body" idx="1"/>
          </p:nvPr>
        </p:nvSpPr>
        <p:spPr>
          <a:xfrm>
            <a:off x="457200" y="2286000"/>
            <a:ext cx="3581400" cy="4129088"/>
          </a:xfrm>
        </p:spPr>
        <p:txBody>
          <a:bodyPr/>
          <a:lstStyle/>
          <a:p>
            <a:pPr eaLnBrk="1" hangingPunct="1"/>
            <a:r>
              <a:rPr lang="en-US" sz="2800" b="1" smtClean="0">
                <a:solidFill>
                  <a:schemeClr val="bg1"/>
                </a:solidFill>
              </a:rPr>
              <a:t>Life expectancy, adult literacy, per capita income, educational attainment, gender equality, homicide rate, infant mortality </a:t>
            </a:r>
          </a:p>
          <a:p>
            <a:pPr eaLnBrk="1" hangingPunct="1"/>
            <a:r>
              <a:rPr lang="en-US" sz="2800" b="1" smtClean="0">
                <a:solidFill>
                  <a:schemeClr val="bg1"/>
                </a:solidFill>
              </a:rPr>
              <a:t>Most charitable</a:t>
            </a:r>
          </a:p>
        </p:txBody>
      </p:sp>
      <p:pic>
        <p:nvPicPr>
          <p:cNvPr id="230404" name="Picture 4" descr="europe_b"/>
          <p:cNvPicPr>
            <a:picLocks noChangeAspect="1" noChangeArrowheads="1"/>
          </p:cNvPicPr>
          <p:nvPr/>
        </p:nvPicPr>
        <p:blipFill>
          <a:blip r:embed="rId3"/>
          <a:srcRect/>
          <a:stretch>
            <a:fillRect/>
          </a:stretch>
        </p:blipFill>
        <p:spPr bwMode="auto">
          <a:xfrm>
            <a:off x="4286250" y="247650"/>
            <a:ext cx="4714875" cy="618013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0051">
                                            <p:txEl>
                                              <p:pRg st="1" end="1"/>
                                            </p:txEl>
                                          </p:spTgt>
                                        </p:tgtEl>
                                        <p:attrNameLst>
                                          <p:attrName>style.visibility</p:attrName>
                                        </p:attrNameLst>
                                      </p:cBhvr>
                                      <p:to>
                                        <p:strVal val="visible"/>
                                      </p:to>
                                    </p:set>
                                    <p:animEffect transition="in" filter="fade">
                                      <p:cBhvr>
                                        <p:cTn id="7" dur="500"/>
                                        <p:tgtEl>
                                          <p:spTgt spid="1300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32450"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32451" name="Picture 4" descr="TIME America Decline"/>
          <p:cNvPicPr>
            <a:picLocks noChangeAspect="1" noChangeArrowheads="1"/>
          </p:cNvPicPr>
          <p:nvPr/>
        </p:nvPicPr>
        <p:blipFill>
          <a:blip r:embed="rId4"/>
          <a:srcRect l="-2" r="1312" b="2090"/>
          <a:stretch>
            <a:fillRect/>
          </a:stretch>
        </p:blipFill>
        <p:spPr bwMode="auto">
          <a:xfrm>
            <a:off x="1989138" y="0"/>
            <a:ext cx="5326062" cy="69262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4497"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34498" name="Picture 5" descr="Prosperity Index2"/>
          <p:cNvPicPr>
            <a:picLocks noChangeAspect="1" noChangeArrowheads="1"/>
          </p:cNvPicPr>
          <p:nvPr/>
        </p:nvPicPr>
        <p:blipFill>
          <a:blip r:embed="rId4"/>
          <a:srcRect t="8586" r="3413"/>
          <a:stretch>
            <a:fillRect/>
          </a:stretch>
        </p:blipFill>
        <p:spPr bwMode="auto">
          <a:xfrm>
            <a:off x="2781300" y="450850"/>
            <a:ext cx="6353175" cy="5589588"/>
          </a:xfrm>
          <a:prstGeom prst="rect">
            <a:avLst/>
          </a:prstGeom>
          <a:noFill/>
          <a:ln w="9525">
            <a:noFill/>
            <a:miter lim="800000"/>
            <a:headEnd/>
            <a:tailEnd/>
          </a:ln>
        </p:spPr>
      </p:pic>
      <p:pic>
        <p:nvPicPr>
          <p:cNvPr id="234499" name="Picture 4" descr="Prosperity Index1"/>
          <p:cNvPicPr>
            <a:picLocks noChangeAspect="1" noChangeArrowheads="1"/>
          </p:cNvPicPr>
          <p:nvPr/>
        </p:nvPicPr>
        <p:blipFill>
          <a:blip r:embed="rId5"/>
          <a:srcRect l="7437" t="6850" b="27216"/>
          <a:stretch>
            <a:fillRect/>
          </a:stretch>
        </p:blipFill>
        <p:spPr bwMode="auto">
          <a:xfrm>
            <a:off x="-28575" y="447675"/>
            <a:ext cx="3584575" cy="5599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36546"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36547" name="Picture 2" descr="Successful Societies Scale"/>
          <p:cNvPicPr>
            <a:picLocks noChangeAspect="1" noChangeArrowheads="1"/>
          </p:cNvPicPr>
          <p:nvPr/>
        </p:nvPicPr>
        <p:blipFill>
          <a:blip r:embed="rId4"/>
          <a:srcRect l="6439" t="5841" r="2464" b="1837"/>
          <a:stretch>
            <a:fillRect/>
          </a:stretch>
        </p:blipFill>
        <p:spPr bwMode="auto">
          <a:xfrm>
            <a:off x="1585913" y="304800"/>
            <a:ext cx="6096000" cy="6319838"/>
          </a:xfrm>
          <a:prstGeom prst="rect">
            <a:avLst/>
          </a:prstGeom>
          <a:noFill/>
          <a:ln w="9525">
            <a:noFill/>
            <a:miter lim="800000"/>
            <a:headEnd/>
            <a:tailEnd/>
          </a:ln>
        </p:spPr>
      </p:pic>
      <p:sp>
        <p:nvSpPr>
          <p:cNvPr id="92163" name="Text Box 3"/>
          <p:cNvSpPr txBox="1">
            <a:spLocks noChangeArrowheads="1"/>
          </p:cNvSpPr>
          <p:nvPr/>
        </p:nvSpPr>
        <p:spPr bwMode="auto">
          <a:xfrm>
            <a:off x="2895600" y="762000"/>
            <a:ext cx="3978275" cy="1384995"/>
          </a:xfrm>
          <a:prstGeom prst="rect">
            <a:avLst/>
          </a:prstGeom>
          <a:noFill/>
          <a:ln>
            <a:noFill/>
          </a:ln>
          <a:extLst>
            <a:ext uri="{909E8E84-426E-40DD-AFC4-6F175D3DCCD1}"/>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eaLnBrk="1" hangingPunct="1">
              <a:defRPr/>
            </a:pPr>
            <a:r>
              <a:rPr lang="en-US"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Christian America =   most dysfunctional first world nation</a:t>
            </a:r>
          </a:p>
        </p:txBody>
      </p:sp>
    </p:spTree>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274638"/>
            <a:ext cx="4038600" cy="1706562"/>
          </a:xfrm>
          <a:extLst>
            <a:ext uri="{909E8E84-426E-40DD-AFC4-6F175D3DCCD1}"/>
            <a:ext uri="{91240B29-F687-4F45-9708-019B960494DF}"/>
          </a:extLst>
        </p:spPr>
        <p:txBody>
          <a:bodyPr/>
          <a:lstStyle/>
          <a:p>
            <a:pPr eaLnBrk="1" hangingPunct="1">
              <a:defRPr/>
            </a:pPr>
            <a:r>
              <a:rPr lang="en-US" sz="4000" b="1"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mj-ea"/>
                <a:cs typeface="+mj-cs"/>
              </a:rPr>
              <a:t>Successful Societies Scale</a:t>
            </a:r>
          </a:p>
        </p:txBody>
      </p:sp>
      <p:sp>
        <p:nvSpPr>
          <p:cNvPr id="238595" name="Rectangle 3"/>
          <p:cNvSpPr>
            <a:spLocks noGrp="1" noChangeArrowheads="1"/>
          </p:cNvSpPr>
          <p:nvPr>
            <p:ph type="body" idx="1"/>
          </p:nvPr>
        </p:nvSpPr>
        <p:spPr>
          <a:xfrm>
            <a:off x="304800" y="1905000"/>
            <a:ext cx="4343400" cy="4572000"/>
          </a:xfrm>
        </p:spPr>
        <p:txBody>
          <a:bodyPr/>
          <a:lstStyle/>
          <a:p>
            <a:pPr eaLnBrk="1" hangingPunct="1"/>
            <a:r>
              <a:rPr lang="en-US" sz="2400" b="1" smtClean="0">
                <a:solidFill>
                  <a:schemeClr val="bg1"/>
                </a:solidFill>
              </a:rPr>
              <a:t>Scores based on—</a:t>
            </a:r>
          </a:p>
          <a:p>
            <a:pPr eaLnBrk="1" hangingPunct="1"/>
            <a:r>
              <a:rPr lang="en-US" sz="2400" b="1" smtClean="0">
                <a:solidFill>
                  <a:schemeClr val="bg1"/>
                </a:solidFill>
              </a:rPr>
              <a:t>Levels of homicide, incarceration, youth &amp; adult mortality, suicide, STDs, teen pregnancy, fertility, marriage &amp; marriage failure, alcohol consumption, corruption, life satisfaction, per-capita income, income disparity, poverty, work hours, employment levels</a:t>
            </a:r>
          </a:p>
        </p:txBody>
      </p:sp>
      <p:pic>
        <p:nvPicPr>
          <p:cNvPr id="238596" name="Picture 4" descr="Politics of Jesus"/>
          <p:cNvPicPr>
            <a:picLocks noChangeAspect="1" noChangeArrowheads="1"/>
          </p:cNvPicPr>
          <p:nvPr/>
        </p:nvPicPr>
        <p:blipFill>
          <a:blip r:embed="rId3"/>
          <a:srcRect r="894" b="810"/>
          <a:stretch>
            <a:fillRect/>
          </a:stretch>
        </p:blipFill>
        <p:spPr bwMode="auto">
          <a:xfrm>
            <a:off x="4637088" y="636588"/>
            <a:ext cx="4341812" cy="5721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40642" name="Picture 2" descr="sicko-poster-425"/>
          <p:cNvPicPr>
            <a:picLocks noChangeAspect="1" noChangeArrowheads="1"/>
          </p:cNvPicPr>
          <p:nvPr/>
        </p:nvPicPr>
        <p:blipFill>
          <a:blip r:embed="rId3"/>
          <a:srcRect/>
          <a:stretch>
            <a:fillRect/>
          </a:stretch>
        </p:blipFill>
        <p:spPr bwMode="auto">
          <a:xfrm>
            <a:off x="4191000" y="304800"/>
            <a:ext cx="4451350" cy="6315075"/>
          </a:xfrm>
          <a:prstGeom prst="rect">
            <a:avLst/>
          </a:prstGeom>
          <a:noFill/>
          <a:ln w="9525">
            <a:noFill/>
            <a:miter lim="800000"/>
            <a:headEnd/>
            <a:tailEnd/>
          </a:ln>
        </p:spPr>
      </p:pic>
      <p:sp>
        <p:nvSpPr>
          <p:cNvPr id="240643" name="Text Box 3"/>
          <p:cNvSpPr txBox="1">
            <a:spLocks noChangeArrowheads="1"/>
          </p:cNvSpPr>
          <p:nvPr/>
        </p:nvSpPr>
        <p:spPr bwMode="auto">
          <a:xfrm>
            <a:off x="533400" y="1752600"/>
            <a:ext cx="3505200" cy="3937000"/>
          </a:xfrm>
          <a:prstGeom prst="rect">
            <a:avLst/>
          </a:prstGeom>
          <a:noFill/>
          <a:ln w="9525">
            <a:noFill/>
            <a:miter lim="800000"/>
            <a:headEnd/>
            <a:tailEnd/>
          </a:ln>
        </p:spPr>
        <p:txBody>
          <a:bodyPr>
            <a:prstTxWarp prst="textNoShape">
              <a:avLst/>
            </a:prstTxWarp>
            <a:spAutoFit/>
          </a:bodyPr>
          <a:lstStyle/>
          <a:p>
            <a:pPr algn="ctr"/>
            <a:r>
              <a:rPr lang="en-US" sz="3600" b="1">
                <a:solidFill>
                  <a:srgbClr val="FFFFFF"/>
                </a:solidFill>
                <a:ea typeface="ＭＳ Ｐゴシック" pitchFamily="-72" charset="-128"/>
                <a:cs typeface="ＭＳ Ｐゴシック" pitchFamily="-72" charset="-128"/>
              </a:rPr>
              <a:t>America is alone amongst first world nations in its absence of universal health care</a:t>
            </a:r>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2689" name="Picture 2"/>
          <p:cNvPicPr>
            <a:picLocks noChangeAspect="1" noChangeArrowheads="1"/>
          </p:cNvPicPr>
          <p:nvPr/>
        </p:nvPicPr>
        <p:blipFill>
          <a:blip r:embed="rId2"/>
          <a:srcRect/>
          <a:stretch>
            <a:fillRect/>
          </a:stretch>
        </p:blipFill>
        <p:spPr bwMode="auto">
          <a:xfrm>
            <a:off x="0" y="0"/>
            <a:ext cx="9144000" cy="68199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95234" name="Picture 2" descr="Income Inequality"/>
          <p:cNvPicPr>
            <a:picLocks noChangeAspect="1" noChangeArrowheads="1"/>
          </p:cNvPicPr>
          <p:nvPr/>
        </p:nvPicPr>
        <p:blipFill>
          <a:blip r:embed="rId4"/>
          <a:srcRect l="3448" t="6380" r="2299" b="3770"/>
          <a:stretch>
            <a:fillRect/>
          </a:stretch>
        </p:blipFill>
        <p:spPr bwMode="auto">
          <a:xfrm>
            <a:off x="1600200" y="838200"/>
            <a:ext cx="6248400" cy="5410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95235" name="Text Box 3"/>
          <p:cNvSpPr txBox="1">
            <a:spLocks noChangeArrowheads="1"/>
          </p:cNvSpPr>
          <p:nvPr/>
        </p:nvSpPr>
        <p:spPr bwMode="auto">
          <a:xfrm>
            <a:off x="4419600" y="3581400"/>
            <a:ext cx="3124200" cy="1384995"/>
          </a:xfrm>
          <a:prstGeom prst="rect">
            <a:avLst/>
          </a:prstGeom>
          <a:noFill/>
          <a:ln>
            <a:noFill/>
          </a:ln>
          <a:extLst>
            <a:ext uri="{909E8E84-426E-40DD-AFC4-6F175D3DCCD1}"/>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algn="ctr" eaLnBrk="1" hangingPunct="1">
              <a:defRPr/>
            </a:pPr>
            <a:r>
              <a:rPr lang="en-US"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Higher income inequality =      Higher religiosity</a:t>
            </a:r>
          </a:p>
        </p:txBody>
      </p:sp>
      <p:pic>
        <p:nvPicPr>
          <p:cNvPr id="2" name="Picture 1"/>
          <p:cNvPicPr>
            <a:picLocks noChangeAspect="1"/>
          </p:cNvPicPr>
          <p:nvPr/>
        </p:nvPicPr>
        <p:blipFill>
          <a:blip r:embed="rId5"/>
          <a:srcRect l="4961" t="8687" r="38322" b="46062"/>
          <a:stretch>
            <a:fillRect/>
          </a:stretch>
        </p:blipFill>
        <p:spPr bwMode="auto">
          <a:xfrm>
            <a:off x="1562100" y="-34925"/>
            <a:ext cx="6286500" cy="6904038"/>
          </a:xfrm>
          <a:prstGeom prst="rect">
            <a:avLst/>
          </a:prstGeom>
          <a:noFill/>
          <a:ln w="9525">
            <a:noFill/>
            <a:miter lim="800000"/>
            <a:headEnd/>
            <a:tailEnd/>
          </a:ln>
        </p:spPr>
      </p:pic>
      <p:pic>
        <p:nvPicPr>
          <p:cNvPr id="3" name="Picture 2"/>
          <p:cNvPicPr>
            <a:picLocks noChangeAspect="1"/>
          </p:cNvPicPr>
          <p:nvPr/>
        </p:nvPicPr>
        <p:blipFill>
          <a:blip r:embed="rId6"/>
          <a:srcRect l="35265" t="9091" r="7462" b="48334"/>
          <a:stretch>
            <a:fillRect/>
          </a:stretch>
        </p:blipFill>
        <p:spPr bwMode="auto">
          <a:xfrm>
            <a:off x="1338263" y="-34925"/>
            <a:ext cx="6772275" cy="69278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45762" name="Picture 2" descr="06-11-01amerfascists"/>
          <p:cNvPicPr>
            <a:picLocks noChangeAspect="1" noChangeArrowheads="1"/>
          </p:cNvPicPr>
          <p:nvPr/>
        </p:nvPicPr>
        <p:blipFill>
          <a:blip r:embed="rId3"/>
          <a:srcRect t="18260" b="43845"/>
          <a:stretch>
            <a:fillRect/>
          </a:stretch>
        </p:blipFill>
        <p:spPr bwMode="auto">
          <a:xfrm>
            <a:off x="1028700" y="1908175"/>
            <a:ext cx="8050213" cy="4714875"/>
          </a:xfrm>
          <a:prstGeom prst="rect">
            <a:avLst/>
          </a:prstGeom>
          <a:noFill/>
          <a:ln w="9525">
            <a:noFill/>
            <a:miter lim="800000"/>
            <a:headEnd/>
            <a:tailEnd/>
          </a:ln>
        </p:spPr>
      </p:pic>
      <p:sp>
        <p:nvSpPr>
          <p:cNvPr id="245763" name="Text Box 4"/>
          <p:cNvSpPr txBox="1">
            <a:spLocks noChangeArrowheads="1"/>
          </p:cNvSpPr>
          <p:nvPr/>
        </p:nvSpPr>
        <p:spPr bwMode="auto">
          <a:xfrm>
            <a:off x="260350" y="406400"/>
            <a:ext cx="5121275" cy="3935413"/>
          </a:xfrm>
          <a:prstGeom prst="rect">
            <a:avLst/>
          </a:prstGeom>
          <a:solidFill>
            <a:schemeClr val="tx2"/>
          </a:solidFill>
          <a:ln w="9525">
            <a:noFill/>
            <a:miter lim="800000"/>
            <a:headEnd/>
            <a:tailEnd/>
          </a:ln>
        </p:spPr>
        <p:txBody>
          <a:bodyPr>
            <a:prstTxWarp prst="textNoShape">
              <a:avLst/>
            </a:prstTxWarp>
            <a:spAutoFit/>
          </a:bodyPr>
          <a:lstStyle/>
          <a:p>
            <a:r>
              <a:rPr lang="en-US" sz="2800" b="1">
                <a:solidFill>
                  <a:srgbClr val="FFFFFF"/>
                </a:solidFill>
                <a:ea typeface="ＭＳ Ｐゴシック" pitchFamily="-72" charset="-128"/>
                <a:cs typeface="ＭＳ Ｐゴシック" pitchFamily="-72" charset="-128"/>
              </a:rPr>
              <a:t>With its low taxes, relatively high rate of poverty, and huge disparity between incomes of rich &amp; poor, the US displays greater income disparity than any other industrialized democracy—and is anomalously pious </a:t>
            </a:r>
          </a:p>
        </p:txBody>
      </p:sp>
    </p:spTree>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47810"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47811" name="Picture 3" descr="Best Buy ad"/>
          <p:cNvPicPr>
            <a:picLocks noChangeAspect="1" noChangeArrowheads="1"/>
          </p:cNvPicPr>
          <p:nvPr/>
        </p:nvPicPr>
        <p:blipFill>
          <a:blip r:embed="rId4"/>
          <a:srcRect/>
          <a:stretch>
            <a:fillRect/>
          </a:stretch>
        </p:blipFill>
        <p:spPr bwMode="auto">
          <a:xfrm>
            <a:off x="4016375" y="-22225"/>
            <a:ext cx="5146675" cy="6972300"/>
          </a:xfrm>
          <a:prstGeom prst="rect">
            <a:avLst/>
          </a:prstGeom>
          <a:noFill/>
          <a:ln w="9525">
            <a:noFill/>
            <a:miter lim="800000"/>
            <a:headEnd/>
            <a:tailEnd/>
          </a:ln>
        </p:spPr>
      </p:pic>
      <p:sp>
        <p:nvSpPr>
          <p:cNvPr id="247812" name="Rectangle 2"/>
          <p:cNvSpPr>
            <a:spLocks noGrp="1" noChangeArrowheads="1"/>
          </p:cNvSpPr>
          <p:nvPr>
            <p:ph type="body" idx="1"/>
          </p:nvPr>
        </p:nvSpPr>
        <p:spPr>
          <a:xfrm>
            <a:off x="762000" y="1265238"/>
            <a:ext cx="4170363" cy="4395787"/>
          </a:xfrm>
          <a:solidFill>
            <a:schemeClr val="tx2"/>
          </a:solidFill>
        </p:spPr>
        <p:txBody>
          <a:bodyPr/>
          <a:lstStyle/>
          <a:p>
            <a:pPr eaLnBrk="1" hangingPunct="1"/>
            <a:r>
              <a:rPr lang="en-US" b="1" smtClean="0">
                <a:solidFill>
                  <a:schemeClr val="bg1"/>
                </a:solidFill>
              </a:rPr>
              <a:t>Capitalism has little use for faith</a:t>
            </a:r>
          </a:p>
          <a:p>
            <a:pPr eaLnBrk="1" hangingPunct="1"/>
            <a:r>
              <a:rPr lang="en-US" b="1" smtClean="0">
                <a:solidFill>
                  <a:schemeClr val="bg1"/>
                </a:solidFill>
              </a:rPr>
              <a:t>Consumer culture is an agent of secularization</a:t>
            </a:r>
          </a:p>
          <a:p>
            <a:pPr eaLnBrk="1" hangingPunct="1"/>
            <a:r>
              <a:rPr lang="en-US" b="1" smtClean="0">
                <a:solidFill>
                  <a:schemeClr val="bg1"/>
                </a:solidFill>
              </a:rPr>
              <a:t>Only 1/5</a:t>
            </a:r>
            <a:r>
              <a:rPr lang="en-US" b="1" baseline="30000" smtClean="0">
                <a:solidFill>
                  <a:schemeClr val="bg1"/>
                </a:solidFill>
              </a:rPr>
              <a:t>th</a:t>
            </a:r>
            <a:r>
              <a:rPr lang="en-US" b="1" smtClean="0">
                <a:solidFill>
                  <a:schemeClr val="bg1"/>
                </a:solidFill>
              </a:rPr>
              <a:t> or less of Americans in Church on Sunday</a:t>
            </a:r>
          </a:p>
        </p:txBody>
      </p:sp>
    </p:spTree>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49858"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49859" name="Picture 5" descr="wwjb_lge_vr4k"/>
          <p:cNvPicPr>
            <a:picLocks noChangeAspect="1" noChangeArrowheads="1"/>
          </p:cNvPicPr>
          <p:nvPr/>
        </p:nvPicPr>
        <p:blipFill>
          <a:blip r:embed="rId4"/>
          <a:srcRect/>
          <a:stretch>
            <a:fillRect/>
          </a:stretch>
        </p:blipFill>
        <p:spPr bwMode="auto">
          <a:xfrm>
            <a:off x="2328863" y="0"/>
            <a:ext cx="4652962" cy="6907213"/>
          </a:xfrm>
          <a:prstGeom prst="rect">
            <a:avLst/>
          </a:prstGeom>
          <a:noFill/>
          <a:ln w="9525">
            <a:noFill/>
            <a:miter lim="800000"/>
            <a:headEnd/>
            <a:tailEnd/>
          </a:ln>
        </p:spPr>
      </p:pic>
      <p:pic>
        <p:nvPicPr>
          <p:cNvPr id="5" name="Picture 4" descr="Jesus buy less"/>
          <p:cNvPicPr>
            <a:picLocks noChangeAspect="1" noChangeArrowheads="1"/>
          </p:cNvPicPr>
          <p:nvPr/>
        </p:nvPicPr>
        <p:blipFill>
          <a:blip r:embed="rId5"/>
          <a:srcRect/>
          <a:stretch>
            <a:fillRect/>
          </a:stretch>
        </p:blipFill>
        <p:spPr bwMode="auto">
          <a:xfrm>
            <a:off x="1911350" y="-7938"/>
            <a:ext cx="5297488" cy="685641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51906" name="Picture 4" descr="Adbusters"/>
          <p:cNvPicPr>
            <a:picLocks noChangeAspect="1" noChangeArrowheads="1"/>
          </p:cNvPicPr>
          <p:nvPr/>
        </p:nvPicPr>
        <p:blipFill>
          <a:blip r:embed="rId3"/>
          <a:srcRect l="1212" r="1358" b="529"/>
          <a:stretch>
            <a:fillRect/>
          </a:stretch>
        </p:blipFill>
        <p:spPr bwMode="auto">
          <a:xfrm>
            <a:off x="-9525" y="-23813"/>
            <a:ext cx="5216525" cy="6905626"/>
          </a:xfrm>
          <a:prstGeom prst="rect">
            <a:avLst/>
          </a:prstGeom>
          <a:noFill/>
          <a:ln w="9525">
            <a:noFill/>
            <a:miter lim="800000"/>
            <a:headEnd/>
            <a:tailEnd/>
          </a:ln>
        </p:spPr>
      </p:pic>
      <p:sp>
        <p:nvSpPr>
          <p:cNvPr id="251907" name="Text Box 5"/>
          <p:cNvSpPr txBox="1">
            <a:spLocks noChangeArrowheads="1"/>
          </p:cNvSpPr>
          <p:nvPr/>
        </p:nvSpPr>
        <p:spPr bwMode="auto">
          <a:xfrm>
            <a:off x="4545013" y="1457325"/>
            <a:ext cx="4343400" cy="4362450"/>
          </a:xfrm>
          <a:prstGeom prst="rect">
            <a:avLst/>
          </a:prstGeom>
          <a:solidFill>
            <a:schemeClr val="tx2"/>
          </a:solidFill>
          <a:ln w="9525">
            <a:noFill/>
            <a:miter lim="800000"/>
            <a:headEnd/>
            <a:tailEnd/>
          </a:ln>
        </p:spPr>
        <p:txBody>
          <a:bodyPr>
            <a:prstTxWarp prst="textNoShape">
              <a:avLst/>
            </a:prstTxWarp>
            <a:spAutoFit/>
          </a:bodyPr>
          <a:lstStyle/>
          <a:p>
            <a:pPr algn="ctr"/>
            <a:r>
              <a:rPr lang="en-US" sz="2800" b="1">
                <a:solidFill>
                  <a:srgbClr val="FFFFFF"/>
                </a:solidFill>
                <a:ea typeface="ＭＳ Ｐゴシック" pitchFamily="-72" charset="-128"/>
                <a:cs typeface="ＭＳ Ｐゴシック" pitchFamily="-72" charset="-128"/>
              </a:rPr>
              <a:t>It is necessary for capital to convert citizens from pious, frugal churchgoers into materialistic consumers whose lives center on acquiring the money and credit needed to satisfy their earthly desires</a:t>
            </a:r>
          </a:p>
        </p:txBody>
      </p:sp>
      <p:pic>
        <p:nvPicPr>
          <p:cNvPr id="4" name="Picture 3"/>
          <p:cNvPicPr>
            <a:picLocks noChangeAspect="1"/>
          </p:cNvPicPr>
          <p:nvPr/>
        </p:nvPicPr>
        <p:blipFill>
          <a:blip r:embed="rId4"/>
          <a:srcRect b="1817"/>
          <a:stretch>
            <a:fillRect/>
          </a:stretch>
        </p:blipFill>
        <p:spPr bwMode="auto">
          <a:xfrm>
            <a:off x="3856038" y="-19050"/>
            <a:ext cx="5281612" cy="68802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3953" name="Picture 2"/>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253954" name="Picture 3"/>
          <p:cNvPicPr>
            <a:picLocks noChangeAspect="1"/>
          </p:cNvPicPr>
          <p:nvPr/>
        </p:nvPicPr>
        <p:blipFill>
          <a:blip r:embed="rId4"/>
          <a:srcRect b="1817"/>
          <a:stretch>
            <a:fillRect/>
          </a:stretch>
        </p:blipFill>
        <p:spPr bwMode="auto">
          <a:xfrm>
            <a:off x="3900488" y="-15875"/>
            <a:ext cx="5249862" cy="6838950"/>
          </a:xfrm>
          <a:prstGeom prst="rect">
            <a:avLst/>
          </a:prstGeom>
          <a:noFill/>
          <a:ln w="9525">
            <a:noFill/>
            <a:miter lim="800000"/>
            <a:headEnd/>
            <a:tailEnd/>
          </a:ln>
        </p:spPr>
      </p:pic>
      <p:pic>
        <p:nvPicPr>
          <p:cNvPr id="253955" name="Picture 4"/>
          <p:cNvPicPr>
            <a:picLocks noChangeAspect="1"/>
          </p:cNvPicPr>
          <p:nvPr/>
        </p:nvPicPr>
        <p:blipFill>
          <a:blip r:embed="rId4"/>
          <a:srcRect b="1817"/>
          <a:stretch>
            <a:fillRect/>
          </a:stretch>
        </p:blipFill>
        <p:spPr bwMode="auto">
          <a:xfrm>
            <a:off x="3886200" y="20638"/>
            <a:ext cx="5251450" cy="6840537"/>
          </a:xfrm>
          <a:prstGeom prst="rect">
            <a:avLst/>
          </a:prstGeom>
          <a:noFill/>
          <a:ln w="9525">
            <a:noFill/>
            <a:miter lim="800000"/>
            <a:headEnd/>
            <a:tailEnd/>
          </a:ln>
        </p:spPr>
      </p:pic>
      <p:sp>
        <p:nvSpPr>
          <p:cNvPr id="313349" name="Text Box 5"/>
          <p:cNvSpPr txBox="1">
            <a:spLocks noChangeArrowheads="1"/>
          </p:cNvSpPr>
          <p:nvPr/>
        </p:nvSpPr>
        <p:spPr bwMode="auto">
          <a:xfrm>
            <a:off x="0" y="2209800"/>
            <a:ext cx="5257800" cy="2800767"/>
          </a:xfrm>
          <a:prstGeom prst="rect">
            <a:avLst/>
          </a:prstGeom>
          <a:solidFill>
            <a:schemeClr val="tx2"/>
          </a:solidFill>
          <a:ln>
            <a:noFill/>
          </a:ln>
          <a:extLst>
            <a:ext uri="{91240B29-F687-4F45-9708-019B960494DF}"/>
          </a:extLst>
        </p:spPr>
        <p:txBody>
          <a:bodyPr>
            <a:spAutoFit/>
          </a:bodyPr>
          <a:lstStyle>
            <a:lvl1pPr eaLnBrk="0" hangingPunct="0">
              <a:defRPr sz="2800">
                <a:solidFill>
                  <a:schemeClr val="bg1"/>
                </a:solidFill>
                <a:latin typeface="Arial" charset="0"/>
                <a:cs typeface="Arial" charset="0"/>
              </a:defRPr>
            </a:lvl1pPr>
            <a:lvl2pPr marL="742950" indent="-285750" eaLnBrk="0" hangingPunct="0">
              <a:defRPr sz="2800">
                <a:solidFill>
                  <a:schemeClr val="bg1"/>
                </a:solidFill>
                <a:latin typeface="Arial" charset="0"/>
                <a:cs typeface="Arial" charset="0"/>
              </a:defRPr>
            </a:lvl2pPr>
            <a:lvl3pPr marL="1143000" indent="-228600" eaLnBrk="0" hangingPunct="0">
              <a:defRPr sz="2800">
                <a:solidFill>
                  <a:schemeClr val="bg1"/>
                </a:solidFill>
                <a:latin typeface="Arial" charset="0"/>
                <a:cs typeface="Arial" charset="0"/>
              </a:defRPr>
            </a:lvl3pPr>
            <a:lvl4pPr marL="1600200" indent="-228600" eaLnBrk="0" hangingPunct="0">
              <a:defRPr sz="2800">
                <a:solidFill>
                  <a:schemeClr val="bg1"/>
                </a:solidFill>
                <a:latin typeface="Arial" charset="0"/>
                <a:cs typeface="Arial" charset="0"/>
              </a:defRPr>
            </a:lvl4pPr>
            <a:lvl5pPr marL="2057400" indent="-228600" eaLnBrk="0" hangingPunct="0">
              <a:defRPr sz="2800">
                <a:solidFill>
                  <a:schemeClr val="bg1"/>
                </a:solidFill>
                <a:latin typeface="Arial" charset="0"/>
                <a:cs typeface="Arial" charset="0"/>
              </a:defRPr>
            </a:lvl5pPr>
            <a:lvl6pPr marL="2514600" indent="-228600" eaLnBrk="0" fontAlgn="base" hangingPunct="0">
              <a:spcBef>
                <a:spcPct val="0"/>
              </a:spcBef>
              <a:spcAft>
                <a:spcPct val="0"/>
              </a:spcAft>
              <a:defRPr sz="2800">
                <a:solidFill>
                  <a:schemeClr val="bg1"/>
                </a:solidFill>
                <a:latin typeface="Arial" charset="0"/>
                <a:cs typeface="Arial" charset="0"/>
              </a:defRPr>
            </a:lvl6pPr>
            <a:lvl7pPr marL="2971800" indent="-228600" eaLnBrk="0" fontAlgn="base" hangingPunct="0">
              <a:spcBef>
                <a:spcPct val="0"/>
              </a:spcBef>
              <a:spcAft>
                <a:spcPct val="0"/>
              </a:spcAft>
              <a:defRPr sz="2800">
                <a:solidFill>
                  <a:schemeClr val="bg1"/>
                </a:solidFill>
                <a:latin typeface="Arial" charset="0"/>
                <a:cs typeface="Arial" charset="0"/>
              </a:defRPr>
            </a:lvl7pPr>
            <a:lvl8pPr marL="3429000" indent="-228600" eaLnBrk="0" fontAlgn="base" hangingPunct="0">
              <a:spcBef>
                <a:spcPct val="0"/>
              </a:spcBef>
              <a:spcAft>
                <a:spcPct val="0"/>
              </a:spcAft>
              <a:defRPr sz="2800">
                <a:solidFill>
                  <a:schemeClr val="bg1"/>
                </a:solidFill>
                <a:latin typeface="Arial" charset="0"/>
                <a:cs typeface="Arial" charset="0"/>
              </a:defRPr>
            </a:lvl8pPr>
            <a:lvl9pPr marL="3886200" indent="-228600" eaLnBrk="0" fontAlgn="base" hangingPunct="0">
              <a:spcBef>
                <a:spcPct val="0"/>
              </a:spcBef>
              <a:spcAft>
                <a:spcPct val="0"/>
              </a:spcAft>
              <a:defRPr sz="2800">
                <a:solidFill>
                  <a:schemeClr val="bg1"/>
                </a:solidFill>
                <a:latin typeface="Arial" charset="0"/>
                <a:cs typeface="Arial" charset="0"/>
              </a:defRPr>
            </a:lvl9pPr>
          </a:lstStyle>
          <a:p>
            <a:pPr algn="ctr" eaLnBrk="1" hangingPunct="1">
              <a:defRPr/>
            </a:pPr>
            <a:r>
              <a:rPr lang="en-US" sz="4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High levels of societal dysfunction associated with high levels of religiosity</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0" y="1752600"/>
            <a:ext cx="4114800" cy="5029200"/>
          </a:xfrm>
        </p:spPr>
        <p:txBody>
          <a:bodyPr/>
          <a:lstStyle/>
          <a:p>
            <a:pPr>
              <a:defRPr/>
            </a:pPr>
            <a:r>
              <a:rPr lang="en-US" b="1" dirty="0" smtClean="0">
                <a:ea typeface="+mn-ea"/>
                <a:cs typeface="+mn-cs"/>
              </a:rPr>
              <a:t>Secularization Thesis</a:t>
            </a:r>
          </a:p>
          <a:p>
            <a:pPr>
              <a:defRPr/>
            </a:pPr>
            <a:r>
              <a:rPr lang="en-US" b="1" dirty="0" smtClean="0">
                <a:ea typeface="+mn-ea"/>
                <a:cs typeface="+mn-cs"/>
              </a:rPr>
              <a:t>Religious Decline—UK </a:t>
            </a:r>
          </a:p>
          <a:p>
            <a:pPr>
              <a:defRPr/>
            </a:pPr>
            <a:r>
              <a:rPr lang="en-US" b="1" dirty="0" smtClean="0">
                <a:ea typeface="+mn-ea"/>
                <a:cs typeface="+mn-cs"/>
              </a:rPr>
              <a:t>American Anomaly</a:t>
            </a:r>
          </a:p>
          <a:p>
            <a:pPr>
              <a:defRPr/>
            </a:pPr>
            <a:r>
              <a:rPr lang="en-US" b="1" dirty="0" smtClean="0">
                <a:ea typeface="+mn-ea"/>
                <a:cs typeface="+mn-cs"/>
              </a:rPr>
              <a:t>Religious Decline—US</a:t>
            </a:r>
          </a:p>
          <a:p>
            <a:pPr marL="0" indent="0">
              <a:buFontTx/>
              <a:buNone/>
              <a:defRPr/>
            </a:pPr>
            <a:endParaRPr lang="en-US" b="1" dirty="0">
              <a:ea typeface="+mn-ea"/>
              <a:cs typeface="+mn-cs"/>
            </a:endParaRPr>
          </a:p>
        </p:txBody>
      </p:sp>
      <p:pic>
        <p:nvPicPr>
          <p:cNvPr id="256002" name="Picture 4"/>
          <p:cNvPicPr>
            <a:picLocks noChangeAspect="1"/>
          </p:cNvPicPr>
          <p:nvPr/>
        </p:nvPicPr>
        <p:blipFill>
          <a:blip r:embed="rId2"/>
          <a:srcRect r="4163" b="28789"/>
          <a:stretch>
            <a:fillRect/>
          </a:stretch>
        </p:blipFill>
        <p:spPr bwMode="auto">
          <a:xfrm>
            <a:off x="0" y="-26988"/>
            <a:ext cx="4495800" cy="6950076"/>
          </a:xfrm>
          <a:prstGeom prst="rect">
            <a:avLst/>
          </a:prstGeom>
          <a:noFill/>
          <a:ln w="9525">
            <a:noFill/>
            <a:miter lim="800000"/>
            <a:headEnd/>
            <a:tailEnd/>
          </a:ln>
        </p:spPr>
      </p:pic>
      <p:sp>
        <p:nvSpPr>
          <p:cNvPr id="6" name="Rectangle 5"/>
          <p:cNvSpPr/>
          <p:nvPr/>
        </p:nvSpPr>
        <p:spPr>
          <a:xfrm>
            <a:off x="5257800" y="609600"/>
            <a:ext cx="2800768"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Preview</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7025"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4098" name="Picture 2"/>
          <p:cNvPicPr>
            <a:picLocks noChangeAspect="1" noChangeArrowheads="1"/>
          </p:cNvPicPr>
          <p:nvPr/>
        </p:nvPicPr>
        <p:blipFill>
          <a:blip r:embed="rId3"/>
          <a:srcRect/>
          <a:stretch>
            <a:fillRect/>
          </a:stretch>
        </p:blipFill>
        <p:spPr bwMode="auto">
          <a:xfrm rot="21437505">
            <a:off x="354013" y="835025"/>
            <a:ext cx="4095750" cy="53022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099" name="Picture 3"/>
          <p:cNvPicPr>
            <a:picLocks noChangeAspect="1" noChangeArrowheads="1"/>
          </p:cNvPicPr>
          <p:nvPr/>
        </p:nvPicPr>
        <p:blipFill rotWithShape="1">
          <a:blip r:embed="rId4"/>
          <a:srcRect l="13902" t="21118" r="41216" b="6723"/>
          <a:stretch/>
        </p:blipFill>
        <p:spPr bwMode="auto">
          <a:xfrm rot="178822">
            <a:off x="3028950" y="876300"/>
            <a:ext cx="5838825" cy="527843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8049" name="Picture 2"/>
          <p:cNvPicPr>
            <a:picLocks noChangeAspect="1"/>
          </p:cNvPicPr>
          <p:nvPr/>
        </p:nvPicPr>
        <p:blipFill>
          <a:blip r:embed="rId2"/>
          <a:srcRect l="2180" t="2827" r="11354" b="13737"/>
          <a:stretch>
            <a:fillRect/>
          </a:stretch>
        </p:blipFill>
        <p:spPr bwMode="auto">
          <a:xfrm>
            <a:off x="3968750" y="-14288"/>
            <a:ext cx="5175250" cy="6872288"/>
          </a:xfrm>
          <a:prstGeom prst="rect">
            <a:avLst/>
          </a:prstGeom>
          <a:noFill/>
          <a:ln w="9525">
            <a:noFill/>
            <a:miter lim="800000"/>
            <a:headEnd/>
            <a:tailEnd/>
          </a:ln>
        </p:spPr>
      </p:pic>
      <p:pic>
        <p:nvPicPr>
          <p:cNvPr id="258050" name="Picture 3"/>
          <p:cNvPicPr>
            <a:picLocks noChangeAspect="1"/>
          </p:cNvPicPr>
          <p:nvPr/>
        </p:nvPicPr>
        <p:blipFill>
          <a:blip r:embed="rId3"/>
          <a:srcRect r="1955"/>
          <a:stretch>
            <a:fillRect/>
          </a:stretch>
        </p:blipFill>
        <p:spPr bwMode="auto">
          <a:xfrm>
            <a:off x="-4763" y="-6350"/>
            <a:ext cx="5065713" cy="6864350"/>
          </a:xfrm>
          <a:prstGeom prst="rect">
            <a:avLst/>
          </a:prstGeom>
          <a:noFill/>
          <a:ln w="9525">
            <a:noFill/>
            <a:miter lim="800000"/>
            <a:headEnd/>
            <a:tailEnd/>
          </a:ln>
        </p:spPr>
      </p:pic>
      <p:pic>
        <p:nvPicPr>
          <p:cNvPr id="5" name="Picture 4"/>
          <p:cNvPicPr>
            <a:picLocks noChangeAspect="1"/>
          </p:cNvPicPr>
          <p:nvPr/>
        </p:nvPicPr>
        <p:blipFill>
          <a:blip r:embed="rId4"/>
          <a:srcRect l="28314" t="31190" r="38629" b="36363"/>
          <a:stretch>
            <a:fillRect/>
          </a:stretch>
        </p:blipFill>
        <p:spPr bwMode="auto">
          <a:xfrm>
            <a:off x="1123950" y="1676400"/>
            <a:ext cx="3067050" cy="4143375"/>
          </a:xfrm>
          <a:prstGeom prst="rect">
            <a:avLst/>
          </a:prstGeom>
          <a:noFill/>
          <a:ln w="9525">
            <a:noFill/>
            <a:miter lim="800000"/>
            <a:headEnd/>
            <a:tailEnd/>
          </a:ln>
        </p:spPr>
      </p:pic>
      <p:pic>
        <p:nvPicPr>
          <p:cNvPr id="258052" name="Picture 5"/>
          <p:cNvPicPr>
            <a:picLocks noChangeAspect="1"/>
          </p:cNvPicPr>
          <p:nvPr/>
        </p:nvPicPr>
        <p:blipFill>
          <a:blip r:embed="rId5"/>
          <a:srcRect l="26089" t="30707" r="36955" b="25253"/>
          <a:stretch>
            <a:fillRect/>
          </a:stretch>
        </p:blipFill>
        <p:spPr bwMode="auto">
          <a:xfrm>
            <a:off x="5405438" y="752475"/>
            <a:ext cx="3205162" cy="5257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a:srcRect/>
          <a:stretch>
            <a:fillRect/>
          </a:stretch>
        </p:blipFill>
        <p:spPr bwMode="auto">
          <a:xfrm>
            <a:off x="-6350" y="0"/>
            <a:ext cx="5219700" cy="6934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59074" name="Picture 1"/>
          <p:cNvPicPr>
            <a:picLocks noChangeAspect="1"/>
          </p:cNvPicPr>
          <p:nvPr/>
        </p:nvPicPr>
        <p:blipFill>
          <a:blip r:embed="rId3"/>
          <a:srcRect l="2734" r="7463" b="12122"/>
          <a:stretch>
            <a:fillRect/>
          </a:stretch>
        </p:blipFill>
        <p:spPr bwMode="auto">
          <a:xfrm>
            <a:off x="4100513" y="0"/>
            <a:ext cx="50927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pic>
        <p:nvPicPr>
          <p:cNvPr id="260098" name="Picture 6"/>
          <p:cNvPicPr>
            <a:picLocks noChangeAspect="1" noChangeArrowheads="1"/>
          </p:cNvPicPr>
          <p:nvPr/>
        </p:nvPicPr>
        <p:blipFill>
          <a:blip r:embed="rId3"/>
          <a:srcRect b="20091"/>
          <a:stretch>
            <a:fillRect/>
          </a:stretch>
        </p:blipFill>
        <p:spPr bwMode="auto">
          <a:xfrm>
            <a:off x="0" y="0"/>
            <a:ext cx="9144000" cy="6907213"/>
          </a:xfrm>
          <a:prstGeom prst="rect">
            <a:avLst/>
          </a:prstGeom>
          <a:noFill/>
          <a:ln w="9525">
            <a:noFill/>
            <a:miter lim="800000"/>
            <a:headEnd/>
            <a:tailEnd/>
          </a:ln>
        </p:spPr>
      </p:pic>
      <p:pic>
        <p:nvPicPr>
          <p:cNvPr id="193541" name="Picture 5"/>
          <p:cNvPicPr>
            <a:picLocks noChangeAspect="1" noChangeArrowheads="1"/>
          </p:cNvPicPr>
          <p:nvPr/>
        </p:nvPicPr>
        <p:blipFill>
          <a:blip r:embed="rId4"/>
          <a:srcRect l="11116" t="25174" r="9050" b="13411"/>
          <a:stretch>
            <a:fillRect/>
          </a:stretch>
        </p:blipFill>
        <p:spPr bwMode="auto">
          <a:xfrm>
            <a:off x="304800" y="1000125"/>
            <a:ext cx="8610600" cy="49688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2145"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37890" name="Picture 2"/>
          <p:cNvPicPr>
            <a:picLocks noChangeAspect="1" noChangeArrowheads="1"/>
          </p:cNvPicPr>
          <p:nvPr/>
        </p:nvPicPr>
        <p:blipFill rotWithShape="1">
          <a:blip r:embed="rId3"/>
          <a:srcRect l="24318" t="14286" r="41100" b="10796"/>
          <a:stretch/>
        </p:blipFill>
        <p:spPr bwMode="auto">
          <a:xfrm rot="21429878">
            <a:off x="279400" y="642938"/>
            <a:ext cx="4748213" cy="578326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7891" name="Picture 3"/>
          <p:cNvPicPr>
            <a:picLocks noChangeAspect="1" noChangeArrowheads="1"/>
          </p:cNvPicPr>
          <p:nvPr/>
        </p:nvPicPr>
        <p:blipFill>
          <a:blip r:embed="rId4"/>
          <a:srcRect l="13498" t="26515" r="39204" b="5576"/>
          <a:stretch>
            <a:fillRect/>
          </a:stretch>
        </p:blipFill>
        <p:spPr bwMode="auto">
          <a:xfrm rot="150496">
            <a:off x="3001963" y="1274763"/>
            <a:ext cx="6153150" cy="49688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animEffect transition="in" filter="fade">
                                      <p:cBhvr>
                                        <p:cTn id="7" dur="5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3169"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19458" name="Picture 2"/>
          <p:cNvPicPr>
            <a:picLocks noChangeAspect="1" noChangeArrowheads="1"/>
          </p:cNvPicPr>
          <p:nvPr/>
        </p:nvPicPr>
        <p:blipFill rotWithShape="1">
          <a:blip r:embed="rId3"/>
          <a:srcRect t="8373" r="1623" b="8181"/>
          <a:stretch/>
        </p:blipFill>
        <p:spPr bwMode="auto">
          <a:xfrm>
            <a:off x="34925" y="1066800"/>
            <a:ext cx="8947150" cy="4267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 name="Picture 3"/>
          <p:cNvPicPr>
            <a:picLocks noChangeAspect="1"/>
          </p:cNvPicPr>
          <p:nvPr/>
        </p:nvPicPr>
        <p:blipFill rotWithShape="1">
          <a:blip r:embed="rId4"/>
          <a:srcRect t="6263" b="29495"/>
          <a:stretch/>
        </p:blipFill>
        <p:spPr>
          <a:xfrm>
            <a:off x="1298575" y="673100"/>
            <a:ext cx="6808788" cy="57277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4193" name="Picture 2"/>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2" name="Picture 1"/>
          <p:cNvPicPr>
            <a:picLocks noChangeAspect="1"/>
          </p:cNvPicPr>
          <p:nvPr/>
        </p:nvPicPr>
        <p:blipFill>
          <a:blip r:embed="rId3"/>
          <a:stretch>
            <a:fillRect/>
          </a:stretch>
        </p:blipFill>
        <p:spPr>
          <a:xfrm>
            <a:off x="2301875" y="0"/>
            <a:ext cx="4540250" cy="685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265218" name="Picture 4"/>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265219" name="Picture 3"/>
          <p:cNvPicPr>
            <a:picLocks noChangeAspect="1" noChangeArrowheads="1"/>
          </p:cNvPicPr>
          <p:nvPr/>
        </p:nvPicPr>
        <p:blipFill>
          <a:blip r:embed="rId3"/>
          <a:srcRect l="12199" t="10512" r="40630" b="19075"/>
          <a:stretch>
            <a:fillRect/>
          </a:stretch>
        </p:blipFill>
        <p:spPr bwMode="auto">
          <a:xfrm>
            <a:off x="1371600" y="1262063"/>
            <a:ext cx="6137275" cy="5151437"/>
          </a:xfrm>
          <a:prstGeom prst="rect">
            <a:avLst/>
          </a:prstGeom>
          <a:noFill/>
          <a:ln w="9525">
            <a:noFill/>
            <a:miter lim="800000"/>
            <a:headEnd/>
            <a:tailEnd/>
          </a:ln>
        </p:spPr>
      </p:pic>
      <p:pic>
        <p:nvPicPr>
          <p:cNvPr id="1026" name="Picture 2"/>
          <p:cNvPicPr>
            <a:picLocks noChangeAspect="1" noChangeArrowheads="1"/>
          </p:cNvPicPr>
          <p:nvPr/>
        </p:nvPicPr>
        <p:blipFill>
          <a:blip r:embed="rId4"/>
          <a:srcRect/>
          <a:stretch>
            <a:fillRect/>
          </a:stretch>
        </p:blipFill>
        <p:spPr bwMode="auto">
          <a:xfrm rot="187020">
            <a:off x="5791200" y="1527175"/>
            <a:ext cx="2962275" cy="4524375"/>
          </a:xfrm>
          <a:prstGeom prst="rect">
            <a:avLst/>
          </a:prstGeom>
          <a:noFill/>
          <a:ln w="9525">
            <a:noFill/>
            <a:miter lim="800000"/>
            <a:headEnd/>
            <a:tailEnd/>
          </a:ln>
        </p:spPr>
      </p:pic>
      <p:sp>
        <p:nvSpPr>
          <p:cNvPr id="2" name="Rectangle 1"/>
          <p:cNvSpPr/>
          <p:nvPr/>
        </p:nvSpPr>
        <p:spPr>
          <a:xfrm>
            <a:off x="20782" y="444347"/>
            <a:ext cx="6744154" cy="769441"/>
          </a:xfrm>
          <a:prstGeom prst="rect">
            <a:avLst/>
          </a:prstGeom>
          <a:solidFill>
            <a:schemeClr val="tx1"/>
          </a:solidFill>
        </p:spPr>
        <p:txBody>
          <a:bodyPr wrap="none">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Educated Churches Dying</a:t>
            </a:r>
            <a:endPar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1"/>
        </a:solidFill>
        <a:effectLst/>
      </p:bgPr>
    </p:bg>
    <p:spTree>
      <p:nvGrpSpPr>
        <p:cNvPr id="1" name=""/>
        <p:cNvGrpSpPr/>
        <p:nvPr/>
      </p:nvGrpSpPr>
      <p:grpSpPr>
        <a:xfrm>
          <a:off x="0" y="0"/>
          <a:ext cx="0" cy="0"/>
          <a:chOff x="0" y="0"/>
          <a:chExt cx="0" cy="0"/>
        </a:xfrm>
      </p:grpSpPr>
      <p:pic>
        <p:nvPicPr>
          <p:cNvPr id="266242" name="Picture 4"/>
          <p:cNvPicPr>
            <a:picLocks noChangeAspect="1" noChangeArrowheads="1"/>
          </p:cNvPicPr>
          <p:nvPr/>
        </p:nvPicPr>
        <p:blipFill>
          <a:blip r:embed="rId2"/>
          <a:srcRect b="20091"/>
          <a:stretch>
            <a:fillRect/>
          </a:stretch>
        </p:blipFill>
        <p:spPr bwMode="auto">
          <a:xfrm>
            <a:off x="0" y="0"/>
            <a:ext cx="9144000" cy="6907213"/>
          </a:xfrm>
          <a:prstGeom prst="rect">
            <a:avLst/>
          </a:prstGeom>
          <a:noFill/>
          <a:ln w="9525">
            <a:noFill/>
            <a:miter lim="800000"/>
            <a:headEnd/>
            <a:tailEnd/>
          </a:ln>
        </p:spPr>
      </p:pic>
      <p:pic>
        <p:nvPicPr>
          <p:cNvPr id="266243" name="Picture 2"/>
          <p:cNvPicPr>
            <a:picLocks noChangeAspect="1" noChangeArrowheads="1"/>
          </p:cNvPicPr>
          <p:nvPr/>
        </p:nvPicPr>
        <p:blipFill>
          <a:blip r:embed="rId3"/>
          <a:srcRect l="13834" t="27182" r="40431" b="10316"/>
          <a:stretch>
            <a:fillRect/>
          </a:stretch>
        </p:blipFill>
        <p:spPr bwMode="auto">
          <a:xfrm>
            <a:off x="1123950" y="873125"/>
            <a:ext cx="6896100" cy="52990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tx2"/>
        </a:solidFill>
        <a:effectLst/>
      </p:bgPr>
    </p:bg>
    <p:spTree>
      <p:nvGrpSpPr>
        <p:cNvPr id="1" name=""/>
        <p:cNvGrpSpPr/>
        <p:nvPr/>
      </p:nvGrpSpPr>
      <p:grpSpPr>
        <a:xfrm>
          <a:off x="0" y="0"/>
          <a:ext cx="0" cy="0"/>
          <a:chOff x="0" y="0"/>
          <a:chExt cx="0" cy="0"/>
        </a:xfrm>
      </p:grpSpPr>
      <p:pic>
        <p:nvPicPr>
          <p:cNvPr id="267266" name="Picture 7" descr="american-grace-cover"/>
          <p:cNvPicPr>
            <a:picLocks noChangeAspect="1" noChangeArrowheads="1"/>
          </p:cNvPicPr>
          <p:nvPr/>
        </p:nvPicPr>
        <p:blipFill>
          <a:blip r:embed="rId3"/>
          <a:srcRect l="6488" r="1518"/>
          <a:stretch>
            <a:fillRect/>
          </a:stretch>
        </p:blipFill>
        <p:spPr bwMode="auto">
          <a:xfrm>
            <a:off x="-28575" y="-26988"/>
            <a:ext cx="4822825" cy="6935788"/>
          </a:xfrm>
          <a:prstGeom prst="rect">
            <a:avLst/>
          </a:prstGeom>
          <a:noFill/>
          <a:ln w="9525">
            <a:noFill/>
            <a:miter lim="800000"/>
            <a:headEnd/>
            <a:tailEnd/>
          </a:ln>
        </p:spPr>
      </p:pic>
      <p:pic>
        <p:nvPicPr>
          <p:cNvPr id="267267" name="Picture 5" descr="american-grace-cover"/>
          <p:cNvPicPr>
            <a:picLocks noChangeAspect="1" noChangeArrowheads="1"/>
          </p:cNvPicPr>
          <p:nvPr/>
        </p:nvPicPr>
        <p:blipFill>
          <a:blip r:embed="rId3"/>
          <a:srcRect l="6447" r="2452"/>
          <a:stretch>
            <a:fillRect/>
          </a:stretch>
        </p:blipFill>
        <p:spPr bwMode="auto">
          <a:xfrm>
            <a:off x="4400550" y="-22225"/>
            <a:ext cx="4778375" cy="6938963"/>
          </a:xfrm>
          <a:prstGeom prst="rect">
            <a:avLst/>
          </a:prstGeom>
          <a:noFill/>
          <a:ln w="9525">
            <a:noFill/>
            <a:miter lim="800000"/>
            <a:headEnd/>
            <a:tailEnd/>
          </a:ln>
        </p:spPr>
      </p:pic>
      <p:pic>
        <p:nvPicPr>
          <p:cNvPr id="267268" name="Picture 8"/>
          <p:cNvPicPr>
            <a:picLocks noChangeAspect="1" noChangeArrowheads="1"/>
          </p:cNvPicPr>
          <p:nvPr/>
        </p:nvPicPr>
        <p:blipFill>
          <a:blip r:embed="rId4"/>
          <a:srcRect/>
          <a:stretch>
            <a:fillRect/>
          </a:stretch>
        </p:blipFill>
        <p:spPr bwMode="auto">
          <a:xfrm>
            <a:off x="-14288" y="2005013"/>
            <a:ext cx="4441826" cy="2976562"/>
          </a:xfrm>
          <a:prstGeom prst="rect">
            <a:avLst/>
          </a:prstGeom>
          <a:noFill/>
          <a:ln w="9525">
            <a:noFill/>
            <a:miter lim="800000"/>
            <a:headEnd/>
            <a:tailEnd/>
          </a:ln>
        </p:spPr>
      </p:pic>
      <p:sp>
        <p:nvSpPr>
          <p:cNvPr id="267269" name="Text Box 9"/>
          <p:cNvSpPr txBox="1">
            <a:spLocks noChangeArrowheads="1"/>
          </p:cNvSpPr>
          <p:nvPr/>
        </p:nvSpPr>
        <p:spPr bwMode="auto">
          <a:xfrm>
            <a:off x="4294188" y="2794000"/>
            <a:ext cx="4849812" cy="1920875"/>
          </a:xfrm>
          <a:prstGeom prst="rect">
            <a:avLst/>
          </a:prstGeom>
          <a:solidFill>
            <a:schemeClr val="tx2"/>
          </a:solidFill>
          <a:ln w="9525">
            <a:noFill/>
            <a:miter lim="800000"/>
            <a:headEnd/>
            <a:tailEnd/>
          </a:ln>
        </p:spPr>
        <p:txBody>
          <a:bodyPr>
            <a:prstTxWarp prst="textNoShape">
              <a:avLst/>
            </a:prstTxWarp>
            <a:spAutoFit/>
          </a:bodyPr>
          <a:lstStyle/>
          <a:p>
            <a:pPr algn="ctr"/>
            <a:r>
              <a:rPr lang="en-US" sz="3000" b="1">
                <a:solidFill>
                  <a:srgbClr val="FFFFFF"/>
                </a:solidFill>
                <a:ea typeface="ＭＳ Ｐゴシック" pitchFamily="-72" charset="-128"/>
                <a:cs typeface="ＭＳ Ｐゴシック" pitchFamily="-72" charset="-128"/>
              </a:rPr>
              <a:t>Americans, especially the youngest generations, are rapidly losing a lot of their faith</a:t>
            </a:r>
          </a:p>
        </p:txBody>
      </p:sp>
    </p:spTree>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9313" name="Picture 2"/>
          <p:cNvPicPr>
            <a:picLocks noChangeAspect="1" noChangeArrowheads="1"/>
          </p:cNvPicPr>
          <p:nvPr/>
        </p:nvPicPr>
        <p:blipFill>
          <a:blip r:embed="rId2"/>
          <a:srcRect l="7130" r="4721"/>
          <a:stretch>
            <a:fillRect/>
          </a:stretch>
        </p:blipFill>
        <p:spPr bwMode="auto">
          <a:xfrm>
            <a:off x="0" y="0"/>
            <a:ext cx="9144000" cy="6888163"/>
          </a:xfrm>
          <a:prstGeom prst="rect">
            <a:avLst/>
          </a:prstGeom>
          <a:noFill/>
          <a:ln w="9525">
            <a:noFill/>
            <a:miter lim="800000"/>
            <a:headEnd/>
            <a:tailEnd/>
          </a:ln>
        </p:spPr>
      </p:pic>
      <p:pic>
        <p:nvPicPr>
          <p:cNvPr id="6146" name="Picture 2"/>
          <p:cNvPicPr>
            <a:picLocks noChangeAspect="1" noChangeArrowheads="1"/>
          </p:cNvPicPr>
          <p:nvPr/>
        </p:nvPicPr>
        <p:blipFill>
          <a:blip r:embed="rId3"/>
          <a:srcRect/>
          <a:stretch>
            <a:fillRect/>
          </a:stretch>
        </p:blipFill>
        <p:spPr bwMode="auto">
          <a:xfrm>
            <a:off x="838200" y="381000"/>
            <a:ext cx="3076575" cy="47625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rotWithShape="1">
          <a:blip r:embed="rId2"/>
          <a:srcRect l="25100" t="14015" r="32510" b="10714"/>
          <a:stretch/>
        </p:blipFill>
        <p:spPr bwMode="auto">
          <a:xfrm rot="21415853">
            <a:off x="328613" y="609600"/>
            <a:ext cx="5516562" cy="55054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5059" name="Picture 3"/>
          <p:cNvPicPr>
            <a:picLocks noChangeAspect="1" noChangeArrowheads="1"/>
          </p:cNvPicPr>
          <p:nvPr/>
        </p:nvPicPr>
        <p:blipFill rotWithShape="1">
          <a:blip r:embed="rId3"/>
          <a:srcRect l="11560" t="9494" r="38787" b="5588"/>
          <a:stretch/>
        </p:blipFill>
        <p:spPr bwMode="auto">
          <a:xfrm rot="234459">
            <a:off x="3381375" y="658813"/>
            <a:ext cx="5853113" cy="56276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059"/>
                                        </p:tgtEl>
                                        <p:attrNameLst>
                                          <p:attrName>style.visibility</p:attrName>
                                        </p:attrNameLst>
                                      </p:cBhvr>
                                      <p:to>
                                        <p:strVal val="visible"/>
                                      </p:to>
                                    </p:set>
                                    <p:animEffect transition="in" filter="fade">
                                      <p:cBhvr>
                                        <p:cTn id="7" dur="5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1361"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sp>
        <p:nvSpPr>
          <p:cNvPr id="2" name="TextBox 1"/>
          <p:cNvSpPr txBox="1">
            <a:spLocks noChangeArrowheads="1"/>
          </p:cNvSpPr>
          <p:nvPr/>
        </p:nvSpPr>
        <p:spPr bwMode="auto">
          <a:xfrm>
            <a:off x="3575050" y="2514600"/>
            <a:ext cx="4648200" cy="2838450"/>
          </a:xfrm>
          <a:prstGeom prst="rect">
            <a:avLst/>
          </a:prstGeom>
          <a:noFill/>
          <a:ln w="9525">
            <a:noFill/>
            <a:miter lim="800000"/>
            <a:headEnd/>
            <a:tailEnd/>
          </a:ln>
        </p:spPr>
        <p:txBody>
          <a:bodyPr>
            <a:prstTxWarp prst="textNoShape">
              <a:avLst/>
            </a:prstTxWarp>
            <a:spAutoFit/>
          </a:bodyPr>
          <a:lstStyle/>
          <a:p>
            <a:pPr marL="285750" indent="-285750">
              <a:buFont typeface="Arial" pitchFamily="-72" charset="0"/>
              <a:buChar char="•"/>
            </a:pPr>
            <a:r>
              <a:rPr lang="en-US" sz="3600" b="1">
                <a:solidFill>
                  <a:schemeClr val="bg1"/>
                </a:solidFill>
                <a:ea typeface="ＭＳ Ｐゴシック" pitchFamily="-72" charset="-128"/>
                <a:cs typeface="ＭＳ Ｐゴシック" pitchFamily="-72" charset="-128"/>
              </a:rPr>
              <a:t>Males predominate among </a:t>
            </a:r>
            <a:r>
              <a:rPr lang="en-US" sz="3600" b="1" i="1">
                <a:solidFill>
                  <a:schemeClr val="bg1"/>
                </a:solidFill>
                <a:ea typeface="ＭＳ Ｐゴシック" pitchFamily="-72" charset="-128"/>
                <a:cs typeface="ＭＳ Ｐゴシック" pitchFamily="-72" charset="-128"/>
              </a:rPr>
              <a:t>Nones</a:t>
            </a:r>
            <a:r>
              <a:rPr lang="en-US" sz="3600" b="1">
                <a:solidFill>
                  <a:schemeClr val="bg1"/>
                </a:solidFill>
                <a:ea typeface="ＭＳ Ｐゴシック" pitchFamily="-72" charset="-128"/>
                <a:cs typeface="ＭＳ Ｐゴシック" pitchFamily="-72" charset="-128"/>
              </a:rPr>
              <a:t> </a:t>
            </a:r>
          </a:p>
          <a:p>
            <a:pPr marL="285750" indent="-285750">
              <a:buFont typeface="Arial" pitchFamily="-72" charset="0"/>
              <a:buChar char="•"/>
            </a:pPr>
            <a:r>
              <a:rPr lang="en-US" sz="3600" b="1">
                <a:solidFill>
                  <a:schemeClr val="bg1"/>
                </a:solidFill>
                <a:ea typeface="ＭＳ Ｐゴシック" pitchFamily="-72" charset="-128"/>
                <a:cs typeface="ＭＳ Ｐゴシック" pitchFamily="-72" charset="-128"/>
              </a:rPr>
              <a:t>60-40 ratio</a:t>
            </a:r>
          </a:p>
          <a:p>
            <a:pPr marL="285750" indent="-285750">
              <a:buFont typeface="Arial" pitchFamily="-72" charset="0"/>
              <a:buChar char="•"/>
            </a:pPr>
            <a:r>
              <a:rPr lang="en-US" sz="3600" b="1">
                <a:solidFill>
                  <a:schemeClr val="bg1"/>
                </a:solidFill>
                <a:ea typeface="ＭＳ Ｐゴシック" pitchFamily="-72" charset="-128"/>
                <a:cs typeface="ＭＳ Ｐゴシック" pitchFamily="-72" charset="-128"/>
              </a:rPr>
              <a:t>Women more religious than Men</a:t>
            </a:r>
          </a:p>
        </p:txBody>
      </p:sp>
      <p:sp>
        <p:nvSpPr>
          <p:cNvPr id="3" name="Rectangle 2"/>
          <p:cNvSpPr/>
          <p:nvPr/>
        </p:nvSpPr>
        <p:spPr>
          <a:xfrm>
            <a:off x="3887433" y="381000"/>
            <a:ext cx="5256567" cy="830997"/>
          </a:xfrm>
          <a:prstGeom prst="rect">
            <a:avLst/>
          </a:prstGeom>
          <a:solidFill>
            <a:schemeClr val="tx1"/>
          </a:solidFill>
        </p:spPr>
        <p:txBody>
          <a:bodyPr wrap="none">
            <a:spAutoFit/>
          </a:bodyPr>
          <a:lstStyle/>
          <a:p>
            <a:pPr algn="ctr" fontAlgn="auto">
              <a:spcBef>
                <a:spcPts val="0"/>
              </a:spcBef>
              <a:spcAft>
                <a:spcPts val="0"/>
              </a:spcAft>
              <a:defRPr/>
            </a:pP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Gender Imbalance</a:t>
            </a:r>
            <a:endPar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2385"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sp>
        <p:nvSpPr>
          <p:cNvPr id="2" name="TextBox 1"/>
          <p:cNvSpPr txBox="1">
            <a:spLocks noChangeArrowheads="1"/>
          </p:cNvSpPr>
          <p:nvPr/>
        </p:nvSpPr>
        <p:spPr bwMode="auto">
          <a:xfrm>
            <a:off x="3575050" y="609600"/>
            <a:ext cx="4648200" cy="6070600"/>
          </a:xfrm>
          <a:prstGeom prst="rect">
            <a:avLst/>
          </a:prstGeom>
          <a:noFill/>
          <a:ln w="9525">
            <a:noFill/>
            <a:miter lim="800000"/>
            <a:headEnd/>
            <a:tailEnd/>
          </a:ln>
        </p:spPr>
        <p:txBody>
          <a:bodyPr>
            <a:prstTxWarp prst="textNoShape">
              <a:avLst/>
            </a:prstTxWarp>
            <a:spAutoFit/>
          </a:bodyPr>
          <a:lstStyle/>
          <a:p>
            <a:pPr marL="285750" indent="-285750">
              <a:buFont typeface="Arial" pitchFamily="-72" charset="0"/>
              <a:buChar char="•"/>
            </a:pPr>
            <a:r>
              <a:rPr lang="en-US" sz="2800" b="1">
                <a:solidFill>
                  <a:schemeClr val="bg1"/>
                </a:solidFill>
                <a:ea typeface="ＭＳ Ｐゴシック" pitchFamily="-72" charset="-128"/>
                <a:cs typeface="ＭＳ Ｐゴシック" pitchFamily="-72" charset="-128"/>
              </a:rPr>
              <a:t>Why do women disproportionately support religious institutions upholding sexist doctrines? </a:t>
            </a:r>
          </a:p>
          <a:p>
            <a:pPr marL="285750" indent="-285750">
              <a:buFont typeface="Arial" pitchFamily="-72" charset="0"/>
              <a:buChar char="•"/>
            </a:pPr>
            <a:r>
              <a:rPr lang="en-US" sz="2800" b="1">
                <a:solidFill>
                  <a:schemeClr val="bg1"/>
                </a:solidFill>
                <a:ea typeface="ＭＳ Ｐゴシック" pitchFamily="-72" charset="-128"/>
                <a:cs typeface="ＭＳ Ｐゴシック" pitchFamily="-72" charset="-128"/>
              </a:rPr>
              <a:t>Almost universally, religions communicate to women they are worth less than men and act deliberately against their interests, yet women are the most ardent supporters of religious institutions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3409"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sp>
        <p:nvSpPr>
          <p:cNvPr id="273410" name="Rectangle 3"/>
          <p:cNvSpPr>
            <a:spLocks noChangeArrowheads="1"/>
          </p:cNvSpPr>
          <p:nvPr/>
        </p:nvSpPr>
        <p:spPr bwMode="auto">
          <a:xfrm>
            <a:off x="3657600" y="838200"/>
            <a:ext cx="4419600" cy="5643563"/>
          </a:xfrm>
          <a:prstGeom prst="rect">
            <a:avLst/>
          </a:prstGeom>
          <a:noFill/>
          <a:ln w="9525">
            <a:noFill/>
            <a:miter lim="800000"/>
            <a:headEnd/>
            <a:tailEnd/>
          </a:ln>
        </p:spPr>
        <p:txBody>
          <a:bodyPr>
            <a:prstTxWarp prst="textNoShape">
              <a:avLst/>
            </a:prstTxWarp>
            <a:spAutoFit/>
          </a:bodyPr>
          <a:lstStyle/>
          <a:p>
            <a:r>
              <a:rPr lang="en-US" sz="2800" b="1">
                <a:solidFill>
                  <a:srgbClr val="FFFFFF"/>
                </a:solidFill>
                <a:ea typeface="ＭＳ Ｐゴシック" pitchFamily="-72" charset="-128"/>
                <a:cs typeface="ＭＳ Ｐゴシック" pitchFamily="-72" charset="-128"/>
              </a:rPr>
              <a:t>Obedience, duty, community, obligatory support of male authority, social conformity to a patronizing patriarchy, sublimation of desire onto an idealized and romanticized male icon, a sense of security within a benevolent patriarchy, social networking?</a:t>
            </a:r>
          </a:p>
        </p:txBody>
      </p:sp>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4433"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pic>
        <p:nvPicPr>
          <p:cNvPr id="6146" name="Picture 2"/>
          <p:cNvPicPr>
            <a:picLocks noChangeAspect="1" noChangeArrowheads="1"/>
          </p:cNvPicPr>
          <p:nvPr/>
        </p:nvPicPr>
        <p:blipFill rotWithShape="1">
          <a:blip r:embed="rId3"/>
          <a:srcRect l="12408" t="12694" r="40850" b="15424"/>
          <a:stretch/>
        </p:blipFill>
        <p:spPr bwMode="auto">
          <a:xfrm>
            <a:off x="3581400" y="1109663"/>
            <a:ext cx="5372100" cy="46450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5457"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pic>
        <p:nvPicPr>
          <p:cNvPr id="41986" name="Picture 2"/>
          <p:cNvPicPr>
            <a:picLocks noChangeAspect="1" noChangeArrowheads="1"/>
          </p:cNvPicPr>
          <p:nvPr/>
        </p:nvPicPr>
        <p:blipFill rotWithShape="1">
          <a:blip r:embed="rId3"/>
          <a:srcRect l="14167" t="9281" r="50806" b="6250"/>
          <a:stretch/>
        </p:blipFill>
        <p:spPr bwMode="auto">
          <a:xfrm>
            <a:off x="3810000" y="152400"/>
            <a:ext cx="4862513" cy="65928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6481"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pic>
        <p:nvPicPr>
          <p:cNvPr id="40963" name="Picture 3"/>
          <p:cNvPicPr>
            <a:picLocks noChangeAspect="1" noChangeArrowheads="1"/>
          </p:cNvPicPr>
          <p:nvPr/>
        </p:nvPicPr>
        <p:blipFill rotWithShape="1">
          <a:blip r:embed="rId3"/>
          <a:srcRect l="13672" t="8617" r="40736" b="5398"/>
          <a:stretch/>
        </p:blipFill>
        <p:spPr bwMode="auto">
          <a:xfrm>
            <a:off x="3581400" y="609600"/>
            <a:ext cx="5576888" cy="591343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Text Box 5"/>
          <p:cNvSpPr txBox="1">
            <a:spLocks noChangeArrowheads="1"/>
          </p:cNvSpPr>
          <p:nvPr/>
        </p:nvSpPr>
        <p:spPr bwMode="auto">
          <a:xfrm>
            <a:off x="3567113" y="2339975"/>
            <a:ext cx="5576887" cy="4478338"/>
          </a:xfrm>
          <a:prstGeom prst="rect">
            <a:avLst/>
          </a:prstGeom>
          <a:solidFill>
            <a:schemeClr val="tx2"/>
          </a:solidFill>
          <a:ln w="9525">
            <a:noFill/>
            <a:miter lim="800000"/>
            <a:headEnd/>
            <a:tailEnd/>
          </a:ln>
        </p:spPr>
        <p:txBody>
          <a:bodyPr>
            <a:prstTxWarp prst="textNoShape">
              <a:avLst/>
            </a:prstTxWarp>
            <a:spAutoFit/>
          </a:bodyPr>
          <a:lstStyle/>
          <a:p>
            <a:pPr marL="457200" indent="-457200">
              <a:buFont typeface="Arial" pitchFamily="-72" charset="0"/>
              <a:buChar char="•"/>
            </a:pPr>
            <a:r>
              <a:rPr lang="en-US" sz="3200" b="1">
                <a:solidFill>
                  <a:srgbClr val="FFFFFF"/>
                </a:solidFill>
                <a:ea typeface="ＭＳ Ｐゴシック" pitchFamily="-72" charset="-128"/>
                <a:cs typeface="ＭＳ Ｐゴシック" pitchFamily="-72" charset="-128"/>
              </a:rPr>
              <a:t>Men are significantly more likely than women to claim no religious affiliation </a:t>
            </a:r>
          </a:p>
          <a:p>
            <a:pPr marL="457200" indent="-457200">
              <a:buFont typeface="Arial" pitchFamily="-72" charset="0"/>
              <a:buChar char="•"/>
            </a:pPr>
            <a:r>
              <a:rPr lang="en-US" sz="3200" b="1">
                <a:solidFill>
                  <a:srgbClr val="FFFFFF"/>
                </a:solidFill>
                <a:ea typeface="ＭＳ Ｐゴシック" pitchFamily="-72" charset="-128"/>
                <a:cs typeface="ＭＳ Ｐゴシック" pitchFamily="-72" charset="-128"/>
              </a:rPr>
              <a:t>Nearly one-in-five men say they have no formal religious affiliation, compared with roughly 13% of women (Pew)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7505" name="Picture 2"/>
          <p:cNvPicPr>
            <a:picLocks noChangeAspect="1" noChangeArrowheads="1"/>
          </p:cNvPicPr>
          <p:nvPr/>
        </p:nvPicPr>
        <p:blipFill>
          <a:blip r:embed="rId2"/>
          <a:srcRect l="1852" t="1901" r="15910" b="5492"/>
          <a:stretch>
            <a:fillRect/>
          </a:stretch>
        </p:blipFill>
        <p:spPr bwMode="auto">
          <a:xfrm>
            <a:off x="0" y="0"/>
            <a:ext cx="9144000" cy="6864350"/>
          </a:xfrm>
          <a:prstGeom prst="rect">
            <a:avLst/>
          </a:prstGeom>
          <a:noFill/>
          <a:ln w="9525">
            <a:noFill/>
            <a:miter lim="800000"/>
            <a:headEnd/>
            <a:tailEnd/>
          </a:ln>
        </p:spPr>
      </p:pic>
      <p:pic>
        <p:nvPicPr>
          <p:cNvPr id="2" name="Picture 4" descr="Ms Church State"/>
          <p:cNvPicPr>
            <a:picLocks noChangeAspect="1" noChangeArrowheads="1"/>
          </p:cNvPicPr>
          <p:nvPr/>
        </p:nvPicPr>
        <p:blipFill>
          <a:blip r:embed="rId3"/>
          <a:srcRect r="1115"/>
          <a:stretch>
            <a:fillRect/>
          </a:stretch>
        </p:blipFill>
        <p:spPr bwMode="auto">
          <a:xfrm>
            <a:off x="3886200" y="115888"/>
            <a:ext cx="4838700" cy="6589712"/>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pic>
        <p:nvPicPr>
          <p:cNvPr id="390148" name="Picture 4" descr="Pat Robertson"/>
          <p:cNvPicPr>
            <a:picLocks noChangeAspect="1" noChangeArrowheads="1"/>
          </p:cNvPicPr>
          <p:nvPr/>
        </p:nvPicPr>
        <p:blipFill>
          <a:blip r:embed="rId3"/>
          <a:srcRect/>
          <a:stretch>
            <a:fillRect/>
          </a:stretch>
        </p:blipFill>
        <p:spPr bwMode="auto">
          <a:xfrm>
            <a:off x="1679575" y="198438"/>
            <a:ext cx="5935663" cy="644525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278531" name="Picture 5" descr="Robertson quote"/>
          <p:cNvPicPr>
            <a:picLocks noChangeAspect="1" noChangeArrowheads="1"/>
          </p:cNvPicPr>
          <p:nvPr/>
        </p:nvPicPr>
        <p:blipFill>
          <a:blip r:embed="rId4"/>
          <a:srcRect r="1707"/>
          <a:stretch>
            <a:fillRect/>
          </a:stretch>
        </p:blipFill>
        <p:spPr bwMode="auto">
          <a:xfrm>
            <a:off x="1679575" y="4560888"/>
            <a:ext cx="5935663" cy="1536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rotWithShape="1">
          <a:blip r:embed="rId2"/>
          <a:srcRect t="9127" r="50000" b="12879"/>
          <a:stretch/>
        </p:blipFill>
        <p:spPr bwMode="auto">
          <a:xfrm>
            <a:off x="1219200" y="631825"/>
            <a:ext cx="6505575" cy="57054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4036" name="Picture 4"/>
          <p:cNvPicPr>
            <a:picLocks noChangeAspect="1" noChangeArrowheads="1"/>
          </p:cNvPicPr>
          <p:nvPr/>
        </p:nvPicPr>
        <p:blipFill rotWithShape="1">
          <a:blip r:embed="rId3"/>
          <a:srcRect t="38210" r="50769" b="23580"/>
          <a:stretch/>
        </p:blipFill>
        <p:spPr bwMode="auto">
          <a:xfrm>
            <a:off x="457200" y="2895600"/>
            <a:ext cx="8207375" cy="3581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4036"/>
                                        </p:tgtEl>
                                        <p:attrNameLst>
                                          <p:attrName>style.visibility</p:attrName>
                                        </p:attrNameLst>
                                      </p:cBhvr>
                                      <p:to>
                                        <p:strVal val="visible"/>
                                      </p:to>
                                    </p:set>
                                    <p:animEffect transition="in" filter="fade">
                                      <p:cBhvr>
                                        <p:cTn id="7" dur="500"/>
                                        <p:tgtEl>
                                          <p:spTgt spid="44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srcRect l="4068" r="13097"/>
          <a:stretch/>
        </p:blipFill>
        <p:spPr bwMode="auto">
          <a:xfrm>
            <a:off x="3957638" y="300038"/>
            <a:ext cx="4978400" cy="59912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7171" name="Picture 3"/>
          <p:cNvPicPr>
            <a:picLocks noChangeAspect="1" noChangeArrowheads="1"/>
          </p:cNvPicPr>
          <p:nvPr/>
        </p:nvPicPr>
        <p:blipFill rotWithShape="1">
          <a:blip r:embed="rId3"/>
          <a:srcRect l="17045" r="17331"/>
          <a:stretch/>
        </p:blipFill>
        <p:spPr bwMode="auto">
          <a:xfrm>
            <a:off x="333375" y="798513"/>
            <a:ext cx="3276600" cy="49942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6934200" y="5626387"/>
            <a:ext cx="1883849" cy="584775"/>
          </a:xfrm>
          <a:prstGeom prst="rect">
            <a:avLst/>
          </a:prstGeom>
          <a:noFill/>
        </p:spPr>
        <p:txBody>
          <a:bodyPr wrap="none">
            <a:spAutoFit/>
          </a:bodyPr>
          <a:lstStyle/>
          <a:p>
            <a:pPr algn="ctr">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cs typeface="Calibri" pitchFamily="34" charset="0"/>
              </a:rPr>
              <a:t>Lisa Miller</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533400"/>
            <a:ext cx="3429000" cy="5867400"/>
          </a:xfrm>
        </p:spPr>
        <p:txBody>
          <a:bodyPr/>
          <a:lstStyle/>
          <a:p>
            <a:pPr eaLnBrk="1" hangingPunct="1"/>
            <a:r>
              <a:rPr lang="en-US" b="1" smtClean="0">
                <a:latin typeface="Calibri" pitchFamily="-72" charset="0"/>
                <a:ea typeface="Calibri" pitchFamily="-72" charset="0"/>
                <a:cs typeface="Calibri" pitchFamily="-72" charset="0"/>
              </a:rPr>
              <a:t>1991-2011     20% decline adult women weekly church attendance</a:t>
            </a:r>
          </a:p>
          <a:p>
            <a:pPr eaLnBrk="1" hangingPunct="1"/>
            <a:r>
              <a:rPr lang="en-US" b="1" smtClean="0">
                <a:latin typeface="Calibri" pitchFamily="-72" charset="0"/>
                <a:ea typeface="Calibri" pitchFamily="-72" charset="0"/>
                <a:cs typeface="Calibri" pitchFamily="-72" charset="0"/>
              </a:rPr>
              <a:t>Men of the Right disrespect &amp; insult women</a:t>
            </a:r>
          </a:p>
          <a:p>
            <a:pPr eaLnBrk="1" hangingPunct="1"/>
            <a:r>
              <a:rPr lang="en-US" b="1" smtClean="0">
                <a:latin typeface="Calibri" pitchFamily="-72" charset="0"/>
                <a:ea typeface="Calibri" pitchFamily="-72" charset="0"/>
                <a:cs typeface="Calibri" pitchFamily="-72" charset="0"/>
              </a:rPr>
              <a:t>Rick Santorum—single moms his opposition</a:t>
            </a:r>
          </a:p>
        </p:txBody>
      </p:sp>
      <p:pic>
        <p:nvPicPr>
          <p:cNvPr id="4" name="Picture 2"/>
          <p:cNvPicPr>
            <a:picLocks noChangeAspect="1" noChangeArrowheads="1"/>
          </p:cNvPicPr>
          <p:nvPr/>
        </p:nvPicPr>
        <p:blipFill rotWithShape="1">
          <a:blip r:embed="rId2"/>
          <a:srcRect l="4068" r="13097"/>
          <a:stretch/>
        </p:blipFill>
        <p:spPr bwMode="auto">
          <a:xfrm>
            <a:off x="3957638" y="300038"/>
            <a:ext cx="4978400" cy="59912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83649" name="Picture 5" descr="Womans Place1"/>
          <p:cNvPicPr>
            <a:picLocks noChangeAspect="1" noChangeArrowheads="1"/>
          </p:cNvPicPr>
          <p:nvPr/>
        </p:nvPicPr>
        <p:blipFill>
          <a:blip r:embed="rId2"/>
          <a:srcRect b="986"/>
          <a:stretch>
            <a:fillRect/>
          </a:stretch>
        </p:blipFill>
        <p:spPr bwMode="auto">
          <a:xfrm>
            <a:off x="125413" y="587375"/>
            <a:ext cx="4911725" cy="6072188"/>
          </a:xfrm>
          <a:prstGeom prst="rect">
            <a:avLst/>
          </a:prstGeom>
          <a:noFill/>
          <a:ln w="9525">
            <a:noFill/>
            <a:miter lim="800000"/>
            <a:headEnd/>
            <a:tailEnd/>
          </a:ln>
        </p:spPr>
      </p:pic>
      <p:pic>
        <p:nvPicPr>
          <p:cNvPr id="283650" name="Picture 6" descr="Womans Place2"/>
          <p:cNvPicPr>
            <a:picLocks noChangeAspect="1" noChangeArrowheads="1"/>
          </p:cNvPicPr>
          <p:nvPr/>
        </p:nvPicPr>
        <p:blipFill>
          <a:blip r:embed="rId3"/>
          <a:srcRect r="731"/>
          <a:stretch>
            <a:fillRect/>
          </a:stretch>
        </p:blipFill>
        <p:spPr bwMode="auto">
          <a:xfrm>
            <a:off x="4467225" y="560388"/>
            <a:ext cx="4667250" cy="6142037"/>
          </a:xfrm>
          <a:prstGeom prst="rect">
            <a:avLst/>
          </a:prstGeom>
          <a:noFill/>
          <a:ln w="9525">
            <a:noFill/>
            <a:miter lim="800000"/>
            <a:headEnd/>
            <a:tailEnd/>
          </a:ln>
        </p:spPr>
      </p:pic>
      <p:pic>
        <p:nvPicPr>
          <p:cNvPr id="425991" name="Picture 7" descr="What Would Mary Do"/>
          <p:cNvPicPr>
            <a:picLocks noChangeAspect="1" noChangeArrowheads="1"/>
          </p:cNvPicPr>
          <p:nvPr/>
        </p:nvPicPr>
        <p:blipFill>
          <a:blip r:embed="rId4"/>
          <a:srcRect r="1109" b="856"/>
          <a:stretch>
            <a:fillRect/>
          </a:stretch>
        </p:blipFill>
        <p:spPr bwMode="auto">
          <a:xfrm>
            <a:off x="2071688" y="0"/>
            <a:ext cx="5087937" cy="6872288"/>
          </a:xfrm>
          <a:prstGeom prst="rect">
            <a:avLst/>
          </a:prstGeom>
          <a:noFill/>
          <a:ln w="9525">
            <a:noFill/>
            <a:miter lim="800000"/>
            <a:headEnd/>
            <a:tailEnd/>
          </a:ln>
        </p:spPr>
      </p:pic>
      <p:pic>
        <p:nvPicPr>
          <p:cNvPr id="9218" name="Picture 2"/>
          <p:cNvPicPr>
            <a:picLocks noChangeAspect="1" noChangeArrowheads="1"/>
          </p:cNvPicPr>
          <p:nvPr/>
        </p:nvPicPr>
        <p:blipFill>
          <a:blip r:embed="rId5"/>
          <a:srcRect/>
          <a:stretch>
            <a:fillRect/>
          </a:stretch>
        </p:blipFill>
        <p:spPr bwMode="auto">
          <a:xfrm>
            <a:off x="5257800" y="1687513"/>
            <a:ext cx="3676650" cy="51704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25991"/>
                                        </p:tgtEl>
                                        <p:attrNameLst>
                                          <p:attrName>style.visibility</p:attrName>
                                        </p:attrNameLst>
                                      </p:cBhvr>
                                      <p:to>
                                        <p:strVal val="visible"/>
                                      </p:to>
                                    </p:set>
                                    <p:animEffect transition="in" filter="fade">
                                      <p:cBhvr>
                                        <p:cTn id="7" dur="500"/>
                                        <p:tgtEl>
                                          <p:spTgt spid="42599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8"/>
                                        </p:tgtEl>
                                        <p:attrNameLst>
                                          <p:attrName>style.visibility</p:attrName>
                                        </p:attrNameLst>
                                      </p:cBhvr>
                                      <p:to>
                                        <p:strVal val="visible"/>
                                      </p:to>
                                    </p:set>
                                    <p:animEffect transition="in" filter="fade">
                                      <p:cBhvr>
                                        <p:cTn id="12"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2642" name="Picture 4"/>
          <p:cNvPicPr>
            <a:picLocks noChangeAspect="1" noChangeArrowheads="1"/>
          </p:cNvPicPr>
          <p:nvPr/>
        </p:nvPicPr>
        <p:blipFill>
          <a:blip r:embed="rId3"/>
          <a:srcRect t="21680" r="33398" b="10742"/>
          <a:stretch>
            <a:fillRect/>
          </a:stretch>
        </p:blipFill>
        <p:spPr bwMode="auto">
          <a:xfrm>
            <a:off x="252413" y="157163"/>
            <a:ext cx="8555037" cy="651033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90588"/>
            <a:ext cx="7620000" cy="5076825"/>
          </a:xfrm>
          <a:prstGeom prst="rect">
            <a:avLst/>
          </a:prstGeom>
          <a:ln>
            <a:noFill/>
          </a:ln>
          <a:effectLst>
            <a:outerShdw blurRad="292100" dist="139700" dir="2700000" algn="tl" rotWithShape="0">
              <a:srgbClr val="333333">
                <a:alpha val="65000"/>
              </a:srgbClr>
            </a:outerShdw>
          </a:effectLst>
        </p:spPr>
      </p:pic>
      <p:sp>
        <p:nvSpPr>
          <p:cNvPr id="3" name="Text Box 6"/>
          <p:cNvSpPr txBox="1">
            <a:spLocks noChangeArrowheads="1"/>
          </p:cNvSpPr>
          <p:nvPr/>
        </p:nvSpPr>
        <p:spPr bwMode="auto">
          <a:xfrm>
            <a:off x="5410200" y="5029200"/>
            <a:ext cx="2690813" cy="457200"/>
          </a:xfrm>
          <a:prstGeom prst="rect">
            <a:avLst/>
          </a:prstGeom>
          <a:noFill/>
          <a:ln w="9525">
            <a:noFill/>
            <a:miter lim="800000"/>
            <a:headEnd/>
            <a:tailEnd/>
          </a:ln>
        </p:spPr>
        <p:txBody>
          <a:bodyPr wrap="none">
            <a:prstTxWarp prst="textNoShape">
              <a:avLst/>
            </a:prstTxWarp>
            <a:spAutoFit/>
          </a:bodyPr>
          <a:lstStyle/>
          <a:p>
            <a:r>
              <a:rPr lang="en-US" sz="2400" b="1">
                <a:solidFill>
                  <a:srgbClr val="FFFFFF"/>
                </a:solidFill>
                <a:ea typeface="ＭＳ Ｐゴシック" pitchFamily="-72" charset="-128"/>
                <a:cs typeface="ＭＳ Ｐゴシック" pitchFamily="-72" charset="-128"/>
                <a:hlinkClick r:id="rId3"/>
              </a:rPr>
              <a:t>Set Yourself Free</a:t>
            </a:r>
            <a:endParaRPr lang="en-US" sz="2400" b="1">
              <a:solidFill>
                <a:srgbClr val="FFFFFF"/>
              </a:solidFill>
              <a:ea typeface="ＭＳ Ｐゴシック" pitchFamily="-72" charset="-128"/>
              <a:cs typeface="ＭＳ Ｐゴシック" pitchFamily="-7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90588"/>
            <a:ext cx="7620000" cy="5076825"/>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748145" y="890587"/>
            <a:ext cx="6371796"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Affiliation slower to change than beliefs or practices</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
        <p:nvSpPr>
          <p:cNvPr id="5" name="Rectangle 4"/>
          <p:cNvSpPr/>
          <p:nvPr/>
        </p:nvSpPr>
        <p:spPr>
          <a:xfrm>
            <a:off x="2003277" y="5259526"/>
            <a:ext cx="6371796" cy="707886"/>
          </a:xfrm>
          <a:prstGeom prst="rect">
            <a:avLst/>
          </a:prstGeom>
          <a:solidFill>
            <a:schemeClr val="tx1"/>
          </a:solidFill>
        </p:spPr>
        <p:txBody>
          <a:bodyPr>
            <a:spAutoFit/>
          </a:bodyPr>
          <a:lstStyle/>
          <a:p>
            <a:pPr algn="ctr" fontAlgn="auto">
              <a:spcBef>
                <a:spcPts val="0"/>
              </a:spcBef>
              <a:spcAft>
                <a:spcPts val="0"/>
              </a:spcAft>
              <a:defRPr/>
            </a:pPr>
            <a:r>
              <a:rPr lang="en-US" sz="4000" i="1"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None</a:t>
            </a: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 not appealing identity</a:t>
            </a:r>
            <a:endParaRPr lang="en-US" sz="4000" i="1"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90588"/>
            <a:ext cx="7620000" cy="5076825"/>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762000" y="890587"/>
            <a:ext cx="6567055"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Prominence &amp; respectability of atheists in public sphere</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pic>
        <p:nvPicPr>
          <p:cNvPr id="3" name="Picture 2"/>
          <p:cNvPicPr>
            <a:picLocks noChangeAspect="1"/>
          </p:cNvPicPr>
          <p:nvPr/>
        </p:nvPicPr>
        <p:blipFill>
          <a:blip r:embed="rId3"/>
          <a:stretch>
            <a:fillRect/>
          </a:stretch>
        </p:blipFill>
        <p:spPr>
          <a:xfrm rot="5400000">
            <a:off x="1805782" y="-946944"/>
            <a:ext cx="5410200" cy="8675687"/>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0" y="1539875"/>
            <a:ext cx="4114800" cy="4394200"/>
          </a:xfrm>
        </p:spPr>
        <p:txBody>
          <a:bodyPr/>
          <a:lstStyle/>
          <a:p>
            <a:pPr>
              <a:defRPr/>
            </a:pPr>
            <a:r>
              <a:rPr lang="en-US" b="1" dirty="0" smtClean="0">
                <a:ea typeface="+mn-ea"/>
                <a:cs typeface="+mn-cs"/>
              </a:rPr>
              <a:t>Secularization Thesis</a:t>
            </a:r>
          </a:p>
          <a:p>
            <a:pPr>
              <a:defRPr/>
            </a:pPr>
            <a:r>
              <a:rPr lang="en-US" b="1" dirty="0" smtClean="0">
                <a:ea typeface="+mn-ea"/>
                <a:cs typeface="+mn-cs"/>
              </a:rPr>
              <a:t>Religious Decline—UK </a:t>
            </a:r>
          </a:p>
          <a:p>
            <a:pPr>
              <a:defRPr/>
            </a:pPr>
            <a:r>
              <a:rPr lang="en-US" b="1" dirty="0" smtClean="0">
                <a:ea typeface="+mn-ea"/>
                <a:cs typeface="+mn-cs"/>
              </a:rPr>
              <a:t>American Anomaly</a:t>
            </a:r>
          </a:p>
          <a:p>
            <a:pPr>
              <a:defRPr/>
            </a:pPr>
            <a:r>
              <a:rPr lang="en-US" b="1" dirty="0" smtClean="0">
                <a:ea typeface="+mn-ea"/>
                <a:cs typeface="+mn-cs"/>
              </a:rPr>
              <a:t>Religious Decline—US</a:t>
            </a:r>
          </a:p>
          <a:p>
            <a:pPr marL="0" indent="0">
              <a:buFontTx/>
              <a:buNone/>
              <a:defRPr/>
            </a:pPr>
            <a:endParaRPr lang="en-US" b="1" dirty="0">
              <a:ea typeface="+mn-ea"/>
              <a:cs typeface="+mn-cs"/>
            </a:endParaRPr>
          </a:p>
        </p:txBody>
      </p:sp>
      <p:pic>
        <p:nvPicPr>
          <p:cNvPr id="289794" name="Picture 4"/>
          <p:cNvPicPr>
            <a:picLocks noChangeAspect="1"/>
          </p:cNvPicPr>
          <p:nvPr/>
        </p:nvPicPr>
        <p:blipFill>
          <a:blip r:embed="rId2"/>
          <a:srcRect r="4163" b="28789"/>
          <a:stretch>
            <a:fillRect/>
          </a:stretch>
        </p:blipFill>
        <p:spPr bwMode="auto">
          <a:xfrm>
            <a:off x="0" y="-26988"/>
            <a:ext cx="4495800" cy="6950076"/>
          </a:xfrm>
          <a:prstGeom prst="rect">
            <a:avLst/>
          </a:prstGeom>
          <a:noFill/>
          <a:ln w="9525">
            <a:noFill/>
            <a:miter lim="800000"/>
            <a:headEnd/>
            <a:tailEnd/>
          </a:ln>
        </p:spPr>
      </p:pic>
      <p:sp>
        <p:nvSpPr>
          <p:cNvPr id="6" name="Rectangle 5"/>
          <p:cNvSpPr/>
          <p:nvPr/>
        </p:nvSpPr>
        <p:spPr>
          <a:xfrm>
            <a:off x="5373217" y="609600"/>
            <a:ext cx="2569934"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R</a:t>
            </a: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eview</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
        <p:nvSpPr>
          <p:cNvPr id="7" name="Rectangle 6"/>
          <p:cNvSpPr/>
          <p:nvPr/>
        </p:nvSpPr>
        <p:spPr>
          <a:xfrm>
            <a:off x="5043058" y="5791200"/>
            <a:ext cx="3576620" cy="830997"/>
          </a:xfrm>
          <a:prstGeom prst="rect">
            <a:avLst/>
          </a:prstGeom>
          <a:noFill/>
        </p:spPr>
        <p:txBody>
          <a:bodyPr wrap="none">
            <a:spAutoFit/>
          </a:bodyPr>
          <a:lstStyle/>
          <a:p>
            <a:pPr algn="ctr" fontAlgn="auto">
              <a:spcBef>
                <a:spcPts val="0"/>
              </a:spcBef>
              <a:spcAft>
                <a:spcPts val="0"/>
              </a:spcAft>
              <a:defRPr/>
            </a:pPr>
            <a:r>
              <a:rPr lang="en-US"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rPr>
              <a:t>Questions?</a:t>
            </a:r>
            <a:endParaRPr lang="en-US"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extLst>
          </a:blip>
          <a:srcRect/>
          <a:stretch>
            <a:fillRect/>
          </a:stretch>
        </p:blipFill>
        <p:spPr bwMode="auto">
          <a:xfrm>
            <a:off x="3505200" y="0"/>
            <a:ext cx="5753100" cy="2857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ext uri="{AF507438-7753-43E0-B8FC-AC1667EBCBE1}"/>
          </a:extLst>
        </p:spPr>
      </p:pic>
      <p:pic>
        <p:nvPicPr>
          <p:cNvPr id="290818" name="Picture 2"/>
          <p:cNvPicPr>
            <a:picLocks noChangeAspect="1" noChangeArrowheads="1"/>
          </p:cNvPicPr>
          <p:nvPr/>
        </p:nvPicPr>
        <p:blipFill>
          <a:blip r:embed="rId3"/>
          <a:srcRect/>
          <a:stretch>
            <a:fillRect/>
          </a:stretch>
        </p:blipFill>
        <p:spPr bwMode="auto">
          <a:xfrm>
            <a:off x="0" y="0"/>
            <a:ext cx="5143500" cy="6858000"/>
          </a:xfrm>
          <a:prstGeom prst="rect">
            <a:avLst/>
          </a:prstGeom>
          <a:noFill/>
          <a:ln w="9525">
            <a:noFill/>
            <a:miter lim="800000"/>
            <a:headEnd/>
            <a:tailEnd/>
          </a:ln>
        </p:spPr>
      </p:pic>
      <p:pic>
        <p:nvPicPr>
          <p:cNvPr id="21507" name="Picture 3"/>
          <p:cNvPicPr>
            <a:picLocks noChangeAspect="1" noChangeArrowheads="1"/>
          </p:cNvPicPr>
          <p:nvPr/>
        </p:nvPicPr>
        <p:blipFill>
          <a:blip r:embed="rId4">
            <a:extLst>
              <a:ext uri="{28A0092B-C50C-407E-A947-70E740481C1C}"/>
            </a:extLst>
          </a:blip>
          <a:srcRect/>
          <a:stretch>
            <a:fillRect/>
          </a:stretch>
        </p:blipFill>
        <p:spPr bwMode="auto">
          <a:xfrm>
            <a:off x="4646456" y="3348373"/>
            <a:ext cx="4524375" cy="2914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ext uri="{AF507438-7753-43E0-B8FC-AC1667EBCBE1}"/>
          </a:extLst>
        </p:spPr>
      </p:pic>
      <p:sp>
        <p:nvSpPr>
          <p:cNvPr id="2" name="Rectangle 1"/>
          <p:cNvSpPr/>
          <p:nvPr/>
        </p:nvSpPr>
        <p:spPr>
          <a:xfrm>
            <a:off x="838200" y="533400"/>
            <a:ext cx="4305300"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Master Sargent</a:t>
            </a:r>
          </a:p>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Kathleen Johnson</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ndParaRPr>
          </a:p>
        </p:txBody>
      </p:sp>
    </p:spTree>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1841" name="Picture 2"/>
          <p:cNvPicPr>
            <a:picLocks noChangeAspect="1" noChangeArrowheads="1"/>
          </p:cNvPicPr>
          <p:nvPr/>
        </p:nvPicPr>
        <p:blipFill>
          <a:blip r:embed="rId2"/>
          <a:srcRect l="5302"/>
          <a:stretch>
            <a:fillRect/>
          </a:stretch>
        </p:blipFill>
        <p:spPr bwMode="auto">
          <a:xfrm>
            <a:off x="0" y="0"/>
            <a:ext cx="9085263" cy="6781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2865" name="Picture 2"/>
          <p:cNvPicPr>
            <a:picLocks noChangeAspect="1" noChangeArrowheads="1"/>
          </p:cNvPicPr>
          <p:nvPr/>
        </p:nvPicPr>
        <p:blipFill>
          <a:blip r:embed="rId2"/>
          <a:srcRect l="5302"/>
          <a:stretch>
            <a:fillRect/>
          </a:stretch>
        </p:blipFill>
        <p:spPr bwMode="auto">
          <a:xfrm>
            <a:off x="0" y="0"/>
            <a:ext cx="9085263" cy="6781800"/>
          </a:xfrm>
          <a:prstGeom prst="rect">
            <a:avLst/>
          </a:prstGeom>
          <a:noFill/>
          <a:ln w="9525">
            <a:noFill/>
            <a:miter lim="800000"/>
            <a:headEnd/>
            <a:tailEnd/>
          </a:ln>
        </p:spPr>
      </p:pic>
      <p:pic>
        <p:nvPicPr>
          <p:cNvPr id="2" name="Picture 1"/>
          <p:cNvPicPr>
            <a:picLocks noChangeAspect="1"/>
          </p:cNvPicPr>
          <p:nvPr/>
        </p:nvPicPr>
        <p:blipFill>
          <a:blip r:embed="rId3"/>
          <a:srcRect/>
          <a:stretch>
            <a:fillRect/>
          </a:stretch>
        </p:blipFill>
        <p:spPr bwMode="auto">
          <a:xfrm>
            <a:off x="2027238" y="0"/>
            <a:ext cx="5089525" cy="6858000"/>
          </a:xfrm>
          <a:prstGeom prst="rect">
            <a:avLst/>
          </a:prstGeom>
          <a:noFill/>
          <a:ln w="9525">
            <a:noFill/>
            <a:miter lim="800000"/>
            <a:headEnd/>
            <a:tailEnd/>
          </a:ln>
          <a:effectLst>
            <a:outerShdw blurRad="292100" dist="139700" dir="2700000" algn="tl" rotWithShape="0">
              <a:srgbClr val="333333">
                <a:alpha val="64999"/>
              </a:srgbClr>
            </a:outerShdw>
          </a:effectLst>
        </p:spPr>
      </p:pic>
      <p:sp>
        <p:nvSpPr>
          <p:cNvPr id="3" name="TextBox 2"/>
          <p:cNvSpPr txBox="1">
            <a:spLocks noChangeArrowheads="1"/>
          </p:cNvSpPr>
          <p:nvPr/>
        </p:nvSpPr>
        <p:spPr bwMode="auto">
          <a:xfrm>
            <a:off x="4876800" y="2438400"/>
            <a:ext cx="1333500" cy="457200"/>
          </a:xfrm>
          <a:prstGeom prst="rect">
            <a:avLst/>
          </a:prstGeom>
          <a:noFill/>
          <a:ln w="9525">
            <a:noFill/>
            <a:miter lim="800000"/>
            <a:headEnd/>
            <a:tailEnd/>
          </a:ln>
        </p:spPr>
        <p:txBody>
          <a:bodyPr wrap="none">
            <a:prstTxWarp prst="textNoShape">
              <a:avLst/>
            </a:prstTxWarp>
            <a:spAutoFit/>
          </a:bodyPr>
          <a:lstStyle/>
          <a:p>
            <a:r>
              <a:rPr lang="en-US" sz="2400" b="1">
                <a:latin typeface="Calibri" pitchFamily="-72" charset="0"/>
                <a:ea typeface="Calibri" pitchFamily="-72" charset="0"/>
                <a:cs typeface="Calibri" pitchFamily="-72" charset="0"/>
                <a:hlinkClick r:id="rId4"/>
              </a:rPr>
              <a:t>Cameron</a:t>
            </a:r>
            <a:endParaRPr lang="en-US" sz="2400" b="1">
              <a:latin typeface="Calibri" pitchFamily="-72" charset="0"/>
              <a:ea typeface="Calibri" pitchFamily="-72" charset="0"/>
              <a:cs typeface="Calibri" pitchFamily="-7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3889" name="Picture 2"/>
          <p:cNvPicPr>
            <a:picLocks noChangeAspect="1" noChangeArrowheads="1"/>
          </p:cNvPicPr>
          <p:nvPr/>
        </p:nvPicPr>
        <p:blipFill>
          <a:blip r:embed="rId2"/>
          <a:srcRect l="5302"/>
          <a:stretch>
            <a:fillRect/>
          </a:stretch>
        </p:blipFill>
        <p:spPr bwMode="auto">
          <a:xfrm>
            <a:off x="0" y="0"/>
            <a:ext cx="9085263" cy="6781800"/>
          </a:xfrm>
          <a:prstGeom prst="rect">
            <a:avLst/>
          </a:prstGeom>
          <a:noFill/>
          <a:ln w="9525">
            <a:noFill/>
            <a:miter lim="800000"/>
            <a:headEnd/>
            <a:tailEnd/>
          </a:ln>
        </p:spPr>
      </p:pic>
      <p:pic>
        <p:nvPicPr>
          <p:cNvPr id="2" name="Picture 1"/>
          <p:cNvPicPr>
            <a:picLocks noChangeAspect="1"/>
          </p:cNvPicPr>
          <p:nvPr/>
        </p:nvPicPr>
        <p:blipFill rotWithShape="1">
          <a:blip r:embed="rId3"/>
          <a:srcRect l="2458" r="37489" b="39192"/>
          <a:stretch/>
        </p:blipFill>
        <p:spPr>
          <a:xfrm>
            <a:off x="2057400" y="0"/>
            <a:ext cx="4959350" cy="691197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4913" name="Picture 2"/>
          <p:cNvPicPr>
            <a:picLocks noChangeAspect="1" noChangeArrowheads="1"/>
          </p:cNvPicPr>
          <p:nvPr/>
        </p:nvPicPr>
        <p:blipFill>
          <a:blip r:embed="rId2"/>
          <a:srcRect l="14297"/>
          <a:stretch>
            <a:fillRect/>
          </a:stretch>
        </p:blipFill>
        <p:spPr bwMode="auto">
          <a:xfrm>
            <a:off x="0" y="0"/>
            <a:ext cx="9144000" cy="6859588"/>
          </a:xfrm>
          <a:prstGeom prst="rect">
            <a:avLst/>
          </a:prstGeom>
          <a:noFill/>
          <a:ln w="9525">
            <a:noFill/>
            <a:miter lim="800000"/>
            <a:headEnd/>
            <a:tailEnd/>
          </a:ln>
        </p:spPr>
      </p:pic>
      <p:sp>
        <p:nvSpPr>
          <p:cNvPr id="2" name="Rectangle 1"/>
          <p:cNvSpPr/>
          <p:nvPr/>
        </p:nvSpPr>
        <p:spPr>
          <a:xfrm>
            <a:off x="281787" y="914400"/>
            <a:ext cx="4801314" cy="923330"/>
          </a:xfrm>
          <a:prstGeom prst="rect">
            <a:avLst/>
          </a:prstGeom>
          <a:noFill/>
        </p:spPr>
        <p:txBody>
          <a:bodyPr wrap="none">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rPr>
              <a:t>Go Jayhawks!</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http://schemas.openxmlformats.org/drawingml/2006/main"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FF9999"/>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http://schemas.openxmlformats.org/drawingml/2006/main"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FF9999"/>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1192</TotalTime>
  <Words>914</Words>
  <Application>Microsoft Office PowerPoint</Application>
  <PresentationFormat>On-screen Show (4:3)</PresentationFormat>
  <Paragraphs>161</Paragraphs>
  <Slides>148</Slides>
  <Notes>52</Notes>
  <HiddenSlides>0</HiddenSlides>
  <MMClips>0</MMClips>
  <ScaleCrop>false</ScaleCrop>
  <HeadingPairs>
    <vt:vector size="6" baseType="variant">
      <vt:variant>
        <vt:lpstr>Fonts Used</vt:lpstr>
      </vt:variant>
      <vt:variant>
        <vt:i4>4</vt:i4>
      </vt:variant>
      <vt:variant>
        <vt:lpstr>Design Template</vt:lpstr>
      </vt:variant>
      <vt:variant>
        <vt:i4>1</vt:i4>
      </vt:variant>
      <vt:variant>
        <vt:lpstr>Slide Titles</vt:lpstr>
      </vt:variant>
      <vt:variant>
        <vt:i4>148</vt:i4>
      </vt:variant>
    </vt:vector>
  </HeadingPairs>
  <TitlesOfParts>
    <vt:vector size="153" baseType="lpstr">
      <vt:lpstr>Arial</vt:lpstr>
      <vt:lpstr>ＭＳ Ｐゴシック</vt:lpstr>
      <vt:lpstr>Calibri</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 Edward's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Anondah Saide</cp:lastModifiedBy>
  <cp:revision>115</cp:revision>
  <dcterms:created xsi:type="dcterms:W3CDTF">2012-03-31T01:46:34Z</dcterms:created>
  <dcterms:modified xsi:type="dcterms:W3CDTF">2012-06-08T01:48:12Z</dcterms:modified>
</cp:coreProperties>
</file>